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96" r:id="rId3"/>
    <p:sldId id="457" r:id="rId4"/>
    <p:sldId id="458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  <p:sldId id="479" r:id="rId25"/>
    <p:sldId id="4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56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930737" y="345254"/>
            <a:ext cx="9903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is the next step of one half 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D6275-326F-4914-B08F-6C0826E8AFF9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920319" y="5433134"/>
            <a:chExt cx="11218173" cy="73761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9C05232-5678-47E2-ADC8-D004BED6066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589F6C5-1102-466C-B25A-A2DE4E0496D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E0238A-E2C8-4683-A059-3C348AA36E41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135D260-9B67-4CB8-8692-A49A49C7276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ED587B2-F1B6-4801-AFC3-27CEC0D00EC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427363-9162-4FF2-A42C-7BEF80AA2F9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CD29DA-3EB5-43B1-8631-56FFEB3BB2E7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F1E8709-E28D-4CA6-801F-833F65D33C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437E76-2075-4418-B750-B0E3D698367E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5AE50FF-1F4C-4495-AC84-0A630E51E8B5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63746E-40BE-4A2E-A8BA-93655452CDE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3DC0E92-CDC1-4564-857C-48ECB3F6E6FE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/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0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blipFill>
                  <a:blip r:embed="rId3"/>
                  <a:stretch>
                    <a:fillRect l="-442" b="-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4A0311-E379-4FE5-9CD0-25F853933286}"/>
              </a:ext>
            </a:extLst>
          </p:cNvPr>
          <p:cNvGrpSpPr/>
          <p:nvPr/>
        </p:nvGrpSpPr>
        <p:grpSpPr>
          <a:xfrm>
            <a:off x="3462292" y="1440872"/>
            <a:ext cx="1707502" cy="1716271"/>
            <a:chOff x="3172408" y="1321130"/>
            <a:chExt cx="1707502" cy="171627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9590FE-A84F-4CFE-9327-1DBAEC44D5F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41D51A9-B7DA-4B4D-8BAB-02211727E92A}"/>
                </a:ext>
              </a:extLst>
            </p:cNvPr>
            <p:cNvCxnSpPr>
              <a:stCxn id="31" idx="0"/>
              <a:endCxn id="31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1C93F8AA-20DB-40D5-B18D-1D526F54E152}"/>
              </a:ext>
            </a:extLst>
          </p:cNvPr>
          <p:cNvSpPr/>
          <p:nvPr/>
        </p:nvSpPr>
        <p:spPr>
          <a:xfrm>
            <a:off x="4290607" y="455921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C6348386-7718-4CEA-8A68-BA2B189DC319}"/>
              </a:ext>
            </a:extLst>
          </p:cNvPr>
          <p:cNvSpPr/>
          <p:nvPr/>
        </p:nvSpPr>
        <p:spPr>
          <a:xfrm>
            <a:off x="5821026" y="452474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35806186-C655-454D-A4DE-9946B65FBACC}"/>
              </a:ext>
            </a:extLst>
          </p:cNvPr>
          <p:cNvSpPr/>
          <p:nvPr/>
        </p:nvSpPr>
        <p:spPr>
          <a:xfrm>
            <a:off x="7399222" y="4508560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E2D87AC-07AE-4844-9669-C696B3D7180F}"/>
              </a:ext>
            </a:extLst>
          </p:cNvPr>
          <p:cNvGrpSpPr/>
          <p:nvPr/>
        </p:nvGrpSpPr>
        <p:grpSpPr>
          <a:xfrm>
            <a:off x="5705587" y="1440649"/>
            <a:ext cx="1707502" cy="1716271"/>
            <a:chOff x="3172408" y="1321130"/>
            <a:chExt cx="1707502" cy="171627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D25F630-3E05-4416-A59F-87E0C917D156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078FFD1-09BA-4245-BCE2-4FA4289F3BEF}"/>
                </a:ext>
              </a:extLst>
            </p:cNvPr>
            <p:cNvCxnSpPr>
              <a:stCxn id="38" idx="0"/>
              <a:endCxn id="38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212EA28A-E71A-405A-B226-F58EB7BA6F0A}"/>
              </a:ext>
            </a:extLst>
          </p:cNvPr>
          <p:cNvSpPr/>
          <p:nvPr/>
        </p:nvSpPr>
        <p:spPr>
          <a:xfrm>
            <a:off x="8998548" y="4508633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B28732F-66FD-4280-8572-034F5CA1BAC0}"/>
              </a:ext>
            </a:extLst>
          </p:cNvPr>
          <p:cNvSpPr txBox="1"/>
          <p:nvPr/>
        </p:nvSpPr>
        <p:spPr>
          <a:xfrm>
            <a:off x="3177826" y="5683769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  <p:sp>
        <p:nvSpPr>
          <p:cNvPr id="42" name="Partial Circle 41">
            <a:extLst>
              <a:ext uri="{FF2B5EF4-FFF2-40B4-BE49-F238E27FC236}">
                <a16:creationId xmlns:a16="http://schemas.microsoft.com/office/drawing/2014/main" id="{004E987A-D5C2-4705-9147-C1883A80B695}"/>
              </a:ext>
            </a:extLst>
          </p:cNvPr>
          <p:cNvSpPr/>
          <p:nvPr/>
        </p:nvSpPr>
        <p:spPr>
          <a:xfrm>
            <a:off x="8123986" y="1455451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6B5884D-DE96-4A7C-8DD7-6BFC1BEFB005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27EBFE-7BD2-43BB-949A-CF6DAD4F49A4}"/>
              </a:ext>
            </a:extLst>
          </p:cNvPr>
          <p:cNvSpPr txBox="1"/>
          <p:nvPr/>
        </p:nvSpPr>
        <p:spPr>
          <a:xfrm>
            <a:off x="4145964" y="41465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09A224-A8BE-4A1E-93C5-81C49A45126C}"/>
              </a:ext>
            </a:extLst>
          </p:cNvPr>
          <p:cNvSpPr txBox="1"/>
          <p:nvPr/>
        </p:nvSpPr>
        <p:spPr>
          <a:xfrm>
            <a:off x="7225512" y="41752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2C4B5C-E2B6-4802-B26C-D684183E67AC}"/>
              </a:ext>
            </a:extLst>
          </p:cNvPr>
          <p:cNvSpPr txBox="1"/>
          <p:nvPr/>
        </p:nvSpPr>
        <p:spPr>
          <a:xfrm>
            <a:off x="10337758" y="41752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2600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F4A7E8-6E95-4550-91AB-B13DD7B7D510}"/>
                  </a:ext>
                </a:extLst>
              </p:cNvPr>
              <p:cNvSpPr txBox="1"/>
              <p:nvPr/>
            </p:nvSpPr>
            <p:spPr>
              <a:xfrm>
                <a:off x="5993461" y="1092392"/>
                <a:ext cx="4414735" cy="19979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7200" b="1" dirty="0"/>
                  <a:t>daily count</a:t>
                </a:r>
              </a:p>
              <a:p>
                <a:pPr algn="ctr"/>
                <a:r>
                  <a:rPr lang="en-GB" sz="3600" b="1" dirty="0"/>
                  <a:t>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3600" b="1" dirty="0"/>
                  <a:t> s from zero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F4A7E8-6E95-4550-91AB-B13DD7B7D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461" y="1092392"/>
                <a:ext cx="4414735" cy="1997919"/>
              </a:xfrm>
              <a:prstGeom prst="rect">
                <a:avLst/>
              </a:prstGeom>
              <a:blipFill>
                <a:blip r:embed="rId2"/>
                <a:stretch>
                  <a:fillRect l="-10083" t="-11890" r="-10083" b="-5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E67D11C-8131-4004-A23F-2923C6F0711E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1CDA276D-0325-469C-BDC1-73F84E8908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ED66BCA-F619-47B7-8380-B33145099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1B78B1C0-CF70-4BFE-997C-EC122F6A82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1538770-910C-410D-B097-07C233315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A23381-1149-4BE8-927E-CF6A475BB74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A23381-1149-4BE8-927E-CF6A475BB7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AAECBEE-9E1E-4410-A7EF-F644A2659C22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3A45EEC-F394-4C51-BF54-E01F59CC3E6C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A1CD472-1084-488B-8B98-E486868DCBBD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Partial Circle 1">
            <a:extLst>
              <a:ext uri="{FF2B5EF4-FFF2-40B4-BE49-F238E27FC236}">
                <a16:creationId xmlns:a16="http://schemas.microsoft.com/office/drawing/2014/main" id="{9A742573-68FF-485E-89EF-AA40719CF534}"/>
              </a:ext>
            </a:extLst>
          </p:cNvPr>
          <p:cNvSpPr/>
          <p:nvPr/>
        </p:nvSpPr>
        <p:spPr>
          <a:xfrm>
            <a:off x="1539551" y="1408922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749526-EED1-4D85-8A87-4C9731D089F0}"/>
              </a:ext>
            </a:extLst>
          </p:cNvPr>
          <p:cNvGrpSpPr/>
          <p:nvPr/>
        </p:nvGrpSpPr>
        <p:grpSpPr>
          <a:xfrm>
            <a:off x="3172408" y="1321130"/>
            <a:ext cx="1707502" cy="1716271"/>
            <a:chOff x="3172408" y="1321130"/>
            <a:chExt cx="1707502" cy="171627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A6C6B8A-DCCE-4BBE-B497-C5783BA3A766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C994636F-07EB-44A3-BD7B-5F884E27BDE0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33DFE88-1DC3-4EE9-A35E-6641C4C24F66}"/>
                  </a:ext>
                </a:extLst>
              </p:cNvPr>
              <p:cNvCxnSpPr>
                <a:stCxn id="3" idx="0"/>
                <a:endCxn id="3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48FC41C-511F-4DB9-A896-2E88EB2D6314}"/>
                </a:ext>
              </a:extLst>
            </p:cNvPr>
            <p:cNvCxnSpPr>
              <a:cxnSpLocks/>
              <a:stCxn id="3" idx="2"/>
              <a:endCxn id="3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7040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1405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zero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8A7B6E-A004-4478-93F2-EDCF4225D518}"/>
              </a:ext>
            </a:extLst>
          </p:cNvPr>
          <p:cNvCxnSpPr/>
          <p:nvPr/>
        </p:nvCxnSpPr>
        <p:spPr>
          <a:xfrm>
            <a:off x="1074198" y="3722914"/>
            <a:ext cx="0" cy="11053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DF535B47-CFD5-4055-824F-8132B4C25EBB}"/>
              </a:ext>
            </a:extLst>
          </p:cNvPr>
          <p:cNvSpPr/>
          <p:nvPr/>
        </p:nvSpPr>
        <p:spPr>
          <a:xfrm>
            <a:off x="2584851" y="684559"/>
            <a:ext cx="1707502" cy="1716271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B2B5F72-F56C-4F4C-B250-3A6E32824EA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E295922-B0C0-4065-85B9-9EE224768968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55C7A617-D261-4C68-9D28-123BE7FA2D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185E570-4600-4329-80A1-D6B0CD4149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153061DF-ECC5-4C22-B036-39A97DF0C5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835E75B-65C9-434B-802C-382CC259B8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5D71D110-7FE4-48CB-AA6B-0601D2B062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21EE15A-1122-4099-B640-2D3986798A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8F94B57-FAFB-4F95-AC22-640A971AD7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BE68814-F407-4B58-BE23-E01184B85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A3AA28F-22F0-491C-89A0-3731C42D6A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2EA892F-FE4C-40C8-AAB8-8B4F7F7031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7D08B4E-0A8A-4C41-8E24-1A66832E4A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E124452-6CC3-4DD4-A1C5-D843D2471D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AAEF935F-3AD4-4504-9255-E0B1250DEBC9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AAEF935F-3AD4-4504-9255-E0B1250DEBC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B4484A0-BB34-4041-8FD8-F5A23A4A7494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E9029A8-BFAF-4931-9D58-5A4D25F445E7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7F83672-CCFA-470A-A70C-342E861FD548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887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3592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quarter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artial Circle 43">
            <a:extLst>
              <a:ext uri="{FF2B5EF4-FFF2-40B4-BE49-F238E27FC236}">
                <a16:creationId xmlns:a16="http://schemas.microsoft.com/office/drawing/2014/main" id="{DA4C0010-52EA-49DF-A7E6-27EA9E33FAEE}"/>
              </a:ext>
            </a:extLst>
          </p:cNvPr>
          <p:cNvSpPr/>
          <p:nvPr/>
        </p:nvSpPr>
        <p:spPr>
          <a:xfrm>
            <a:off x="1539551" y="1408922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71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3890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two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C725F02-60C8-4CDF-9342-2696A7AF932B}"/>
              </a:ext>
            </a:extLst>
          </p:cNvPr>
          <p:cNvGrpSpPr/>
          <p:nvPr/>
        </p:nvGrpSpPr>
        <p:grpSpPr>
          <a:xfrm>
            <a:off x="1539551" y="1408922"/>
            <a:ext cx="1632857" cy="1716271"/>
            <a:chOff x="1539551" y="1408922"/>
            <a:chExt cx="1632857" cy="1716271"/>
          </a:xfrm>
        </p:grpSpPr>
        <p:sp>
          <p:nvSpPr>
            <p:cNvPr id="44" name="Partial Circle 43">
              <a:extLst>
                <a:ext uri="{FF2B5EF4-FFF2-40B4-BE49-F238E27FC236}">
                  <a16:creationId xmlns:a16="http://schemas.microsoft.com/office/drawing/2014/main" id="{DA4C0010-52EA-49DF-A7E6-27EA9E33FAEE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5359208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D70717-29E7-42F1-8602-CCE0CA8BCC9D}"/>
                </a:ext>
              </a:extLst>
            </p:cNvPr>
            <p:cNvCxnSpPr>
              <a:cxnSpLocks/>
            </p:cNvCxnSpPr>
            <p:nvPr/>
          </p:nvCxnSpPr>
          <p:spPr>
            <a:xfrm>
              <a:off x="1539551" y="2263241"/>
              <a:ext cx="8117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439F6E6D-416C-4C56-9149-C878352276B7}"/>
              </a:ext>
            </a:extLst>
          </p:cNvPr>
          <p:cNvSpPr/>
          <p:nvPr/>
        </p:nvSpPr>
        <p:spPr>
          <a:xfrm>
            <a:off x="1840637" y="453208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32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051392" y="842803"/>
            <a:ext cx="4314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three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25E059-922D-42C3-B389-A514D1952C84}"/>
              </a:ext>
            </a:extLst>
          </p:cNvPr>
          <p:cNvGrpSpPr/>
          <p:nvPr/>
        </p:nvGrpSpPr>
        <p:grpSpPr>
          <a:xfrm>
            <a:off x="1539551" y="1408922"/>
            <a:ext cx="1632857" cy="1716271"/>
            <a:chOff x="1539551" y="1408922"/>
            <a:chExt cx="1632857" cy="1716271"/>
          </a:xfrm>
        </p:grpSpPr>
        <p:sp>
          <p:nvSpPr>
            <p:cNvPr id="44" name="Partial Circle 43">
              <a:extLst>
                <a:ext uri="{FF2B5EF4-FFF2-40B4-BE49-F238E27FC236}">
                  <a16:creationId xmlns:a16="http://schemas.microsoft.com/office/drawing/2014/main" id="{DA4C0010-52EA-49DF-A7E6-27EA9E33FAEE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21540191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D70717-29E7-42F1-8602-CCE0CA8BCC9D}"/>
                </a:ext>
              </a:extLst>
            </p:cNvPr>
            <p:cNvCxnSpPr>
              <a:cxnSpLocks/>
              <a:endCxn id="44" idx="0"/>
            </p:cNvCxnSpPr>
            <p:nvPr/>
          </p:nvCxnSpPr>
          <p:spPr>
            <a:xfrm>
              <a:off x="1539551" y="2263241"/>
              <a:ext cx="1632857" cy="381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45F9720-B0DB-43C5-B384-BBF9A654CB0B}"/>
                </a:ext>
              </a:extLst>
            </p:cNvPr>
            <p:cNvCxnSpPr>
              <a:cxnSpLocks/>
              <a:stCxn id="44" idx="3"/>
              <a:endCxn id="44" idx="1"/>
            </p:cNvCxnSpPr>
            <p:nvPr/>
          </p:nvCxnSpPr>
          <p:spPr>
            <a:xfrm>
              <a:off x="2355980" y="1408922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9226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051392" y="842803"/>
            <a:ext cx="3967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four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2613D01-3C43-4A74-80E5-38F5EF0539E2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46512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211090" y="1103229"/>
            <a:ext cx="3825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five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4" name="Partial Circle 43">
            <a:extLst>
              <a:ext uri="{FF2B5EF4-FFF2-40B4-BE49-F238E27FC236}">
                <a16:creationId xmlns:a16="http://schemas.microsoft.com/office/drawing/2014/main" id="{F99515CA-8A3B-4F7C-876E-84393552A450}"/>
              </a:ext>
            </a:extLst>
          </p:cNvPr>
          <p:cNvSpPr/>
          <p:nvPr/>
        </p:nvSpPr>
        <p:spPr>
          <a:xfrm>
            <a:off x="3942608" y="1292378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BEEF1D-984B-4C48-94E4-4FD6D4098ABF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45791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211090" y="1103229"/>
            <a:ext cx="3530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E749EA1-7EC6-44BB-9818-D8479583DACE}"/>
              </a:ext>
            </a:extLst>
          </p:cNvPr>
          <p:cNvGrpSpPr/>
          <p:nvPr/>
        </p:nvGrpSpPr>
        <p:grpSpPr>
          <a:xfrm>
            <a:off x="4122274" y="1329105"/>
            <a:ext cx="1632857" cy="1716271"/>
            <a:chOff x="1539551" y="1408922"/>
            <a:chExt cx="1632857" cy="1716271"/>
          </a:xfrm>
        </p:grpSpPr>
        <p:sp>
          <p:nvSpPr>
            <p:cNvPr id="54" name="Partial Circle 53">
              <a:extLst>
                <a:ext uri="{FF2B5EF4-FFF2-40B4-BE49-F238E27FC236}">
                  <a16:creationId xmlns:a16="http://schemas.microsoft.com/office/drawing/2014/main" id="{C4C86A96-7B02-436B-AAAA-F4F104FAB9E3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5359208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27316A5-F186-4788-8687-8080C108C541}"/>
                </a:ext>
              </a:extLst>
            </p:cNvPr>
            <p:cNvCxnSpPr>
              <a:cxnSpLocks/>
            </p:cNvCxnSpPr>
            <p:nvPr/>
          </p:nvCxnSpPr>
          <p:spPr>
            <a:xfrm>
              <a:off x="1539551" y="2263241"/>
              <a:ext cx="8117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DC19FC8-F41A-448C-810A-465D3245113A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63690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211090" y="1103229"/>
            <a:ext cx="44283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529A07B-FC9D-4010-9F71-A45FDD4F7DE5}"/>
              </a:ext>
            </a:extLst>
          </p:cNvPr>
          <p:cNvGrpSpPr/>
          <p:nvPr/>
        </p:nvGrpSpPr>
        <p:grpSpPr>
          <a:xfrm>
            <a:off x="3910838" y="1304467"/>
            <a:ext cx="1632857" cy="1716271"/>
            <a:chOff x="1539551" y="1408922"/>
            <a:chExt cx="1632857" cy="1716271"/>
          </a:xfrm>
        </p:grpSpPr>
        <p:sp>
          <p:nvSpPr>
            <p:cNvPr id="57" name="Partial Circle 56">
              <a:extLst>
                <a:ext uri="{FF2B5EF4-FFF2-40B4-BE49-F238E27FC236}">
                  <a16:creationId xmlns:a16="http://schemas.microsoft.com/office/drawing/2014/main" id="{0ADE8753-841E-44A4-9B67-50571E800BF5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21540191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91F9689-3A3C-4A6F-9A21-A16CC7626BF6}"/>
                </a:ext>
              </a:extLst>
            </p:cNvPr>
            <p:cNvCxnSpPr>
              <a:cxnSpLocks/>
              <a:endCxn id="57" idx="0"/>
            </p:cNvCxnSpPr>
            <p:nvPr/>
          </p:nvCxnSpPr>
          <p:spPr>
            <a:xfrm>
              <a:off x="1539551" y="2263241"/>
              <a:ext cx="1632857" cy="381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AF04750-B7DD-4F50-B180-3801E0E9029B}"/>
                </a:ext>
              </a:extLst>
            </p:cNvPr>
            <p:cNvCxnSpPr>
              <a:cxnSpLocks/>
              <a:stCxn id="57" idx="3"/>
              <a:endCxn id="57" idx="1"/>
            </p:cNvCxnSpPr>
            <p:nvPr/>
          </p:nvCxnSpPr>
          <p:spPr>
            <a:xfrm>
              <a:off x="2355980" y="1408922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C7CB37B-45DE-4D22-99CF-0F8C2CB8B0D9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6862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F4A7E8-6E95-4550-91AB-B13DD7B7D510}"/>
                  </a:ext>
                </a:extLst>
              </p:cNvPr>
              <p:cNvSpPr txBox="1"/>
              <p:nvPr/>
            </p:nvSpPr>
            <p:spPr>
              <a:xfrm>
                <a:off x="5993461" y="1092392"/>
                <a:ext cx="4414735" cy="19979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7200" b="1" dirty="0"/>
                  <a:t>daily count</a:t>
                </a:r>
              </a:p>
              <a:p>
                <a:pPr algn="ctr"/>
                <a:r>
                  <a:rPr lang="en-GB" sz="3600" b="1" dirty="0"/>
                  <a:t>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600" b="1" dirty="0"/>
                  <a:t> s from zero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F4A7E8-6E95-4550-91AB-B13DD7B7D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461" y="1092392"/>
                <a:ext cx="4414735" cy="1997919"/>
              </a:xfrm>
              <a:prstGeom prst="rect">
                <a:avLst/>
              </a:prstGeom>
              <a:blipFill>
                <a:blip r:embed="rId2"/>
                <a:stretch>
                  <a:fillRect l="-10083" t="-11890" r="-10083" b="-5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920319" y="5433134"/>
            <a:chExt cx="11218173" cy="737616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DA276D-0325-469C-BDC1-73F84E890832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ED66BCA-F619-47B7-8380-B3314509976F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B78B1C0-CF70-4BFE-997C-EC122F6A82B5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538770-910C-410D-B097-07C233315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8EA23381-1149-4BE8-927E-CF6A475BB741}"/>
                    </a:ext>
                  </a:extLst>
                </p:cNvPr>
                <p:cNvSpPr txBox="1"/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0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8EA23381-1149-4BE8-927E-CF6A475BB7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blipFill>
                  <a:blip r:embed="rId4"/>
                  <a:stretch>
                    <a:fillRect l="-442" b="-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AAECBEE-9E1E-4410-A7EF-F644A2659C22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A45EEC-F394-4C51-BF54-E01F59CC3E6C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A1CD472-1084-488B-8B98-E486868DCBBD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Partial Circle 1">
            <a:extLst>
              <a:ext uri="{FF2B5EF4-FFF2-40B4-BE49-F238E27FC236}">
                <a16:creationId xmlns:a16="http://schemas.microsoft.com/office/drawing/2014/main" id="{9A742573-68FF-485E-89EF-AA40719CF534}"/>
              </a:ext>
            </a:extLst>
          </p:cNvPr>
          <p:cNvSpPr/>
          <p:nvPr/>
        </p:nvSpPr>
        <p:spPr>
          <a:xfrm>
            <a:off x="1539551" y="1408922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A6C6B8A-DCCE-4BBE-B497-C5783BA3A766}"/>
              </a:ext>
            </a:extLst>
          </p:cNvPr>
          <p:cNvGrpSpPr/>
          <p:nvPr/>
        </p:nvGrpSpPr>
        <p:grpSpPr>
          <a:xfrm>
            <a:off x="3172408" y="1321130"/>
            <a:ext cx="1707502" cy="1716271"/>
            <a:chOff x="3172408" y="1321130"/>
            <a:chExt cx="1707502" cy="17162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994636F-07EB-44A3-BD7B-5F884E27BDE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33DFE88-1DC3-4EE9-A35E-6641C4C24F66}"/>
                </a:ext>
              </a:extLst>
            </p:cNvPr>
            <p:cNvCxnSpPr>
              <a:stCxn id="3" idx="0"/>
              <a:endCxn id="3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2161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211090" y="1103229"/>
            <a:ext cx="4220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3910838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5EA198EA-A3A7-429B-A9A1-84030582E836}"/>
              </a:ext>
            </a:extLst>
          </p:cNvPr>
          <p:cNvSpPr txBox="1"/>
          <p:nvPr/>
        </p:nvSpPr>
        <p:spPr>
          <a:xfrm>
            <a:off x="7275543" y="40855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837F238-C810-4F86-BD4B-60513A4BECE0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53542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211090" y="1103229"/>
            <a:ext cx="4029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5EA198EA-A3A7-429B-A9A1-84030582E836}"/>
              </a:ext>
            </a:extLst>
          </p:cNvPr>
          <p:cNvSpPr txBox="1"/>
          <p:nvPr/>
        </p:nvSpPr>
        <p:spPr>
          <a:xfrm>
            <a:off x="7275543" y="40855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artial Circle 43">
            <a:extLst>
              <a:ext uri="{FF2B5EF4-FFF2-40B4-BE49-F238E27FC236}">
                <a16:creationId xmlns:a16="http://schemas.microsoft.com/office/drawing/2014/main" id="{6579049B-11CD-4BA7-BB6A-E8565C7823CC}"/>
              </a:ext>
            </a:extLst>
          </p:cNvPr>
          <p:cNvSpPr/>
          <p:nvPr/>
        </p:nvSpPr>
        <p:spPr>
          <a:xfrm>
            <a:off x="5051392" y="1230807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93F9BD7-B35D-47DE-9DF2-88CBB3C9AA12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25917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211090" y="1103229"/>
            <a:ext cx="37195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ten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5EA198EA-A3A7-429B-A9A1-84030582E836}"/>
              </a:ext>
            </a:extLst>
          </p:cNvPr>
          <p:cNvSpPr txBox="1"/>
          <p:nvPr/>
        </p:nvSpPr>
        <p:spPr>
          <a:xfrm>
            <a:off x="7275543" y="40855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38053F9-B324-4710-B207-2D5912BBE5CF}"/>
              </a:ext>
            </a:extLst>
          </p:cNvPr>
          <p:cNvGrpSpPr/>
          <p:nvPr/>
        </p:nvGrpSpPr>
        <p:grpSpPr>
          <a:xfrm>
            <a:off x="5004638" y="1261728"/>
            <a:ext cx="1632857" cy="1716271"/>
            <a:chOff x="1539551" y="1408922"/>
            <a:chExt cx="1632857" cy="1716271"/>
          </a:xfrm>
        </p:grpSpPr>
        <p:sp>
          <p:nvSpPr>
            <p:cNvPr id="59" name="Partial Circle 58">
              <a:extLst>
                <a:ext uri="{FF2B5EF4-FFF2-40B4-BE49-F238E27FC236}">
                  <a16:creationId xmlns:a16="http://schemas.microsoft.com/office/drawing/2014/main" id="{C1634F66-9367-4D76-A9AD-E714950C4580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5359208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48C29B9-3037-4AB1-88C4-09C4B9693ADD}"/>
                </a:ext>
              </a:extLst>
            </p:cNvPr>
            <p:cNvCxnSpPr>
              <a:cxnSpLocks/>
            </p:cNvCxnSpPr>
            <p:nvPr/>
          </p:nvCxnSpPr>
          <p:spPr>
            <a:xfrm>
              <a:off x="1539551" y="2263241"/>
              <a:ext cx="8117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AAF9534-629B-412E-848F-45715BD9792A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37045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796609" y="842801"/>
            <a:ext cx="4670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eleven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5EA198EA-A3A7-429B-A9A1-84030582E836}"/>
              </a:ext>
            </a:extLst>
          </p:cNvPr>
          <p:cNvSpPr txBox="1"/>
          <p:nvPr/>
        </p:nvSpPr>
        <p:spPr>
          <a:xfrm>
            <a:off x="7275543" y="40855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EFE443-179C-4094-8577-E3FA62725CA0}"/>
              </a:ext>
            </a:extLst>
          </p:cNvPr>
          <p:cNvGrpSpPr/>
          <p:nvPr/>
        </p:nvGrpSpPr>
        <p:grpSpPr>
          <a:xfrm>
            <a:off x="5004638" y="1304466"/>
            <a:ext cx="1632857" cy="1716271"/>
            <a:chOff x="1539551" y="1408922"/>
            <a:chExt cx="1632857" cy="1716271"/>
          </a:xfrm>
        </p:grpSpPr>
        <p:sp>
          <p:nvSpPr>
            <p:cNvPr id="68" name="Partial Circle 67">
              <a:extLst>
                <a:ext uri="{FF2B5EF4-FFF2-40B4-BE49-F238E27FC236}">
                  <a16:creationId xmlns:a16="http://schemas.microsoft.com/office/drawing/2014/main" id="{DE7A90E7-8649-480C-B3E9-E4FEC3053012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21540191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3D64689-8E6A-49CA-909B-1D571B627324}"/>
                </a:ext>
              </a:extLst>
            </p:cNvPr>
            <p:cNvCxnSpPr>
              <a:cxnSpLocks/>
              <a:endCxn id="68" idx="0"/>
            </p:cNvCxnSpPr>
            <p:nvPr/>
          </p:nvCxnSpPr>
          <p:spPr>
            <a:xfrm>
              <a:off x="1539551" y="2263241"/>
              <a:ext cx="1632857" cy="381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2F03024-FE6A-41BC-9454-26E79DBE5264}"/>
                </a:ext>
              </a:extLst>
            </p:cNvPr>
            <p:cNvCxnSpPr>
              <a:cxnSpLocks/>
              <a:stCxn id="68" idx="3"/>
              <a:endCxn id="68" idx="1"/>
            </p:cNvCxnSpPr>
            <p:nvPr/>
          </p:nvCxnSpPr>
          <p:spPr>
            <a:xfrm>
              <a:off x="2355980" y="1408922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855B4EE-E204-4F5A-9702-1E1CD808FFD4}"/>
              </a:ext>
            </a:extLst>
          </p:cNvPr>
          <p:cNvSpPr txBox="1"/>
          <p:nvPr/>
        </p:nvSpPr>
        <p:spPr>
          <a:xfrm>
            <a:off x="923216" y="415384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21607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796609" y="842801"/>
            <a:ext cx="4705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twelve quarters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5EA198EA-A3A7-429B-A9A1-84030582E836}"/>
              </a:ext>
            </a:extLst>
          </p:cNvPr>
          <p:cNvSpPr txBox="1"/>
          <p:nvPr/>
        </p:nvSpPr>
        <p:spPr>
          <a:xfrm>
            <a:off x="7275543" y="40855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543E2AF-CD2C-45EA-BEF2-A86D243ED7DA}"/>
              </a:ext>
            </a:extLst>
          </p:cNvPr>
          <p:cNvGrpSpPr/>
          <p:nvPr/>
        </p:nvGrpSpPr>
        <p:grpSpPr>
          <a:xfrm>
            <a:off x="4855006" y="1314839"/>
            <a:ext cx="1707502" cy="1716271"/>
            <a:chOff x="3172408" y="1321130"/>
            <a:chExt cx="1707502" cy="1716271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59E371A0-0525-440C-9371-5FA8A9F6D05C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42D6421B-BB03-44FF-8EE1-E62D8D5A9D72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A92869DB-FDFF-4228-AD1E-F50DAEFB14E1}"/>
                  </a:ext>
                </a:extLst>
              </p:cNvPr>
              <p:cNvCxnSpPr>
                <a:stCxn id="72" idx="0"/>
                <a:endCxn id="72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708ACA9-A3CE-46C8-9698-2C2B148FC6AF}"/>
                </a:ext>
              </a:extLst>
            </p:cNvPr>
            <p:cNvCxnSpPr>
              <a:cxnSpLocks/>
              <a:stCxn id="72" idx="2"/>
              <a:endCxn id="72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312F8CAE-8332-4822-B2AA-4AA13D1E2749}"/>
              </a:ext>
            </a:extLst>
          </p:cNvPr>
          <p:cNvSpPr/>
          <p:nvPr/>
        </p:nvSpPr>
        <p:spPr>
          <a:xfrm>
            <a:off x="9757408" y="454725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B83C43-70ED-48B1-A1BB-52D084D58612}"/>
              </a:ext>
            </a:extLst>
          </p:cNvPr>
          <p:cNvSpPr txBox="1"/>
          <p:nvPr/>
        </p:nvSpPr>
        <p:spPr>
          <a:xfrm>
            <a:off x="10417694" y="4085594"/>
            <a:ext cx="267126" cy="466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6541448-948D-45A8-A4F6-AFC73D4B9AB5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76136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2170565" y="333142"/>
            <a:ext cx="8247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What is the next step of one quarter 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5279EF-C822-420D-9A04-60EE2661CD67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725010" y="4815916"/>
            <a:chExt cx="11218173" cy="73761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B50A590-7D99-44D6-A516-B6568C3D462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737616"/>
              <a:chOff x="920319" y="5433134"/>
              <a:chExt cx="11218173" cy="737616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3BC67C9-0C86-4C95-B964-1D7E5DFC12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8EDB977-6105-45B3-A2DF-F0868099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8A71420-0959-4826-9B6A-9B851F3470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B78608-2AC3-47E5-982F-5B325C5E4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6A426D-36B9-4E28-9033-F9397A13F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CD6A2-604B-4422-B684-0A244F091C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2B73B5-E072-46A8-B058-18D8B189F2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9522BFC-87C8-4C94-A82A-FB8ECE90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0CF2C4D-5B82-4C2C-944D-DE583BD9F6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2F17F0-38D6-4C26-8028-AF5276441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90BD259-5A52-480C-8E3E-1DC15A3DF5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B559B-A361-4B5B-86DD-75368C324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GB" dirty="0"/>
                      <a:t>         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D8C4A5E0-3B7C-4F30-A202-CE5C309044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48795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D6A9D2-AA65-415D-AC44-BE69D458942C}"/>
                </a:ext>
              </a:extLst>
            </p:cNvPr>
            <p:cNvCxnSpPr>
              <a:cxnSpLocks/>
            </p:cNvCxnSpPr>
            <p:nvPr/>
          </p:nvCxnSpPr>
          <p:spPr>
            <a:xfrm>
              <a:off x="10565059" y="4840562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A83CCC-CA7D-4F0A-90AB-B0F396CEACE5}"/>
                </a:ext>
              </a:extLst>
            </p:cNvPr>
            <p:cNvCxnSpPr>
              <a:cxnSpLocks/>
            </p:cNvCxnSpPr>
            <p:nvPr/>
          </p:nvCxnSpPr>
          <p:spPr>
            <a:xfrm>
              <a:off x="9767550" y="4833106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8580AB-D7D3-4424-94EA-8EA5C686E14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1601" y="4830614"/>
              <a:ext cx="0" cy="2472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36926-60BB-43A9-8C31-817E5D92DF22}"/>
              </a:ext>
            </a:extLst>
          </p:cNvPr>
          <p:cNvSpPr txBox="1"/>
          <p:nvPr/>
        </p:nvSpPr>
        <p:spPr>
          <a:xfrm>
            <a:off x="4122274" y="4113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5EA198EA-A3A7-429B-A9A1-84030582E836}"/>
              </a:ext>
            </a:extLst>
          </p:cNvPr>
          <p:cNvSpPr txBox="1"/>
          <p:nvPr/>
        </p:nvSpPr>
        <p:spPr>
          <a:xfrm>
            <a:off x="7275543" y="40855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543E2AF-CD2C-45EA-BEF2-A86D243ED7DA}"/>
              </a:ext>
            </a:extLst>
          </p:cNvPr>
          <p:cNvGrpSpPr/>
          <p:nvPr/>
        </p:nvGrpSpPr>
        <p:grpSpPr>
          <a:xfrm>
            <a:off x="4855006" y="1314839"/>
            <a:ext cx="1707502" cy="1716271"/>
            <a:chOff x="3172408" y="1321130"/>
            <a:chExt cx="1707502" cy="1716271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59E371A0-0525-440C-9371-5FA8A9F6D05C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42D6421B-BB03-44FF-8EE1-E62D8D5A9D72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A92869DB-FDFF-4228-AD1E-F50DAEFB14E1}"/>
                  </a:ext>
                </a:extLst>
              </p:cNvPr>
              <p:cNvCxnSpPr>
                <a:stCxn id="72" idx="0"/>
                <a:endCxn id="72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708ACA9-A3CE-46C8-9698-2C2B148FC6AF}"/>
                </a:ext>
              </a:extLst>
            </p:cNvPr>
            <p:cNvCxnSpPr>
              <a:cxnSpLocks/>
              <a:stCxn id="72" idx="2"/>
              <a:endCxn id="72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312F8CAE-8332-4822-B2AA-4AA13D1E2749}"/>
              </a:ext>
            </a:extLst>
          </p:cNvPr>
          <p:cNvSpPr/>
          <p:nvPr/>
        </p:nvSpPr>
        <p:spPr>
          <a:xfrm>
            <a:off x="9757408" y="454725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B83C43-70ED-48B1-A1BB-52D084D58612}"/>
              </a:ext>
            </a:extLst>
          </p:cNvPr>
          <p:cNvSpPr txBox="1"/>
          <p:nvPr/>
        </p:nvSpPr>
        <p:spPr>
          <a:xfrm>
            <a:off x="10417694" y="4085594"/>
            <a:ext cx="267126" cy="466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6541448-948D-45A8-A4F6-AFC73D4B9AB5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67" name="Partial Circle 66">
            <a:extLst>
              <a:ext uri="{FF2B5EF4-FFF2-40B4-BE49-F238E27FC236}">
                <a16:creationId xmlns:a16="http://schemas.microsoft.com/office/drawing/2014/main" id="{DD62BC28-16E6-4C87-A9B4-092B741D56F0}"/>
              </a:ext>
            </a:extLst>
          </p:cNvPr>
          <p:cNvSpPr/>
          <p:nvPr/>
        </p:nvSpPr>
        <p:spPr>
          <a:xfrm>
            <a:off x="7275543" y="1281758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C3E8D29-74B9-4BA6-91FB-38E175295692}"/>
              </a:ext>
            </a:extLst>
          </p:cNvPr>
          <p:cNvSpPr txBox="1"/>
          <p:nvPr/>
        </p:nvSpPr>
        <p:spPr>
          <a:xfrm>
            <a:off x="3897045" y="5788903"/>
            <a:ext cx="35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Keep counting !</a:t>
            </a:r>
          </a:p>
        </p:txBody>
      </p:sp>
    </p:spTree>
    <p:extLst>
      <p:ext uri="{BB962C8B-B14F-4D97-AF65-F5344CB8AC3E}">
        <p14:creationId xmlns:p14="http://schemas.microsoft.com/office/powerpoint/2010/main" val="44787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1405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zero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D6275-326F-4914-B08F-6C0826E8AFF9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920319" y="5433134"/>
            <a:chExt cx="11218173" cy="73761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9C05232-5678-47E2-ADC8-D004BED6066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589F6C5-1102-466C-B25A-A2DE4E0496D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E0238A-E2C8-4683-A059-3C348AA36E41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135D260-9B67-4CB8-8692-A49A49C7276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ED587B2-F1B6-4801-AFC3-27CEC0D00EC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427363-9162-4FF2-A42C-7BEF80AA2F9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CD29DA-3EB5-43B1-8631-56FFEB3BB2E7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F1E8709-E28D-4CA6-801F-833F65D33C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437E76-2075-4418-B750-B0E3D698367E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5AE50FF-1F4C-4495-AC84-0A630E51E8B5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63746E-40BE-4A2E-A8BA-93655452CDE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3DC0E92-CDC1-4564-857C-48ECB3F6E6FE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/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0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blipFill>
                  <a:blip r:embed="rId3"/>
                  <a:stretch>
                    <a:fillRect l="-442" b="-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8A7B6E-A004-4478-93F2-EDCF4225D518}"/>
              </a:ext>
            </a:extLst>
          </p:cNvPr>
          <p:cNvCxnSpPr/>
          <p:nvPr/>
        </p:nvCxnSpPr>
        <p:spPr>
          <a:xfrm>
            <a:off x="1074198" y="3722914"/>
            <a:ext cx="0" cy="11053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DF535B47-CFD5-4055-824F-8132B4C25EBB}"/>
              </a:ext>
            </a:extLst>
          </p:cNvPr>
          <p:cNvSpPr/>
          <p:nvPr/>
        </p:nvSpPr>
        <p:spPr>
          <a:xfrm>
            <a:off x="2584851" y="684559"/>
            <a:ext cx="1707502" cy="1716271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99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25362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half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D6275-326F-4914-B08F-6C0826E8AFF9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920319" y="5433134"/>
            <a:chExt cx="11218173" cy="73761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9C05232-5678-47E2-ADC8-D004BED6066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589F6C5-1102-466C-B25A-A2DE4E0496D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E0238A-E2C8-4683-A059-3C348AA36E41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135D260-9B67-4CB8-8692-A49A49C7276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ED587B2-F1B6-4801-AFC3-27CEC0D00EC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427363-9162-4FF2-A42C-7BEF80AA2F9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CD29DA-3EB5-43B1-8631-56FFEB3BB2E7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F1E8709-E28D-4CA6-801F-833F65D33C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437E76-2075-4418-B750-B0E3D698367E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5AE50FF-1F4C-4495-AC84-0A630E51E8B5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63746E-40BE-4A2E-A8BA-93655452CDE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3DC0E92-CDC1-4564-857C-48ECB3F6E6FE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/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0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blipFill>
                  <a:blip r:embed="rId3"/>
                  <a:stretch>
                    <a:fillRect l="-442" b="-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Partial Circle 22">
            <a:extLst>
              <a:ext uri="{FF2B5EF4-FFF2-40B4-BE49-F238E27FC236}">
                <a16:creationId xmlns:a16="http://schemas.microsoft.com/office/drawing/2014/main" id="{8611FF2C-DA25-4559-AD10-D3DA190CA4B5}"/>
              </a:ext>
            </a:extLst>
          </p:cNvPr>
          <p:cNvSpPr/>
          <p:nvPr/>
        </p:nvSpPr>
        <p:spPr>
          <a:xfrm>
            <a:off x="1539551" y="1408922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6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32919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two halves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D6275-326F-4914-B08F-6C0826E8AFF9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920319" y="5433134"/>
            <a:chExt cx="11218173" cy="73761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9C05232-5678-47E2-ADC8-D004BED6066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589F6C5-1102-466C-B25A-A2DE4E0496D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E0238A-E2C8-4683-A059-3C348AA36E41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135D260-9B67-4CB8-8692-A49A49C7276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ED587B2-F1B6-4801-AFC3-27CEC0D00EC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427363-9162-4FF2-A42C-7BEF80AA2F9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CD29DA-3EB5-43B1-8631-56FFEB3BB2E7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F1E8709-E28D-4CA6-801F-833F65D33C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437E76-2075-4418-B750-B0E3D698367E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5AE50FF-1F4C-4495-AC84-0A630E51E8B5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63746E-40BE-4A2E-A8BA-93655452CDE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3DC0E92-CDC1-4564-857C-48ECB3F6E6FE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/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0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blipFill>
                  <a:blip r:embed="rId3"/>
                  <a:stretch>
                    <a:fillRect l="-442" b="-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812510" y="1358634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E9B35F-902A-485D-8915-3280F1BF7100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EDC461-8D8F-4073-BA65-68E72FA2EE92}"/>
              </a:ext>
            </a:extLst>
          </p:cNvPr>
          <p:cNvSpPr txBox="1"/>
          <p:nvPr/>
        </p:nvSpPr>
        <p:spPr>
          <a:xfrm>
            <a:off x="4145964" y="41465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3819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37163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three halves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D6275-326F-4914-B08F-6C0826E8AFF9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920319" y="5433134"/>
            <a:chExt cx="11218173" cy="73761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9C05232-5678-47E2-ADC8-D004BED6066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589F6C5-1102-466C-B25A-A2DE4E0496D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E0238A-E2C8-4683-A059-3C348AA36E41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135D260-9B67-4CB8-8692-A49A49C7276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ED587B2-F1B6-4801-AFC3-27CEC0D00EC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427363-9162-4FF2-A42C-7BEF80AA2F9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CD29DA-3EB5-43B1-8631-56FFEB3BB2E7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F1E8709-E28D-4CA6-801F-833F65D33C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437E76-2075-4418-B750-B0E3D698367E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5AE50FF-1F4C-4495-AC84-0A630E51E8B5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63746E-40BE-4A2E-A8BA-93655452CDE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3DC0E92-CDC1-4564-857C-48ECB3F6E6FE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/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0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blipFill>
                  <a:blip r:embed="rId3"/>
                  <a:stretch>
                    <a:fillRect l="-442" b="-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Partial Circle 28">
            <a:extLst>
              <a:ext uri="{FF2B5EF4-FFF2-40B4-BE49-F238E27FC236}">
                <a16:creationId xmlns:a16="http://schemas.microsoft.com/office/drawing/2014/main" id="{659AF40E-4193-478D-B6D5-AAD1E81A6FE6}"/>
              </a:ext>
            </a:extLst>
          </p:cNvPr>
          <p:cNvSpPr/>
          <p:nvPr/>
        </p:nvSpPr>
        <p:spPr>
          <a:xfrm>
            <a:off x="3862873" y="1498369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3F8B9E3B-08D5-4FA2-972E-ABE6442B5827}"/>
              </a:ext>
            </a:extLst>
          </p:cNvPr>
          <p:cNvSpPr/>
          <p:nvPr/>
        </p:nvSpPr>
        <p:spPr>
          <a:xfrm>
            <a:off x="4292353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840DD0-4812-422E-BA1A-ECAE631016C7}"/>
              </a:ext>
            </a:extLst>
          </p:cNvPr>
          <p:cNvSpPr txBox="1"/>
          <p:nvPr/>
        </p:nvSpPr>
        <p:spPr>
          <a:xfrm>
            <a:off x="923216" y="41725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D0FAAF-D62B-4338-B6C8-A5E5FC29F24A}"/>
              </a:ext>
            </a:extLst>
          </p:cNvPr>
          <p:cNvSpPr txBox="1"/>
          <p:nvPr/>
        </p:nvSpPr>
        <p:spPr>
          <a:xfrm>
            <a:off x="4145964" y="41465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0871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3368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four halves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D6275-326F-4914-B08F-6C0826E8AFF9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920319" y="5433134"/>
            <a:chExt cx="11218173" cy="73761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9C05232-5678-47E2-ADC8-D004BED6066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589F6C5-1102-466C-B25A-A2DE4E0496D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E0238A-E2C8-4683-A059-3C348AA36E41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135D260-9B67-4CB8-8692-A49A49C7276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ED587B2-F1B6-4801-AFC3-27CEC0D00EC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427363-9162-4FF2-A42C-7BEF80AA2F9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CD29DA-3EB5-43B1-8631-56FFEB3BB2E7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F1E8709-E28D-4CA6-801F-833F65D33C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437E76-2075-4418-B750-B0E3D698367E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5AE50FF-1F4C-4495-AC84-0A630E51E8B5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63746E-40BE-4A2E-A8BA-93655452CDE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3DC0E92-CDC1-4564-857C-48ECB3F6E6FE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/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0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blipFill>
                  <a:blip r:embed="rId3"/>
                  <a:stretch>
                    <a:fillRect l="-442" b="-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4A0311-E379-4FE5-9CD0-25F853933286}"/>
              </a:ext>
            </a:extLst>
          </p:cNvPr>
          <p:cNvGrpSpPr/>
          <p:nvPr/>
        </p:nvGrpSpPr>
        <p:grpSpPr>
          <a:xfrm>
            <a:off x="3462292" y="1440872"/>
            <a:ext cx="1707502" cy="1716271"/>
            <a:chOff x="3172408" y="1321130"/>
            <a:chExt cx="1707502" cy="171627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9590FE-A84F-4CFE-9327-1DBAEC44D5F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41D51A9-B7DA-4B4D-8BAB-02211727E92A}"/>
                </a:ext>
              </a:extLst>
            </p:cNvPr>
            <p:cNvCxnSpPr>
              <a:stCxn id="31" idx="0"/>
              <a:endCxn id="31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1C93F8AA-20DB-40D5-B18D-1D526F54E152}"/>
              </a:ext>
            </a:extLst>
          </p:cNvPr>
          <p:cNvSpPr/>
          <p:nvPr/>
        </p:nvSpPr>
        <p:spPr>
          <a:xfrm>
            <a:off x="4290607" y="455921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BBD0B57C-3E3F-4B48-A16D-EFA0DCD93C1A}"/>
              </a:ext>
            </a:extLst>
          </p:cNvPr>
          <p:cNvSpPr/>
          <p:nvPr/>
        </p:nvSpPr>
        <p:spPr>
          <a:xfrm>
            <a:off x="5857234" y="4526570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F2A550-9A11-4B14-9370-7F2FF4497A8B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884B1F-E0AE-403C-9377-F4D9CA09F30C}"/>
              </a:ext>
            </a:extLst>
          </p:cNvPr>
          <p:cNvSpPr txBox="1"/>
          <p:nvPr/>
        </p:nvSpPr>
        <p:spPr>
          <a:xfrm>
            <a:off x="4145964" y="41465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28D28D5-CA02-46C1-9F21-243FCF242CE4}"/>
              </a:ext>
            </a:extLst>
          </p:cNvPr>
          <p:cNvSpPr txBox="1"/>
          <p:nvPr/>
        </p:nvSpPr>
        <p:spPr>
          <a:xfrm>
            <a:off x="7225512" y="41752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3974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7134125" y="381138"/>
            <a:ext cx="3227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five halves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D6275-326F-4914-B08F-6C0826E8AFF9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920319" y="5433134"/>
            <a:chExt cx="11218173" cy="73761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9C05232-5678-47E2-ADC8-D004BED6066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589F6C5-1102-466C-B25A-A2DE4E0496D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E0238A-E2C8-4683-A059-3C348AA36E41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135D260-9B67-4CB8-8692-A49A49C7276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ED587B2-F1B6-4801-AFC3-27CEC0D00EC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427363-9162-4FF2-A42C-7BEF80AA2F9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CD29DA-3EB5-43B1-8631-56FFEB3BB2E7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F1E8709-E28D-4CA6-801F-833F65D33C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437E76-2075-4418-B750-B0E3D698367E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5AE50FF-1F4C-4495-AC84-0A630E51E8B5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63746E-40BE-4A2E-A8BA-93655452CDE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3DC0E92-CDC1-4564-857C-48ECB3F6E6FE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/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0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blipFill>
                  <a:blip r:embed="rId3"/>
                  <a:stretch>
                    <a:fillRect l="-442" b="-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4A0311-E379-4FE5-9CD0-25F853933286}"/>
              </a:ext>
            </a:extLst>
          </p:cNvPr>
          <p:cNvGrpSpPr/>
          <p:nvPr/>
        </p:nvGrpSpPr>
        <p:grpSpPr>
          <a:xfrm>
            <a:off x="3462292" y="1440872"/>
            <a:ext cx="1707502" cy="1716271"/>
            <a:chOff x="3172408" y="1321130"/>
            <a:chExt cx="1707502" cy="171627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9590FE-A84F-4CFE-9327-1DBAEC44D5F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41D51A9-B7DA-4B4D-8BAB-02211727E92A}"/>
                </a:ext>
              </a:extLst>
            </p:cNvPr>
            <p:cNvCxnSpPr>
              <a:stCxn id="31" idx="0"/>
              <a:endCxn id="31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1C93F8AA-20DB-40D5-B18D-1D526F54E152}"/>
              </a:ext>
            </a:extLst>
          </p:cNvPr>
          <p:cNvSpPr/>
          <p:nvPr/>
        </p:nvSpPr>
        <p:spPr>
          <a:xfrm>
            <a:off x="4290607" y="455921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Partial Circle 33">
            <a:extLst>
              <a:ext uri="{FF2B5EF4-FFF2-40B4-BE49-F238E27FC236}">
                <a16:creationId xmlns:a16="http://schemas.microsoft.com/office/drawing/2014/main" id="{222253D9-C597-4101-BFD3-05D7B77BC763}"/>
              </a:ext>
            </a:extLst>
          </p:cNvPr>
          <p:cNvSpPr/>
          <p:nvPr/>
        </p:nvSpPr>
        <p:spPr>
          <a:xfrm>
            <a:off x="5766365" y="1498368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C6348386-7718-4CEA-8A68-BA2B189DC319}"/>
              </a:ext>
            </a:extLst>
          </p:cNvPr>
          <p:cNvSpPr/>
          <p:nvPr/>
        </p:nvSpPr>
        <p:spPr>
          <a:xfrm>
            <a:off x="5821026" y="452474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35806186-C655-454D-A4DE-9946B65FBACC}"/>
              </a:ext>
            </a:extLst>
          </p:cNvPr>
          <p:cNvSpPr/>
          <p:nvPr/>
        </p:nvSpPr>
        <p:spPr>
          <a:xfrm>
            <a:off x="7399222" y="4508560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CEC1CB-69EA-4467-ACA6-7C43D54F8FDC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D46023-5D0D-45FD-B615-772CDC3A332D}"/>
              </a:ext>
            </a:extLst>
          </p:cNvPr>
          <p:cNvSpPr txBox="1"/>
          <p:nvPr/>
        </p:nvSpPr>
        <p:spPr>
          <a:xfrm>
            <a:off x="4145964" y="41465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A8AB95-F590-452F-9DCF-83664A4E6C7C}"/>
              </a:ext>
            </a:extLst>
          </p:cNvPr>
          <p:cNvSpPr txBox="1"/>
          <p:nvPr/>
        </p:nvSpPr>
        <p:spPr>
          <a:xfrm>
            <a:off x="7225512" y="41752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8757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7134125" y="381138"/>
            <a:ext cx="29322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 halves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D6275-326F-4914-B08F-6C0826E8AFF9}"/>
              </a:ext>
            </a:extLst>
          </p:cNvPr>
          <p:cNvGrpSpPr/>
          <p:nvPr/>
        </p:nvGrpSpPr>
        <p:grpSpPr>
          <a:xfrm>
            <a:off x="725010" y="4815916"/>
            <a:ext cx="11218173" cy="737616"/>
            <a:chOff x="920319" y="5433134"/>
            <a:chExt cx="11218173" cy="73761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9C05232-5678-47E2-ADC8-D004BED60666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10851471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589F6C5-1102-466C-B25A-A2DE4E0496D0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E0238A-E2C8-4683-A059-3C348AA36E41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135D260-9B67-4CB8-8692-A49A49C7276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ED587B2-F1B6-4801-AFC3-27CEC0D00EC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427363-9162-4FF2-A42C-7BEF80AA2F9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CD29DA-3EB5-43B1-8631-56FFEB3BB2E7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F1E8709-E28D-4CA6-801F-833F65D33C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437E76-2075-4418-B750-B0E3D698367E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5AE50FF-1F4C-4495-AC84-0A630E51E8B5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63746E-40BE-4A2E-A8BA-93655452CDE4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3DC0E92-CDC1-4564-857C-48ECB3F6E6FE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/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0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/>
                    <a:t>             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91DD9BB-D4BD-4216-8C40-F977848693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505" y="5682796"/>
                  <a:ext cx="11044987" cy="487954"/>
                </a:xfrm>
                <a:prstGeom prst="rect">
                  <a:avLst/>
                </a:prstGeom>
                <a:blipFill>
                  <a:blip r:embed="rId3"/>
                  <a:stretch>
                    <a:fillRect l="-442" b="-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4A0311-E379-4FE5-9CD0-25F853933286}"/>
              </a:ext>
            </a:extLst>
          </p:cNvPr>
          <p:cNvGrpSpPr/>
          <p:nvPr/>
        </p:nvGrpSpPr>
        <p:grpSpPr>
          <a:xfrm>
            <a:off x="3462292" y="1440872"/>
            <a:ext cx="1707502" cy="1716271"/>
            <a:chOff x="3172408" y="1321130"/>
            <a:chExt cx="1707502" cy="171627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9590FE-A84F-4CFE-9327-1DBAEC44D5F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41D51A9-B7DA-4B4D-8BAB-02211727E92A}"/>
                </a:ext>
              </a:extLst>
            </p:cNvPr>
            <p:cNvCxnSpPr>
              <a:stCxn id="31" idx="0"/>
              <a:endCxn id="31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1C93F8AA-20DB-40D5-B18D-1D526F54E152}"/>
              </a:ext>
            </a:extLst>
          </p:cNvPr>
          <p:cNvSpPr/>
          <p:nvPr/>
        </p:nvSpPr>
        <p:spPr>
          <a:xfrm>
            <a:off x="4290607" y="455921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C6348386-7718-4CEA-8A68-BA2B189DC319}"/>
              </a:ext>
            </a:extLst>
          </p:cNvPr>
          <p:cNvSpPr/>
          <p:nvPr/>
        </p:nvSpPr>
        <p:spPr>
          <a:xfrm>
            <a:off x="5821026" y="452474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35806186-C655-454D-A4DE-9946B65FBACC}"/>
              </a:ext>
            </a:extLst>
          </p:cNvPr>
          <p:cNvSpPr/>
          <p:nvPr/>
        </p:nvSpPr>
        <p:spPr>
          <a:xfrm>
            <a:off x="7399222" y="4508560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E2D87AC-07AE-4844-9669-C696B3D7180F}"/>
              </a:ext>
            </a:extLst>
          </p:cNvPr>
          <p:cNvGrpSpPr/>
          <p:nvPr/>
        </p:nvGrpSpPr>
        <p:grpSpPr>
          <a:xfrm>
            <a:off x="5705587" y="1440649"/>
            <a:ext cx="1707502" cy="1716271"/>
            <a:chOff x="3172408" y="1321130"/>
            <a:chExt cx="1707502" cy="171627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D25F630-3E05-4416-A59F-87E0C917D156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078FFD1-09BA-4245-BCE2-4FA4289F3BEF}"/>
                </a:ext>
              </a:extLst>
            </p:cNvPr>
            <p:cNvCxnSpPr>
              <a:stCxn id="38" idx="0"/>
              <a:endCxn id="38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212EA28A-E71A-405A-B226-F58EB7BA6F0A}"/>
              </a:ext>
            </a:extLst>
          </p:cNvPr>
          <p:cNvSpPr/>
          <p:nvPr/>
        </p:nvSpPr>
        <p:spPr>
          <a:xfrm>
            <a:off x="8998548" y="4508633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6308AF-2F26-487E-B781-52844F9418E1}"/>
              </a:ext>
            </a:extLst>
          </p:cNvPr>
          <p:cNvSpPr txBox="1"/>
          <p:nvPr/>
        </p:nvSpPr>
        <p:spPr>
          <a:xfrm>
            <a:off x="923216" y="41631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2DDD5F1-3CB0-4681-B678-CF4F2A5201DF}"/>
              </a:ext>
            </a:extLst>
          </p:cNvPr>
          <p:cNvSpPr txBox="1"/>
          <p:nvPr/>
        </p:nvSpPr>
        <p:spPr>
          <a:xfrm>
            <a:off x="4145964" y="41465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1D9A96-A95A-4BBC-A248-14E240CEA6D4}"/>
              </a:ext>
            </a:extLst>
          </p:cNvPr>
          <p:cNvSpPr txBox="1"/>
          <p:nvPr/>
        </p:nvSpPr>
        <p:spPr>
          <a:xfrm>
            <a:off x="7225512" y="41752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99443F-D834-4A1A-819B-6BD1B3630EB9}"/>
              </a:ext>
            </a:extLst>
          </p:cNvPr>
          <p:cNvSpPr txBox="1"/>
          <p:nvPr/>
        </p:nvSpPr>
        <p:spPr>
          <a:xfrm>
            <a:off x="10337758" y="41752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6799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478</Words>
  <Application>Microsoft Office PowerPoint</Application>
  <PresentationFormat>Widescreen</PresentationFormat>
  <Paragraphs>133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66</cp:revision>
  <dcterms:created xsi:type="dcterms:W3CDTF">2021-02-01T13:23:24Z</dcterms:created>
  <dcterms:modified xsi:type="dcterms:W3CDTF">2021-02-04T20:08:51Z</dcterms:modified>
</cp:coreProperties>
</file>