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354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2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640889" y="346935"/>
            <a:ext cx="2930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six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51030" y="1561587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28030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15339" y="1561587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27862" y="1561587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B45465-A699-4FAA-B5A5-FC35AB613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85060" y="2491692"/>
            <a:ext cx="1731145" cy="930105"/>
          </a:xfrm>
          <a:prstGeom prst="rect">
            <a:avLst/>
          </a:prstGeom>
        </p:spPr>
      </p:pic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B097DBBA-E935-47E2-B7E8-BFE241619CB6}"/>
              </a:ext>
            </a:extLst>
          </p:cNvPr>
          <p:cNvSpPr/>
          <p:nvPr/>
        </p:nvSpPr>
        <p:spPr>
          <a:xfrm>
            <a:off x="2413249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701728E-405A-46A3-B311-E22DF1767B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50110" y="2476156"/>
            <a:ext cx="1731145" cy="930105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233A4BA5-D4B0-40B3-8FF2-592F5A6BBE08}"/>
              </a:ext>
            </a:extLst>
          </p:cNvPr>
          <p:cNvSpPr/>
          <p:nvPr/>
        </p:nvSpPr>
        <p:spPr>
          <a:xfrm>
            <a:off x="2828282" y="51572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6EE7483-C83D-49B0-B480-46F6353199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79648" y="2476155"/>
            <a:ext cx="1731145" cy="930105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A6426685-7D5B-423B-BA7B-AEB7775FC1B4}"/>
              </a:ext>
            </a:extLst>
          </p:cNvPr>
          <p:cNvSpPr/>
          <p:nvPr/>
        </p:nvSpPr>
        <p:spPr>
          <a:xfrm>
            <a:off x="3241092" y="5176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EAFE1BA-813A-45FC-B341-D3B3DA046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85059" y="3436204"/>
            <a:ext cx="1731145" cy="930105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0229B225-91E5-4173-BD04-083B5FBD9DB6}"/>
              </a:ext>
            </a:extLst>
          </p:cNvPr>
          <p:cNvSpPr/>
          <p:nvPr/>
        </p:nvSpPr>
        <p:spPr>
          <a:xfrm>
            <a:off x="3651682" y="51787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CC3ACC1-B8F4-4CD7-966B-299A6753AD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50110" y="3467181"/>
            <a:ext cx="1731145" cy="930105"/>
          </a:xfrm>
          <a:prstGeom prst="rect">
            <a:avLst/>
          </a:prstGeom>
        </p:spPr>
      </p:pic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BA61A09F-8D40-4D01-AA3A-111E1B8D9AE8}"/>
              </a:ext>
            </a:extLst>
          </p:cNvPr>
          <p:cNvSpPr/>
          <p:nvPr/>
        </p:nvSpPr>
        <p:spPr>
          <a:xfrm>
            <a:off x="4043779" y="516974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97652" y="263132"/>
            <a:ext cx="5036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one hundred and eight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33277" y="1085922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229400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497586" y="1085922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10109" y="1085922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B45465-A699-4FAA-B5A5-FC35AB613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67307" y="2016027"/>
            <a:ext cx="1731145" cy="930105"/>
          </a:xfrm>
          <a:prstGeom prst="rect">
            <a:avLst/>
          </a:prstGeom>
        </p:spPr>
      </p:pic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B097DBBA-E935-47E2-B7E8-BFE241619CB6}"/>
              </a:ext>
            </a:extLst>
          </p:cNvPr>
          <p:cNvSpPr/>
          <p:nvPr/>
        </p:nvSpPr>
        <p:spPr>
          <a:xfrm>
            <a:off x="2413249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701728E-405A-46A3-B311-E22DF1767B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2000491"/>
            <a:ext cx="1731145" cy="930105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233A4BA5-D4B0-40B3-8FF2-592F5A6BBE08}"/>
              </a:ext>
            </a:extLst>
          </p:cNvPr>
          <p:cNvSpPr/>
          <p:nvPr/>
        </p:nvSpPr>
        <p:spPr>
          <a:xfrm>
            <a:off x="2828282" y="51572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6EE7483-C83D-49B0-B480-46F6353199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61895" y="2000490"/>
            <a:ext cx="1731145" cy="930105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A6426685-7D5B-423B-BA7B-AEB7775FC1B4}"/>
              </a:ext>
            </a:extLst>
          </p:cNvPr>
          <p:cNvSpPr/>
          <p:nvPr/>
        </p:nvSpPr>
        <p:spPr>
          <a:xfrm>
            <a:off x="3241092" y="5176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EAFE1BA-813A-45FC-B341-D3B3DA046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67306" y="2960539"/>
            <a:ext cx="1731145" cy="930105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0229B225-91E5-4173-BD04-083B5FBD9DB6}"/>
              </a:ext>
            </a:extLst>
          </p:cNvPr>
          <p:cNvSpPr/>
          <p:nvPr/>
        </p:nvSpPr>
        <p:spPr>
          <a:xfrm>
            <a:off x="3651682" y="51787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CC3ACC1-B8F4-4CD7-966B-299A6753AD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2991516"/>
            <a:ext cx="1731145" cy="930105"/>
          </a:xfrm>
          <a:prstGeom prst="rect">
            <a:avLst/>
          </a:prstGeom>
        </p:spPr>
      </p:pic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BA61A09F-8D40-4D01-AA3A-111E1B8D9AE8}"/>
              </a:ext>
            </a:extLst>
          </p:cNvPr>
          <p:cNvSpPr/>
          <p:nvPr/>
        </p:nvSpPr>
        <p:spPr>
          <a:xfrm>
            <a:off x="4043779" y="516974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78F73FD-6C6D-4D1C-91B1-7400D49482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61895" y="2957436"/>
            <a:ext cx="1731145" cy="93010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F084842-F239-4A20-A8A0-167BFBF4AD7B}"/>
              </a:ext>
            </a:extLst>
          </p:cNvPr>
          <p:cNvSpPr/>
          <p:nvPr/>
        </p:nvSpPr>
        <p:spPr>
          <a:xfrm>
            <a:off x="4434396" y="517204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37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97652" y="263132"/>
            <a:ext cx="5464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one hundred and twenty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33277" y="1085922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51242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497586" y="1085922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10109" y="1085922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B45465-A699-4FAA-B5A5-FC35AB613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67307" y="2016027"/>
            <a:ext cx="1731145" cy="930105"/>
          </a:xfrm>
          <a:prstGeom prst="rect">
            <a:avLst/>
          </a:prstGeom>
        </p:spPr>
      </p:pic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B097DBBA-E935-47E2-B7E8-BFE241619CB6}"/>
              </a:ext>
            </a:extLst>
          </p:cNvPr>
          <p:cNvSpPr/>
          <p:nvPr/>
        </p:nvSpPr>
        <p:spPr>
          <a:xfrm>
            <a:off x="2413249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701728E-405A-46A3-B311-E22DF1767B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2000491"/>
            <a:ext cx="1731145" cy="930105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233A4BA5-D4B0-40B3-8FF2-592F5A6BBE08}"/>
              </a:ext>
            </a:extLst>
          </p:cNvPr>
          <p:cNvSpPr/>
          <p:nvPr/>
        </p:nvSpPr>
        <p:spPr>
          <a:xfrm>
            <a:off x="2828282" y="51572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6EE7483-C83D-49B0-B480-46F6353199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61895" y="2000490"/>
            <a:ext cx="1731145" cy="930105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A6426685-7D5B-423B-BA7B-AEB7775FC1B4}"/>
              </a:ext>
            </a:extLst>
          </p:cNvPr>
          <p:cNvSpPr/>
          <p:nvPr/>
        </p:nvSpPr>
        <p:spPr>
          <a:xfrm>
            <a:off x="3241092" y="5176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EAFE1BA-813A-45FC-B341-D3B3DA046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67307" y="2957436"/>
            <a:ext cx="1731145" cy="930105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0229B225-91E5-4173-BD04-083B5FBD9DB6}"/>
              </a:ext>
            </a:extLst>
          </p:cNvPr>
          <p:cNvSpPr/>
          <p:nvPr/>
        </p:nvSpPr>
        <p:spPr>
          <a:xfrm>
            <a:off x="3651682" y="51787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CC3ACC1-B8F4-4CD7-966B-299A6753AD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2991516"/>
            <a:ext cx="1731145" cy="930105"/>
          </a:xfrm>
          <a:prstGeom prst="rect">
            <a:avLst/>
          </a:prstGeom>
        </p:spPr>
      </p:pic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BA61A09F-8D40-4D01-AA3A-111E1B8D9AE8}"/>
              </a:ext>
            </a:extLst>
          </p:cNvPr>
          <p:cNvSpPr/>
          <p:nvPr/>
        </p:nvSpPr>
        <p:spPr>
          <a:xfrm>
            <a:off x="4043779" y="516974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78F73FD-6C6D-4D1C-91B1-7400D49482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61895" y="2957436"/>
            <a:ext cx="1731145" cy="93010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F084842-F239-4A20-A8A0-167BFBF4AD7B}"/>
              </a:ext>
            </a:extLst>
          </p:cNvPr>
          <p:cNvSpPr/>
          <p:nvPr/>
        </p:nvSpPr>
        <p:spPr>
          <a:xfrm>
            <a:off x="4434396" y="517204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025C4DF2-4A55-4D0E-A422-84E6C950E5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51030" y="3852787"/>
            <a:ext cx="1731145" cy="93010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4AFCDAED-CA23-4B83-8260-0432958D8236}"/>
              </a:ext>
            </a:extLst>
          </p:cNvPr>
          <p:cNvSpPr/>
          <p:nvPr/>
        </p:nvSpPr>
        <p:spPr>
          <a:xfrm>
            <a:off x="4790983" y="517204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48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464936" y="253205"/>
            <a:ext cx="60897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one hundred and thirty two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33277" y="1085922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198231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497586" y="1085922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10109" y="1085922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B45465-A699-4FAA-B5A5-FC35AB613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67307" y="2016027"/>
            <a:ext cx="1731145" cy="930105"/>
          </a:xfrm>
          <a:prstGeom prst="rect">
            <a:avLst/>
          </a:prstGeom>
        </p:spPr>
      </p:pic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B097DBBA-E935-47E2-B7E8-BFE241619CB6}"/>
              </a:ext>
            </a:extLst>
          </p:cNvPr>
          <p:cNvSpPr/>
          <p:nvPr/>
        </p:nvSpPr>
        <p:spPr>
          <a:xfrm>
            <a:off x="2413249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701728E-405A-46A3-B311-E22DF1767B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2000491"/>
            <a:ext cx="1731145" cy="930105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233A4BA5-D4B0-40B3-8FF2-592F5A6BBE08}"/>
              </a:ext>
            </a:extLst>
          </p:cNvPr>
          <p:cNvSpPr/>
          <p:nvPr/>
        </p:nvSpPr>
        <p:spPr>
          <a:xfrm>
            <a:off x="2828282" y="51572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6EE7483-C83D-49B0-B480-46F6353199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61895" y="2000490"/>
            <a:ext cx="1731145" cy="930105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A6426685-7D5B-423B-BA7B-AEB7775FC1B4}"/>
              </a:ext>
            </a:extLst>
          </p:cNvPr>
          <p:cNvSpPr/>
          <p:nvPr/>
        </p:nvSpPr>
        <p:spPr>
          <a:xfrm>
            <a:off x="3241092" y="5176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EAFE1BA-813A-45FC-B341-D3B3DA046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67307" y="2957436"/>
            <a:ext cx="1731145" cy="930105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0229B225-91E5-4173-BD04-083B5FBD9DB6}"/>
              </a:ext>
            </a:extLst>
          </p:cNvPr>
          <p:cNvSpPr/>
          <p:nvPr/>
        </p:nvSpPr>
        <p:spPr>
          <a:xfrm>
            <a:off x="3651682" y="51787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CC3ACC1-B8F4-4CD7-966B-299A6753AD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2991516"/>
            <a:ext cx="1731145" cy="930105"/>
          </a:xfrm>
          <a:prstGeom prst="rect">
            <a:avLst/>
          </a:prstGeom>
        </p:spPr>
      </p:pic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BA61A09F-8D40-4D01-AA3A-111E1B8D9AE8}"/>
              </a:ext>
            </a:extLst>
          </p:cNvPr>
          <p:cNvSpPr/>
          <p:nvPr/>
        </p:nvSpPr>
        <p:spPr>
          <a:xfrm>
            <a:off x="4043779" y="516974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78F73FD-6C6D-4D1C-91B1-7400D49482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61895" y="2957436"/>
            <a:ext cx="1731145" cy="93010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F084842-F239-4A20-A8A0-167BFBF4AD7B}"/>
              </a:ext>
            </a:extLst>
          </p:cNvPr>
          <p:cNvSpPr/>
          <p:nvPr/>
        </p:nvSpPr>
        <p:spPr>
          <a:xfrm>
            <a:off x="4434396" y="517204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025C4DF2-4A55-4D0E-A422-84E6C950E5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51030" y="3852787"/>
            <a:ext cx="1731145" cy="93010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4AFCDAED-CA23-4B83-8260-0432958D8236}"/>
              </a:ext>
            </a:extLst>
          </p:cNvPr>
          <p:cNvSpPr/>
          <p:nvPr/>
        </p:nvSpPr>
        <p:spPr>
          <a:xfrm>
            <a:off x="4790983" y="517204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D6371DC-E109-495D-85CC-140F505D2C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3887541"/>
            <a:ext cx="1731145" cy="93010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BB344F1B-91AF-42DA-9474-C3C2053E8E49}"/>
              </a:ext>
            </a:extLst>
          </p:cNvPr>
          <p:cNvSpPr/>
          <p:nvPr/>
        </p:nvSpPr>
        <p:spPr>
          <a:xfrm>
            <a:off x="5209715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26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464936" y="253205"/>
            <a:ext cx="5996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one hundred and forty four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33277" y="1085922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85134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497586" y="1085922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10109" y="1085922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B45465-A699-4FAA-B5A5-FC35AB613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67307" y="2016027"/>
            <a:ext cx="1731145" cy="930105"/>
          </a:xfrm>
          <a:prstGeom prst="rect">
            <a:avLst/>
          </a:prstGeom>
        </p:spPr>
      </p:pic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B097DBBA-E935-47E2-B7E8-BFE241619CB6}"/>
              </a:ext>
            </a:extLst>
          </p:cNvPr>
          <p:cNvSpPr/>
          <p:nvPr/>
        </p:nvSpPr>
        <p:spPr>
          <a:xfrm>
            <a:off x="2413249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701728E-405A-46A3-B311-E22DF1767B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2000491"/>
            <a:ext cx="1731145" cy="930105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233A4BA5-D4B0-40B3-8FF2-592F5A6BBE08}"/>
              </a:ext>
            </a:extLst>
          </p:cNvPr>
          <p:cNvSpPr/>
          <p:nvPr/>
        </p:nvSpPr>
        <p:spPr>
          <a:xfrm>
            <a:off x="2828282" y="51572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6EE7483-C83D-49B0-B480-46F6353199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61895" y="2000490"/>
            <a:ext cx="1731145" cy="930105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A6426685-7D5B-423B-BA7B-AEB7775FC1B4}"/>
              </a:ext>
            </a:extLst>
          </p:cNvPr>
          <p:cNvSpPr/>
          <p:nvPr/>
        </p:nvSpPr>
        <p:spPr>
          <a:xfrm>
            <a:off x="3241092" y="5176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EAFE1BA-813A-45FC-B341-D3B3DA046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67307" y="2957436"/>
            <a:ext cx="1731145" cy="930105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0229B225-91E5-4173-BD04-083B5FBD9DB6}"/>
              </a:ext>
            </a:extLst>
          </p:cNvPr>
          <p:cNvSpPr/>
          <p:nvPr/>
        </p:nvSpPr>
        <p:spPr>
          <a:xfrm>
            <a:off x="3651682" y="51787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CC3ACC1-B8F4-4CD7-966B-299A6753AD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2991516"/>
            <a:ext cx="1731145" cy="930105"/>
          </a:xfrm>
          <a:prstGeom prst="rect">
            <a:avLst/>
          </a:prstGeom>
        </p:spPr>
      </p:pic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BA61A09F-8D40-4D01-AA3A-111E1B8D9AE8}"/>
              </a:ext>
            </a:extLst>
          </p:cNvPr>
          <p:cNvSpPr/>
          <p:nvPr/>
        </p:nvSpPr>
        <p:spPr>
          <a:xfrm>
            <a:off x="4043779" y="516974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78F73FD-6C6D-4D1C-91B1-7400D49482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61895" y="2957436"/>
            <a:ext cx="1731145" cy="93010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F084842-F239-4A20-A8A0-167BFBF4AD7B}"/>
              </a:ext>
            </a:extLst>
          </p:cNvPr>
          <p:cNvSpPr/>
          <p:nvPr/>
        </p:nvSpPr>
        <p:spPr>
          <a:xfrm>
            <a:off x="4434396" y="517204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025C4DF2-4A55-4D0E-A422-84E6C950E5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51030" y="3852787"/>
            <a:ext cx="1731145" cy="93010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4AFCDAED-CA23-4B83-8260-0432958D8236}"/>
              </a:ext>
            </a:extLst>
          </p:cNvPr>
          <p:cNvSpPr/>
          <p:nvPr/>
        </p:nvSpPr>
        <p:spPr>
          <a:xfrm>
            <a:off x="4790983" y="517204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D6371DC-E109-495D-85CC-140F505D2C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32357" y="3887541"/>
            <a:ext cx="1731145" cy="93010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BB344F1B-91AF-42DA-9474-C3C2053E8E49}"/>
              </a:ext>
            </a:extLst>
          </p:cNvPr>
          <p:cNvSpPr/>
          <p:nvPr/>
        </p:nvSpPr>
        <p:spPr>
          <a:xfrm>
            <a:off x="5209715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3C5FC17F-2FB7-45C6-AED5-6D1E712EB8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413684" y="3895693"/>
            <a:ext cx="1731145" cy="930105"/>
          </a:xfrm>
          <a:prstGeom prst="rect">
            <a:avLst/>
          </a:prstGeom>
        </p:spPr>
      </p:pic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B6772467-0D3C-4888-AB94-12714A7BD434}"/>
              </a:ext>
            </a:extLst>
          </p:cNvPr>
          <p:cNvSpPr/>
          <p:nvPr/>
        </p:nvSpPr>
        <p:spPr>
          <a:xfrm>
            <a:off x="5584058" y="5176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67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5283379" y="781043"/>
            <a:ext cx="6849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What is the next step of 12 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697184-2A0C-40B8-9E44-F0504A676BB7}"/>
              </a:ext>
            </a:extLst>
          </p:cNvPr>
          <p:cNvSpPr txBox="1"/>
          <p:nvPr/>
        </p:nvSpPr>
        <p:spPr>
          <a:xfrm>
            <a:off x="6902443" y="2002715"/>
            <a:ext cx="3835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Keep counting !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699F146E-75FB-4EDD-AF91-54BA02778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25487"/>
              </p:ext>
            </p:extLst>
          </p:nvPr>
        </p:nvGraphicFramePr>
        <p:xfrm>
          <a:off x="580008" y="203658"/>
          <a:ext cx="4492100" cy="546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406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4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1328904" y="707501"/>
            <a:ext cx="4414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12s up to 12 x 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83270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908987C9-29AE-45CA-88F0-E9F00FA50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449" y="2904814"/>
            <a:ext cx="1073942" cy="104837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1B9544F-16A8-406F-AF27-2BBE96CE9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7985" y="2888529"/>
            <a:ext cx="1073942" cy="104837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DD0B274A-E450-4BDC-9985-DC6727757840}"/>
              </a:ext>
            </a:extLst>
          </p:cNvPr>
          <p:cNvSpPr/>
          <p:nvPr/>
        </p:nvSpPr>
        <p:spPr>
          <a:xfrm>
            <a:off x="2130640" y="2634885"/>
            <a:ext cx="3160451" cy="155364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189333" y="666827"/>
            <a:ext cx="2122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twelve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1216241" y="2332398"/>
            <a:ext cx="3510688" cy="1886213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104378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54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183980" y="576543"/>
            <a:ext cx="35752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four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1133384" y="1749535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53236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3028044" y="1749534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2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609818" y="388595"/>
            <a:ext cx="2702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six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51030" y="1561587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61051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15339" y="1561587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27862" y="1561587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3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609818" y="388595"/>
            <a:ext cx="3191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eight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51030" y="1561587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8506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15339" y="1561587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27862" y="1561587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B45465-A699-4FAA-B5A5-FC35AB613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85060" y="2491692"/>
            <a:ext cx="1731145" cy="930105"/>
          </a:xfrm>
          <a:prstGeom prst="rect">
            <a:avLst/>
          </a:prstGeom>
        </p:spPr>
      </p:pic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B097DBBA-E935-47E2-B7E8-BFE241619CB6}"/>
              </a:ext>
            </a:extLst>
          </p:cNvPr>
          <p:cNvSpPr/>
          <p:nvPr/>
        </p:nvSpPr>
        <p:spPr>
          <a:xfrm>
            <a:off x="2413249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5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003395" y="358672"/>
            <a:ext cx="1516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51030" y="1561587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55995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15339" y="1561587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27862" y="1561587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B45465-A699-4FAA-B5A5-FC35AB613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85060" y="2491692"/>
            <a:ext cx="1731145" cy="930105"/>
          </a:xfrm>
          <a:prstGeom prst="rect">
            <a:avLst/>
          </a:prstGeom>
        </p:spPr>
      </p:pic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B097DBBA-E935-47E2-B7E8-BFE241619CB6}"/>
              </a:ext>
            </a:extLst>
          </p:cNvPr>
          <p:cNvSpPr/>
          <p:nvPr/>
        </p:nvSpPr>
        <p:spPr>
          <a:xfrm>
            <a:off x="2413249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701728E-405A-46A3-B311-E22DF1767B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50110" y="2476156"/>
            <a:ext cx="1731145" cy="930105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233A4BA5-D4B0-40B3-8FF2-592F5A6BBE08}"/>
              </a:ext>
            </a:extLst>
          </p:cNvPr>
          <p:cNvSpPr/>
          <p:nvPr/>
        </p:nvSpPr>
        <p:spPr>
          <a:xfrm>
            <a:off x="2828282" y="51572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9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003395" y="358672"/>
            <a:ext cx="3687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two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51030" y="1561587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2975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15339" y="1561587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27862" y="1561587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B45465-A699-4FAA-B5A5-FC35AB613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85060" y="2491692"/>
            <a:ext cx="1731145" cy="930105"/>
          </a:xfrm>
          <a:prstGeom prst="rect">
            <a:avLst/>
          </a:prstGeom>
        </p:spPr>
      </p:pic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B097DBBA-E935-47E2-B7E8-BFE241619CB6}"/>
              </a:ext>
            </a:extLst>
          </p:cNvPr>
          <p:cNvSpPr/>
          <p:nvPr/>
        </p:nvSpPr>
        <p:spPr>
          <a:xfrm>
            <a:off x="2413249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701728E-405A-46A3-B311-E22DF1767B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50110" y="2476156"/>
            <a:ext cx="1731145" cy="930105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233A4BA5-D4B0-40B3-8FF2-592F5A6BBE08}"/>
              </a:ext>
            </a:extLst>
          </p:cNvPr>
          <p:cNvSpPr/>
          <p:nvPr/>
        </p:nvSpPr>
        <p:spPr>
          <a:xfrm>
            <a:off x="2828282" y="51572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6EE7483-C83D-49B0-B480-46F6353199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79648" y="2476155"/>
            <a:ext cx="1731145" cy="930105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A6426685-7D5B-423B-BA7B-AEB7775FC1B4}"/>
              </a:ext>
            </a:extLst>
          </p:cNvPr>
          <p:cNvSpPr/>
          <p:nvPr/>
        </p:nvSpPr>
        <p:spPr>
          <a:xfrm>
            <a:off x="3241092" y="5176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39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640889" y="346935"/>
            <a:ext cx="3322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four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D018-7AF9-470F-A9E7-9346ECF1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51030" y="1561587"/>
            <a:ext cx="1731145" cy="93010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236C5AF-DB07-46E9-8B74-1AD080DC3ACD}"/>
              </a:ext>
            </a:extLst>
          </p:cNvPr>
          <p:cNvGrpSpPr/>
          <p:nvPr/>
        </p:nvGrpSpPr>
        <p:grpSpPr>
          <a:xfrm>
            <a:off x="867053" y="5372775"/>
            <a:ext cx="5549980" cy="634965"/>
            <a:chOff x="920319" y="5417163"/>
            <a:chExt cx="5549980" cy="6349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7B9A7C8-DEFF-4B2D-855C-BF81BBF96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D78686-C7C5-4AC3-BF45-482D5B885E13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FABCF-993C-4904-B9E5-700498F3FCF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838345-19AF-4B0C-95D9-604599E5CA36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16CF8F-DE34-4582-8AA0-326F8BBD81F5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EFB8841-7265-42F2-B31C-DB16E6EB776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59796CD-BE01-46F2-80FF-B7831C60775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19F179A-94B0-4A3F-819D-7A5085FFF8C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C8F6F2-6E2B-4315-8C7A-51AA0E156BB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0CD3B5F-5974-4D38-A1B1-D6F317C449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216479-714B-4144-9616-840E312E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64E09EF-31E4-4231-A6B3-CBA2D1B08A7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8290EEC-6FDC-46AA-8193-53B3AF348A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9E10A-8BAF-4A95-A88E-E5801CF5701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A5E018-8A6F-40EB-B5BA-91DB364DB457}"/>
                </a:ext>
              </a:extLst>
            </p:cNvPr>
            <p:cNvSpPr txBox="1"/>
            <p:nvPr/>
          </p:nvSpPr>
          <p:spPr>
            <a:xfrm>
              <a:off x="1093506" y="5682796"/>
              <a:ext cx="5376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0     12   24   36    48   60    72   84   96  108 120 132  144</a:t>
              </a:r>
            </a:p>
          </p:txBody>
        </p:sp>
      </p:grpSp>
      <p:graphicFrame>
        <p:nvGraphicFramePr>
          <p:cNvPr id="82" name="Table 2">
            <a:extLst>
              <a:ext uri="{FF2B5EF4-FFF2-40B4-BE49-F238E27FC236}">
                <a16:creationId xmlns:a16="http://schemas.microsoft.com/office/drawing/2014/main" id="{BE9B96C7-E911-4B26-8956-8CCE728E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145347"/>
              </p:ext>
            </p:extLst>
          </p:nvPr>
        </p:nvGraphicFramePr>
        <p:xfrm>
          <a:off x="7016319" y="375716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69147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E5570C0-EE66-4C79-A3BD-5613F82D0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15339" y="1561587"/>
            <a:ext cx="1731145" cy="930105"/>
          </a:xfrm>
          <a:prstGeom prst="rect">
            <a:avLst/>
          </a:prstGeom>
        </p:spPr>
      </p:pic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E2BF839-8561-433B-8C1A-9C80C7130577}"/>
              </a:ext>
            </a:extLst>
          </p:cNvPr>
          <p:cNvSpPr/>
          <p:nvPr/>
        </p:nvSpPr>
        <p:spPr>
          <a:xfrm>
            <a:off x="1609818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06C407-B869-41C4-8573-CC4352850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27862" y="1561587"/>
            <a:ext cx="1731145" cy="930105"/>
          </a:xfrm>
          <a:prstGeom prst="rect">
            <a:avLst/>
          </a:prstGeom>
        </p:spPr>
      </p:pic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4C7A16D2-DB04-438F-99CA-5FA2BDFF5A7D}"/>
              </a:ext>
            </a:extLst>
          </p:cNvPr>
          <p:cNvSpPr/>
          <p:nvPr/>
        </p:nvSpPr>
        <p:spPr>
          <a:xfrm>
            <a:off x="200339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B45465-A699-4FAA-B5A5-FC35AB613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85060" y="2491692"/>
            <a:ext cx="1731145" cy="930105"/>
          </a:xfrm>
          <a:prstGeom prst="rect">
            <a:avLst/>
          </a:prstGeom>
        </p:spPr>
      </p:pic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B097DBBA-E935-47E2-B7E8-BFE241619CB6}"/>
              </a:ext>
            </a:extLst>
          </p:cNvPr>
          <p:cNvSpPr/>
          <p:nvPr/>
        </p:nvSpPr>
        <p:spPr>
          <a:xfrm>
            <a:off x="2413249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701728E-405A-46A3-B311-E22DF1767B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2550110" y="2476156"/>
            <a:ext cx="1731145" cy="930105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233A4BA5-D4B0-40B3-8FF2-592F5A6BBE08}"/>
              </a:ext>
            </a:extLst>
          </p:cNvPr>
          <p:cNvSpPr/>
          <p:nvPr/>
        </p:nvSpPr>
        <p:spPr>
          <a:xfrm>
            <a:off x="2828282" y="51572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6EE7483-C83D-49B0-B480-46F6353199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4379648" y="2476155"/>
            <a:ext cx="1731145" cy="930105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A6426685-7D5B-423B-BA7B-AEB7775FC1B4}"/>
              </a:ext>
            </a:extLst>
          </p:cNvPr>
          <p:cNvSpPr/>
          <p:nvPr/>
        </p:nvSpPr>
        <p:spPr>
          <a:xfrm>
            <a:off x="3241092" y="5176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EAFE1BA-813A-45FC-B341-D3B3DA046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4"/>
          <a:stretch/>
        </p:blipFill>
        <p:spPr>
          <a:xfrm>
            <a:off x="685059" y="3436204"/>
            <a:ext cx="1731145" cy="930105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0229B225-91E5-4173-BD04-083B5FBD9DB6}"/>
              </a:ext>
            </a:extLst>
          </p:cNvPr>
          <p:cNvSpPr/>
          <p:nvPr/>
        </p:nvSpPr>
        <p:spPr>
          <a:xfrm>
            <a:off x="3651682" y="51787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17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2429</Words>
  <Application>Microsoft Office PowerPoint</Application>
  <PresentationFormat>Widescreen</PresentationFormat>
  <Paragraphs>2174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120</cp:revision>
  <dcterms:created xsi:type="dcterms:W3CDTF">2021-02-01T13:23:24Z</dcterms:created>
  <dcterms:modified xsi:type="dcterms:W3CDTF">2021-02-03T20:55:18Z</dcterms:modified>
</cp:coreProperties>
</file>