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2" r:id="rId2"/>
    <p:sldId id="2643" r:id="rId3"/>
    <p:sldId id="2644" r:id="rId4"/>
    <p:sldId id="2657" r:id="rId5"/>
    <p:sldId id="2653" r:id="rId6"/>
    <p:sldId id="2658" r:id="rId7"/>
    <p:sldId id="2647" r:id="rId8"/>
    <p:sldId id="2659"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B9D7BC-38AD-40AB-8E45-94FF1C4C80A9}" v="33" dt="2021-02-02T17:35:31.7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78596" autoAdjust="0"/>
  </p:normalViewPr>
  <p:slideViewPr>
    <p:cSldViewPr snapToGrid="0">
      <p:cViewPr varScale="1">
        <p:scale>
          <a:sx n="62" d="100"/>
          <a:sy n="62" d="100"/>
        </p:scale>
        <p:origin x="788"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rn, Jenny" userId="da60964d-54d9-422e-88cd-a3e89d812d33" providerId="ADAL" clId="{CAA3FF13-7D06-4DF6-9AE0-E1BD42358566}"/>
    <pc:docChg chg="undo custSel modSld sldOrd">
      <pc:chgData name="Burn, Jenny" userId="da60964d-54d9-422e-88cd-a3e89d812d33" providerId="ADAL" clId="{CAA3FF13-7D06-4DF6-9AE0-E1BD42358566}" dt="2021-01-29T18:33:16.637" v="1489" actId="20577"/>
      <pc:docMkLst>
        <pc:docMk/>
      </pc:docMkLst>
      <pc:sldChg chg="modSp mod">
        <pc:chgData name="Burn, Jenny" userId="da60964d-54d9-422e-88cd-a3e89d812d33" providerId="ADAL" clId="{CAA3FF13-7D06-4DF6-9AE0-E1BD42358566}" dt="2021-01-19T11:14:43.393" v="94" actId="20577"/>
        <pc:sldMkLst>
          <pc:docMk/>
          <pc:sldMk cId="4284245350" sldId="272"/>
        </pc:sldMkLst>
        <pc:spChg chg="mod">
          <ac:chgData name="Burn, Jenny" userId="da60964d-54d9-422e-88cd-a3e89d812d33" providerId="ADAL" clId="{CAA3FF13-7D06-4DF6-9AE0-E1BD42358566}" dt="2021-01-19T11:14:43.393" v="94" actId="20577"/>
          <ac:spMkLst>
            <pc:docMk/>
            <pc:sldMk cId="4284245350" sldId="272"/>
            <ac:spMk id="3" creationId="{00000000-0000-0000-0000-000000000000}"/>
          </ac:spMkLst>
        </pc:spChg>
      </pc:sldChg>
      <pc:sldChg chg="addSp delSp modSp mod modNotesTx">
        <pc:chgData name="Burn, Jenny" userId="da60964d-54d9-422e-88cd-a3e89d812d33" providerId="ADAL" clId="{CAA3FF13-7D06-4DF6-9AE0-E1BD42358566}" dt="2021-01-29T18:30:11.546" v="1333" actId="20577"/>
        <pc:sldMkLst>
          <pc:docMk/>
          <pc:sldMk cId="1683183876" sldId="2647"/>
        </pc:sldMkLst>
        <pc:spChg chg="del">
          <ac:chgData name="Burn, Jenny" userId="da60964d-54d9-422e-88cd-a3e89d812d33" providerId="ADAL" clId="{CAA3FF13-7D06-4DF6-9AE0-E1BD42358566}" dt="2021-01-29T17:26:31.093" v="97" actId="478"/>
          <ac:spMkLst>
            <pc:docMk/>
            <pc:sldMk cId="1683183876" sldId="2647"/>
            <ac:spMk id="5" creationId="{394F0F9B-3066-4197-B4AA-7C48A58CB0AE}"/>
          </ac:spMkLst>
        </pc:spChg>
        <pc:spChg chg="del mod">
          <ac:chgData name="Burn, Jenny" userId="da60964d-54d9-422e-88cd-a3e89d812d33" providerId="ADAL" clId="{CAA3FF13-7D06-4DF6-9AE0-E1BD42358566}" dt="2021-01-29T17:26:59.383" v="111" actId="478"/>
          <ac:spMkLst>
            <pc:docMk/>
            <pc:sldMk cId="1683183876" sldId="2647"/>
            <ac:spMk id="6" creationId="{36C39713-CC9C-4ADF-A5DD-5714BDB16347}"/>
          </ac:spMkLst>
        </pc:spChg>
        <pc:spChg chg="del mod">
          <ac:chgData name="Burn, Jenny" userId="da60964d-54d9-422e-88cd-a3e89d812d33" providerId="ADAL" clId="{CAA3FF13-7D06-4DF6-9AE0-E1BD42358566}" dt="2021-01-29T17:26:43.646" v="105" actId="478"/>
          <ac:spMkLst>
            <pc:docMk/>
            <pc:sldMk cId="1683183876" sldId="2647"/>
            <ac:spMk id="7" creationId="{1B4741CC-B18C-4327-AD18-B2695337912C}"/>
          </ac:spMkLst>
        </pc:spChg>
        <pc:spChg chg="del mod">
          <ac:chgData name="Burn, Jenny" userId="da60964d-54d9-422e-88cd-a3e89d812d33" providerId="ADAL" clId="{CAA3FF13-7D06-4DF6-9AE0-E1BD42358566}" dt="2021-01-29T17:26:53.120" v="108" actId="478"/>
          <ac:spMkLst>
            <pc:docMk/>
            <pc:sldMk cId="1683183876" sldId="2647"/>
            <ac:spMk id="8" creationId="{EFE40B79-892E-40E9-ADE3-F96EBDE76E33}"/>
          </ac:spMkLst>
        </pc:spChg>
        <pc:spChg chg="add mod">
          <ac:chgData name="Burn, Jenny" userId="da60964d-54d9-422e-88cd-a3e89d812d33" providerId="ADAL" clId="{CAA3FF13-7D06-4DF6-9AE0-E1BD42358566}" dt="2021-01-29T18:30:00.345" v="1323" actId="20577"/>
          <ac:spMkLst>
            <pc:docMk/>
            <pc:sldMk cId="1683183876" sldId="2647"/>
            <ac:spMk id="10" creationId="{51AF5B05-8602-4F55-85C8-37076FEDF63F}"/>
          </ac:spMkLst>
        </pc:spChg>
        <pc:graphicFrameChg chg="add mod modGraphic">
          <ac:chgData name="Burn, Jenny" userId="da60964d-54d9-422e-88cd-a3e89d812d33" providerId="ADAL" clId="{CAA3FF13-7D06-4DF6-9AE0-E1BD42358566}" dt="2021-01-29T18:26:30.215" v="1136" actId="20577"/>
          <ac:graphicFrameMkLst>
            <pc:docMk/>
            <pc:sldMk cId="1683183876" sldId="2647"/>
            <ac:graphicFrameMk id="13" creationId="{696E9B70-0CFF-456E-B3EB-89548F0CC837}"/>
          </ac:graphicFrameMkLst>
        </pc:graphicFrameChg>
        <pc:picChg chg="del">
          <ac:chgData name="Burn, Jenny" userId="da60964d-54d9-422e-88cd-a3e89d812d33" providerId="ADAL" clId="{CAA3FF13-7D06-4DF6-9AE0-E1BD42358566}" dt="2021-01-29T17:26:18.099" v="95" actId="478"/>
          <ac:picMkLst>
            <pc:docMk/>
            <pc:sldMk cId="1683183876" sldId="2647"/>
            <ac:picMk id="2" creationId="{D135788C-1D93-47AD-B0F5-9FFA681FEDBB}"/>
          </ac:picMkLst>
        </pc:picChg>
        <pc:picChg chg="add del mod modCrop">
          <ac:chgData name="Burn, Jenny" userId="da60964d-54d9-422e-88cd-a3e89d812d33" providerId="ADAL" clId="{CAA3FF13-7D06-4DF6-9AE0-E1BD42358566}" dt="2021-01-29T18:25:37.276" v="1126" actId="478"/>
          <ac:picMkLst>
            <pc:docMk/>
            <pc:sldMk cId="1683183876" sldId="2647"/>
            <ac:picMk id="9" creationId="{374126F5-0F12-4CA9-A143-0B94DCE3CC77}"/>
          </ac:picMkLst>
        </pc:picChg>
        <pc:picChg chg="add mod">
          <ac:chgData name="Burn, Jenny" userId="da60964d-54d9-422e-88cd-a3e89d812d33" providerId="ADAL" clId="{CAA3FF13-7D06-4DF6-9AE0-E1BD42358566}" dt="2021-01-29T18:25:42.649" v="1128" actId="1076"/>
          <ac:picMkLst>
            <pc:docMk/>
            <pc:sldMk cId="1683183876" sldId="2647"/>
            <ac:picMk id="12" creationId="{0C929329-97BE-483D-BCD7-59D0AAB9404F}"/>
          </ac:picMkLst>
        </pc:picChg>
      </pc:sldChg>
      <pc:sldChg chg="addSp modSp mod ord modNotesTx">
        <pc:chgData name="Burn, Jenny" userId="da60964d-54d9-422e-88cd-a3e89d812d33" providerId="ADAL" clId="{CAA3FF13-7D06-4DF6-9AE0-E1BD42358566}" dt="2021-01-29T18:29:07.852" v="1230" actId="20577"/>
        <pc:sldMkLst>
          <pc:docMk/>
          <pc:sldMk cId="2257021788" sldId="2653"/>
        </pc:sldMkLst>
        <pc:spChg chg="mod">
          <ac:chgData name="Burn, Jenny" userId="da60964d-54d9-422e-88cd-a3e89d812d33" providerId="ADAL" clId="{CAA3FF13-7D06-4DF6-9AE0-E1BD42358566}" dt="2021-01-29T17:38:04.228" v="1094" actId="20577"/>
          <ac:spMkLst>
            <pc:docMk/>
            <pc:sldMk cId="2257021788" sldId="2653"/>
            <ac:spMk id="10" creationId="{51AF5B05-8602-4F55-85C8-37076FEDF63F}"/>
          </ac:spMkLst>
        </pc:spChg>
        <pc:graphicFrameChg chg="add mod modGraphic">
          <ac:chgData name="Burn, Jenny" userId="da60964d-54d9-422e-88cd-a3e89d812d33" providerId="ADAL" clId="{CAA3FF13-7D06-4DF6-9AE0-E1BD42358566}" dt="2021-01-29T18:26:08.905" v="1130" actId="14734"/>
          <ac:graphicFrameMkLst>
            <pc:docMk/>
            <pc:sldMk cId="2257021788" sldId="2653"/>
            <ac:graphicFrameMk id="2" creationId="{13D3BCF5-CF25-4A9A-809F-903519C0A5CE}"/>
          </ac:graphicFrameMkLst>
        </pc:graphicFrameChg>
      </pc:sldChg>
      <pc:sldChg chg="addSp delSp modSp mod">
        <pc:chgData name="Burn, Jenny" userId="da60964d-54d9-422e-88cd-a3e89d812d33" providerId="ADAL" clId="{CAA3FF13-7D06-4DF6-9AE0-E1BD42358566}" dt="2021-01-29T18:33:16.637" v="1489" actId="20577"/>
        <pc:sldMkLst>
          <pc:docMk/>
          <pc:sldMk cId="3483747080" sldId="2654"/>
        </pc:sldMkLst>
        <pc:spChg chg="add del mod">
          <ac:chgData name="Burn, Jenny" userId="da60964d-54d9-422e-88cd-a3e89d812d33" providerId="ADAL" clId="{CAA3FF13-7D06-4DF6-9AE0-E1BD42358566}" dt="2021-01-29T18:33:16.637" v="1489" actId="20577"/>
          <ac:spMkLst>
            <pc:docMk/>
            <pc:sldMk cId="3483747080" sldId="2654"/>
            <ac:spMk id="10" creationId="{51AF5B05-8602-4F55-85C8-37076FEDF63F}"/>
          </ac:spMkLst>
        </pc:spChg>
        <pc:picChg chg="add del">
          <ac:chgData name="Burn, Jenny" userId="da60964d-54d9-422e-88cd-a3e89d812d33" providerId="ADAL" clId="{CAA3FF13-7D06-4DF6-9AE0-E1BD42358566}" dt="2021-01-29T18:31:16.392" v="1338" actId="22"/>
          <ac:picMkLst>
            <pc:docMk/>
            <pc:sldMk cId="3483747080" sldId="2654"/>
            <ac:picMk id="5" creationId="{1800F999-02D0-4F0C-B031-20DD85C9FA60}"/>
          </ac:picMkLst>
        </pc:picChg>
        <pc:picChg chg="add mod">
          <ac:chgData name="Burn, Jenny" userId="da60964d-54d9-422e-88cd-a3e89d812d33" providerId="ADAL" clId="{CAA3FF13-7D06-4DF6-9AE0-E1BD42358566}" dt="2021-01-29T18:31:29.121" v="1349" actId="1076"/>
          <ac:picMkLst>
            <pc:docMk/>
            <pc:sldMk cId="3483747080" sldId="2654"/>
            <ac:picMk id="7" creationId="{C446A571-2D38-4BAB-8777-9BFCA0CA80C8}"/>
          </ac:picMkLst>
        </pc:picChg>
      </pc:sldChg>
    </pc:docChg>
  </pc:docChgLst>
  <pc:docChgLst>
    <pc:chgData name="Burn, Jenny" userId="da60964d-54d9-422e-88cd-a3e89d812d33" providerId="ADAL" clId="{2F833CDA-68CE-40CE-95C1-2E66372F3D21}"/>
    <pc:docChg chg="undo custSel delSld modSld sldOrd">
      <pc:chgData name="Burn, Jenny" userId="da60964d-54d9-422e-88cd-a3e89d812d33" providerId="ADAL" clId="{2F833CDA-68CE-40CE-95C1-2E66372F3D21}" dt="2021-01-15T16:53:48.285" v="1858" actId="47"/>
      <pc:docMkLst>
        <pc:docMk/>
      </pc:docMkLst>
      <pc:sldChg chg="del">
        <pc:chgData name="Burn, Jenny" userId="da60964d-54d9-422e-88cd-a3e89d812d33" providerId="ADAL" clId="{2F833CDA-68CE-40CE-95C1-2E66372F3D21}" dt="2021-01-15T16:53:48.285" v="1858" actId="47"/>
        <pc:sldMkLst>
          <pc:docMk/>
          <pc:sldMk cId="4061990253" sldId="262"/>
        </pc:sldMkLst>
      </pc:sldChg>
      <pc:sldChg chg="modSp mod">
        <pc:chgData name="Burn, Jenny" userId="da60964d-54d9-422e-88cd-a3e89d812d33" providerId="ADAL" clId="{2F833CDA-68CE-40CE-95C1-2E66372F3D21}" dt="2021-01-12T17:19:42.049" v="132" actId="207"/>
        <pc:sldMkLst>
          <pc:docMk/>
          <pc:sldMk cId="4284245350" sldId="272"/>
        </pc:sldMkLst>
        <pc:spChg chg="mod">
          <ac:chgData name="Burn, Jenny" userId="da60964d-54d9-422e-88cd-a3e89d812d33" providerId="ADAL" clId="{2F833CDA-68CE-40CE-95C1-2E66372F3D21}" dt="2021-01-12T17:19:42.049" v="132" actId="207"/>
          <ac:spMkLst>
            <pc:docMk/>
            <pc:sldMk cId="4284245350" sldId="272"/>
            <ac:spMk id="3" creationId="{00000000-0000-0000-0000-000000000000}"/>
          </ac:spMkLst>
        </pc:spChg>
      </pc:sldChg>
      <pc:sldChg chg="modSp mod">
        <pc:chgData name="Burn, Jenny" userId="da60964d-54d9-422e-88cd-a3e89d812d33" providerId="ADAL" clId="{2F833CDA-68CE-40CE-95C1-2E66372F3D21}" dt="2021-01-15T16:53:45.276" v="1857" actId="20577"/>
        <pc:sldMkLst>
          <pc:docMk/>
          <pc:sldMk cId="1287721433" sldId="2643"/>
        </pc:sldMkLst>
        <pc:spChg chg="mod">
          <ac:chgData name="Burn, Jenny" userId="da60964d-54d9-422e-88cd-a3e89d812d33" providerId="ADAL" clId="{2F833CDA-68CE-40CE-95C1-2E66372F3D21}" dt="2021-01-15T16:53:45.276" v="1857" actId="20577"/>
          <ac:spMkLst>
            <pc:docMk/>
            <pc:sldMk cId="1287721433" sldId="2643"/>
            <ac:spMk id="3" creationId="{B1B08BC7-3958-4725-9814-E8937628E8C6}"/>
          </ac:spMkLst>
        </pc:spChg>
      </pc:sldChg>
      <pc:sldChg chg="addSp delSp modSp mod modNotesTx">
        <pc:chgData name="Burn, Jenny" userId="da60964d-54d9-422e-88cd-a3e89d812d33" providerId="ADAL" clId="{2F833CDA-68CE-40CE-95C1-2E66372F3D21}" dt="2021-01-13T13:03:44.056" v="1855" actId="20577"/>
        <pc:sldMkLst>
          <pc:docMk/>
          <pc:sldMk cId="1683183876" sldId="2647"/>
        </pc:sldMkLst>
        <pc:spChg chg="add mod">
          <ac:chgData name="Burn, Jenny" userId="da60964d-54d9-422e-88cd-a3e89d812d33" providerId="ADAL" clId="{2F833CDA-68CE-40CE-95C1-2E66372F3D21}" dt="2021-01-13T13:01:20.454" v="1737" actId="20577"/>
          <ac:spMkLst>
            <pc:docMk/>
            <pc:sldMk cId="1683183876" sldId="2647"/>
            <ac:spMk id="5" creationId="{394F0F9B-3066-4197-B4AA-7C48A58CB0AE}"/>
          </ac:spMkLst>
        </pc:spChg>
        <pc:spChg chg="add mod">
          <ac:chgData name="Burn, Jenny" userId="da60964d-54d9-422e-88cd-a3e89d812d33" providerId="ADAL" clId="{2F833CDA-68CE-40CE-95C1-2E66372F3D21}" dt="2021-01-12T17:49:39.098" v="808" actId="1076"/>
          <ac:spMkLst>
            <pc:docMk/>
            <pc:sldMk cId="1683183876" sldId="2647"/>
            <ac:spMk id="6" creationId="{36C39713-CC9C-4ADF-A5DD-5714BDB16347}"/>
          </ac:spMkLst>
        </pc:spChg>
        <pc:spChg chg="add mod">
          <ac:chgData name="Burn, Jenny" userId="da60964d-54d9-422e-88cd-a3e89d812d33" providerId="ADAL" clId="{2F833CDA-68CE-40CE-95C1-2E66372F3D21}" dt="2021-01-12T17:49:35.284" v="807" actId="1076"/>
          <ac:spMkLst>
            <pc:docMk/>
            <pc:sldMk cId="1683183876" sldId="2647"/>
            <ac:spMk id="7" creationId="{1B4741CC-B18C-4327-AD18-B2695337912C}"/>
          </ac:spMkLst>
        </pc:spChg>
        <pc:spChg chg="add mod">
          <ac:chgData name="Burn, Jenny" userId="da60964d-54d9-422e-88cd-a3e89d812d33" providerId="ADAL" clId="{2F833CDA-68CE-40CE-95C1-2E66372F3D21}" dt="2021-01-12T17:49:45.821" v="809" actId="1076"/>
          <ac:spMkLst>
            <pc:docMk/>
            <pc:sldMk cId="1683183876" sldId="2647"/>
            <ac:spMk id="8" creationId="{EFE40B79-892E-40E9-ADE3-F96EBDE76E33}"/>
          </ac:spMkLst>
        </pc:spChg>
        <pc:spChg chg="add del">
          <ac:chgData name="Burn, Jenny" userId="da60964d-54d9-422e-88cd-a3e89d812d33" providerId="ADAL" clId="{2F833CDA-68CE-40CE-95C1-2E66372F3D21}" dt="2021-01-12T17:46:06.929" v="646"/>
          <ac:spMkLst>
            <pc:docMk/>
            <pc:sldMk cId="1683183876" sldId="2647"/>
            <ac:spMk id="9" creationId="{8F16AF79-DAFB-4061-802C-D8AEA13F1BA8}"/>
          </ac:spMkLst>
        </pc:spChg>
        <pc:spChg chg="add del">
          <ac:chgData name="Burn, Jenny" userId="da60964d-54d9-422e-88cd-a3e89d812d33" providerId="ADAL" clId="{2F833CDA-68CE-40CE-95C1-2E66372F3D21}" dt="2021-01-12T17:46:06.929" v="646"/>
          <ac:spMkLst>
            <pc:docMk/>
            <pc:sldMk cId="1683183876" sldId="2647"/>
            <ac:spMk id="10" creationId="{0BA4D4B0-FE91-4407-A5C1-69F163408C7D}"/>
          </ac:spMkLst>
        </pc:spChg>
        <pc:picChg chg="add mod">
          <ac:chgData name="Burn, Jenny" userId="da60964d-54d9-422e-88cd-a3e89d812d33" providerId="ADAL" clId="{2F833CDA-68CE-40CE-95C1-2E66372F3D21}" dt="2021-01-12T17:49:22.533" v="806" actId="1076"/>
          <ac:picMkLst>
            <pc:docMk/>
            <pc:sldMk cId="1683183876" sldId="2647"/>
            <ac:picMk id="2" creationId="{D135788C-1D93-47AD-B0F5-9FFA681FEDBB}"/>
          </ac:picMkLst>
        </pc:picChg>
        <pc:picChg chg="add del mod">
          <ac:chgData name="Burn, Jenny" userId="da60964d-54d9-422e-88cd-a3e89d812d33" providerId="ADAL" clId="{2F833CDA-68CE-40CE-95C1-2E66372F3D21}" dt="2021-01-13T12:48:50.480" v="1428"/>
          <ac:picMkLst>
            <pc:docMk/>
            <pc:sldMk cId="1683183876" sldId="2647"/>
            <ac:picMk id="9" creationId="{F61DA100-5C77-441B-B338-C6A326F18B05}"/>
          </ac:picMkLst>
        </pc:picChg>
        <pc:picChg chg="add del">
          <ac:chgData name="Burn, Jenny" userId="da60964d-54d9-422e-88cd-a3e89d812d33" providerId="ADAL" clId="{2F833CDA-68CE-40CE-95C1-2E66372F3D21}" dt="2021-01-12T17:46:06.929" v="646"/>
          <ac:picMkLst>
            <pc:docMk/>
            <pc:sldMk cId="1683183876" sldId="2647"/>
            <ac:picMk id="1025" creationId="{EA7141A7-49D2-4A23-98FD-D6CF4B6BFB8A}"/>
          </ac:picMkLst>
        </pc:picChg>
      </pc:sldChg>
      <pc:sldChg chg="addSp delSp modSp mod modNotesTx">
        <pc:chgData name="Burn, Jenny" userId="da60964d-54d9-422e-88cd-a3e89d812d33" providerId="ADAL" clId="{2F833CDA-68CE-40CE-95C1-2E66372F3D21}" dt="2021-01-13T12:59:35.089" v="1733" actId="20577"/>
        <pc:sldMkLst>
          <pc:docMk/>
          <pc:sldMk cId="1022996525" sldId="2648"/>
        </pc:sldMkLst>
        <pc:spChg chg="add del mod">
          <ac:chgData name="Burn, Jenny" userId="da60964d-54d9-422e-88cd-a3e89d812d33" providerId="ADAL" clId="{2F833CDA-68CE-40CE-95C1-2E66372F3D21}" dt="2021-01-12T17:29:13.570" v="147" actId="478"/>
          <ac:spMkLst>
            <pc:docMk/>
            <pc:sldMk cId="1022996525" sldId="2648"/>
            <ac:spMk id="2" creationId="{89DE110D-A04E-4F91-A999-356CDDB32D31}"/>
          </ac:spMkLst>
        </pc:spChg>
        <pc:spChg chg="add mod">
          <ac:chgData name="Burn, Jenny" userId="da60964d-54d9-422e-88cd-a3e89d812d33" providerId="ADAL" clId="{2F833CDA-68CE-40CE-95C1-2E66372F3D21}" dt="2021-01-13T11:51:23.903" v="1371" actId="114"/>
          <ac:spMkLst>
            <pc:docMk/>
            <pc:sldMk cId="1022996525" sldId="2648"/>
            <ac:spMk id="10" creationId="{5115DFD7-E950-47CD-94A3-3E1495EA9E65}"/>
          </ac:spMkLst>
        </pc:spChg>
        <pc:picChg chg="add del mod">
          <ac:chgData name="Burn, Jenny" userId="da60964d-54d9-422e-88cd-a3e89d812d33" providerId="ADAL" clId="{2F833CDA-68CE-40CE-95C1-2E66372F3D21}" dt="2021-01-12T17:28:56.001" v="144" actId="478"/>
          <ac:picMkLst>
            <pc:docMk/>
            <pc:sldMk cId="1022996525" sldId="2648"/>
            <ac:picMk id="3" creationId="{946799BF-88DD-4BB6-B101-70FE295F7222}"/>
          </ac:picMkLst>
        </pc:picChg>
        <pc:picChg chg="add del mod">
          <ac:chgData name="Burn, Jenny" userId="da60964d-54d9-422e-88cd-a3e89d812d33" providerId="ADAL" clId="{2F833CDA-68CE-40CE-95C1-2E66372F3D21}" dt="2021-01-12T17:29:15.135" v="148" actId="478"/>
          <ac:picMkLst>
            <pc:docMk/>
            <pc:sldMk cId="1022996525" sldId="2648"/>
            <ac:picMk id="5" creationId="{85C8EC90-CB04-4D70-BC2A-C10E26B9A846}"/>
          </ac:picMkLst>
        </pc:picChg>
        <pc:picChg chg="add mod">
          <ac:chgData name="Burn, Jenny" userId="da60964d-54d9-422e-88cd-a3e89d812d33" providerId="ADAL" clId="{2F833CDA-68CE-40CE-95C1-2E66372F3D21}" dt="2021-01-12T17:42:18.881" v="568" actId="1076"/>
          <ac:picMkLst>
            <pc:docMk/>
            <pc:sldMk cId="1022996525" sldId="2648"/>
            <ac:picMk id="7" creationId="{AF4F0AD5-4B52-44F1-8530-7BF7CA93EE68}"/>
          </ac:picMkLst>
        </pc:picChg>
        <pc:picChg chg="add del">
          <ac:chgData name="Burn, Jenny" userId="da60964d-54d9-422e-88cd-a3e89d812d33" providerId="ADAL" clId="{2F833CDA-68CE-40CE-95C1-2E66372F3D21}" dt="2021-01-12T17:40:43.877" v="557" actId="478"/>
          <ac:picMkLst>
            <pc:docMk/>
            <pc:sldMk cId="1022996525" sldId="2648"/>
            <ac:picMk id="9" creationId="{6946D322-C532-4776-A827-311A1CB4F8FB}"/>
          </ac:picMkLst>
        </pc:picChg>
      </pc:sldChg>
      <pc:sldChg chg="addSp modSp del mod">
        <pc:chgData name="Burn, Jenny" userId="da60964d-54d9-422e-88cd-a3e89d812d33" providerId="ADAL" clId="{2F833CDA-68CE-40CE-95C1-2E66372F3D21}" dt="2021-01-12T17:52:02.015" v="900" actId="47"/>
        <pc:sldMkLst>
          <pc:docMk/>
          <pc:sldMk cId="2703991705" sldId="2649"/>
        </pc:sldMkLst>
        <pc:picChg chg="add mod">
          <ac:chgData name="Burn, Jenny" userId="da60964d-54d9-422e-88cd-a3e89d812d33" providerId="ADAL" clId="{2F833CDA-68CE-40CE-95C1-2E66372F3D21}" dt="2021-01-12T17:25:56.548" v="137" actId="14100"/>
          <ac:picMkLst>
            <pc:docMk/>
            <pc:sldMk cId="2703991705" sldId="2649"/>
            <ac:picMk id="3" creationId="{7801D194-DACE-4642-B2F5-0A567589B5B1}"/>
          </ac:picMkLst>
        </pc:picChg>
      </pc:sldChg>
      <pc:sldChg chg="addSp modSp del mod">
        <pc:chgData name="Burn, Jenny" userId="da60964d-54d9-422e-88cd-a3e89d812d33" providerId="ADAL" clId="{2F833CDA-68CE-40CE-95C1-2E66372F3D21}" dt="2021-01-12T18:02:36.387" v="1323" actId="47"/>
        <pc:sldMkLst>
          <pc:docMk/>
          <pc:sldMk cId="1575648264" sldId="2650"/>
        </pc:sldMkLst>
        <pc:picChg chg="add mod">
          <ac:chgData name="Burn, Jenny" userId="da60964d-54d9-422e-88cd-a3e89d812d33" providerId="ADAL" clId="{2F833CDA-68CE-40CE-95C1-2E66372F3D21}" dt="2021-01-12T17:22:31.037" v="135" actId="1076"/>
          <ac:picMkLst>
            <pc:docMk/>
            <pc:sldMk cId="1575648264" sldId="2650"/>
            <ac:picMk id="3" creationId="{F35EF42E-D1CD-4251-9AA7-E3E075D4A74D}"/>
          </ac:picMkLst>
        </pc:picChg>
      </pc:sldChg>
      <pc:sldChg chg="addSp delSp modSp mod ord modNotesTx">
        <pc:chgData name="Burn, Jenny" userId="da60964d-54d9-422e-88cd-a3e89d812d33" providerId="ADAL" clId="{2F833CDA-68CE-40CE-95C1-2E66372F3D21}" dt="2021-01-13T12:58:02.490" v="1628" actId="20577"/>
        <pc:sldMkLst>
          <pc:docMk/>
          <pc:sldMk cId="2161755771" sldId="2651"/>
        </pc:sldMkLst>
        <pc:spChg chg="add del mod">
          <ac:chgData name="Burn, Jenny" userId="da60964d-54d9-422e-88cd-a3e89d812d33" providerId="ADAL" clId="{2F833CDA-68CE-40CE-95C1-2E66372F3D21}" dt="2021-01-12T17:57:33.060" v="936" actId="47"/>
          <ac:spMkLst>
            <pc:docMk/>
            <pc:sldMk cId="2161755771" sldId="2651"/>
            <ac:spMk id="3" creationId="{2A0CB7E1-8AB0-4C0B-9A21-0D0F3BB08518}"/>
          </ac:spMkLst>
        </pc:spChg>
        <pc:spChg chg="add del">
          <ac:chgData name="Burn, Jenny" userId="da60964d-54d9-422e-88cd-a3e89d812d33" providerId="ADAL" clId="{2F833CDA-68CE-40CE-95C1-2E66372F3D21}" dt="2021-01-12T17:57:09.801" v="931"/>
          <ac:spMkLst>
            <pc:docMk/>
            <pc:sldMk cId="2161755771" sldId="2651"/>
            <ac:spMk id="5" creationId="{E2DD2A4B-6B02-44B9-BE1D-89055B389771}"/>
          </ac:spMkLst>
        </pc:spChg>
        <pc:spChg chg="add del">
          <ac:chgData name="Burn, Jenny" userId="da60964d-54d9-422e-88cd-a3e89d812d33" providerId="ADAL" clId="{2F833CDA-68CE-40CE-95C1-2E66372F3D21}" dt="2021-01-12T17:57:09.801" v="931"/>
          <ac:spMkLst>
            <pc:docMk/>
            <pc:sldMk cId="2161755771" sldId="2651"/>
            <ac:spMk id="6" creationId="{81041C0F-95D4-4A48-BAFA-53C0C067C598}"/>
          </ac:spMkLst>
        </pc:spChg>
        <pc:spChg chg="add del">
          <ac:chgData name="Burn, Jenny" userId="da60964d-54d9-422e-88cd-a3e89d812d33" providerId="ADAL" clId="{2F833CDA-68CE-40CE-95C1-2E66372F3D21}" dt="2021-01-12T17:57:09.801" v="931"/>
          <ac:spMkLst>
            <pc:docMk/>
            <pc:sldMk cId="2161755771" sldId="2651"/>
            <ac:spMk id="7" creationId="{2EDD3CB7-A693-4CBC-AF41-532BFAEADCA6}"/>
          </ac:spMkLst>
        </pc:spChg>
        <pc:spChg chg="add del">
          <ac:chgData name="Burn, Jenny" userId="da60964d-54d9-422e-88cd-a3e89d812d33" providerId="ADAL" clId="{2F833CDA-68CE-40CE-95C1-2E66372F3D21}" dt="2021-01-12T17:57:22.395" v="935"/>
          <ac:spMkLst>
            <pc:docMk/>
            <pc:sldMk cId="2161755771" sldId="2651"/>
            <ac:spMk id="8" creationId="{83D0516A-0A74-42FC-9E35-645CB26E10D1}"/>
          </ac:spMkLst>
        </pc:spChg>
        <pc:spChg chg="add del">
          <ac:chgData name="Burn, Jenny" userId="da60964d-54d9-422e-88cd-a3e89d812d33" providerId="ADAL" clId="{2F833CDA-68CE-40CE-95C1-2E66372F3D21}" dt="2021-01-12T17:57:22.395" v="935"/>
          <ac:spMkLst>
            <pc:docMk/>
            <pc:sldMk cId="2161755771" sldId="2651"/>
            <ac:spMk id="9" creationId="{95219699-2762-4774-BA07-671848E98938}"/>
          </ac:spMkLst>
        </pc:spChg>
        <pc:spChg chg="add del">
          <ac:chgData name="Burn, Jenny" userId="da60964d-54d9-422e-88cd-a3e89d812d33" providerId="ADAL" clId="{2F833CDA-68CE-40CE-95C1-2E66372F3D21}" dt="2021-01-12T17:57:22.395" v="935"/>
          <ac:spMkLst>
            <pc:docMk/>
            <pc:sldMk cId="2161755771" sldId="2651"/>
            <ac:spMk id="10" creationId="{E8527766-C68A-473D-B0EE-1CF75F5F02C6}"/>
          </ac:spMkLst>
        </pc:spChg>
        <pc:spChg chg="add del mod">
          <ac:chgData name="Burn, Jenny" userId="da60964d-54d9-422e-88cd-a3e89d812d33" providerId="ADAL" clId="{2F833CDA-68CE-40CE-95C1-2E66372F3D21}" dt="2021-01-13T11:45:58.092" v="1335" actId="14100"/>
          <ac:spMkLst>
            <pc:docMk/>
            <pc:sldMk cId="2161755771" sldId="2651"/>
            <ac:spMk id="11" creationId="{1B5CA58F-59B2-499B-A41D-10B56CD992EB}"/>
          </ac:spMkLst>
        </pc:spChg>
        <pc:spChg chg="add del mod">
          <ac:chgData name="Burn, Jenny" userId="da60964d-54d9-422e-88cd-a3e89d812d33" providerId="ADAL" clId="{2F833CDA-68CE-40CE-95C1-2E66372F3D21}" dt="2021-01-12T18:02:16.552" v="1278" actId="478"/>
          <ac:spMkLst>
            <pc:docMk/>
            <pc:sldMk cId="2161755771" sldId="2651"/>
            <ac:spMk id="17" creationId="{551ECC84-6A98-468F-8482-4A4C38BC42BD}"/>
          </ac:spMkLst>
        </pc:spChg>
        <pc:picChg chg="add mod">
          <ac:chgData name="Burn, Jenny" userId="da60964d-54d9-422e-88cd-a3e89d812d33" providerId="ADAL" clId="{2F833CDA-68CE-40CE-95C1-2E66372F3D21}" dt="2021-01-12T17:52:49.368" v="904" actId="1076"/>
          <ac:picMkLst>
            <pc:docMk/>
            <pc:sldMk cId="2161755771" sldId="2651"/>
            <ac:picMk id="2" creationId="{B6B02E13-403C-4B98-81D0-5B6CD27382AF}"/>
          </ac:picMkLst>
        </pc:picChg>
        <pc:picChg chg="add del">
          <ac:chgData name="Burn, Jenny" userId="da60964d-54d9-422e-88cd-a3e89d812d33" providerId="ADAL" clId="{2F833CDA-68CE-40CE-95C1-2E66372F3D21}" dt="2021-01-12T17:57:09.801" v="931"/>
          <ac:picMkLst>
            <pc:docMk/>
            <pc:sldMk cId="2161755771" sldId="2651"/>
            <ac:picMk id="2049" creationId="{443914E0-7B2E-4A6B-B2EC-01945C603628}"/>
          </ac:picMkLst>
        </pc:picChg>
        <pc:picChg chg="add del">
          <ac:chgData name="Burn, Jenny" userId="da60964d-54d9-422e-88cd-a3e89d812d33" providerId="ADAL" clId="{2F833CDA-68CE-40CE-95C1-2E66372F3D21}" dt="2021-01-12T17:57:09.801" v="931"/>
          <ac:picMkLst>
            <pc:docMk/>
            <pc:sldMk cId="2161755771" sldId="2651"/>
            <ac:picMk id="2050" creationId="{CE43612E-9B9D-45A1-9DAF-CCCB7F213B7A}"/>
          </ac:picMkLst>
        </pc:picChg>
        <pc:picChg chg="add del">
          <ac:chgData name="Burn, Jenny" userId="da60964d-54d9-422e-88cd-a3e89d812d33" providerId="ADAL" clId="{2F833CDA-68CE-40CE-95C1-2E66372F3D21}" dt="2021-01-12T17:57:22.395" v="935"/>
          <ac:picMkLst>
            <pc:docMk/>
            <pc:sldMk cId="2161755771" sldId="2651"/>
            <ac:picMk id="2054" creationId="{45927CEB-0B69-497D-8F6C-9A74808AD51A}"/>
          </ac:picMkLst>
        </pc:picChg>
        <pc:picChg chg="add del">
          <ac:chgData name="Burn, Jenny" userId="da60964d-54d9-422e-88cd-a3e89d812d33" providerId="ADAL" clId="{2F833CDA-68CE-40CE-95C1-2E66372F3D21}" dt="2021-01-12T17:57:22.395" v="935"/>
          <ac:picMkLst>
            <pc:docMk/>
            <pc:sldMk cId="2161755771" sldId="2651"/>
            <ac:picMk id="2055" creationId="{FB6D5D8B-AD95-4A0F-887A-636A49FBBB7E}"/>
          </ac:picMkLst>
        </pc:picChg>
      </pc:sldChg>
      <pc:sldChg chg="addSp delSp modSp mod modNotesTx">
        <pc:chgData name="Burn, Jenny" userId="da60964d-54d9-422e-88cd-a3e89d812d33" providerId="ADAL" clId="{2F833CDA-68CE-40CE-95C1-2E66372F3D21}" dt="2021-01-13T12:59:04.982" v="1677"/>
        <pc:sldMkLst>
          <pc:docMk/>
          <pc:sldMk cId="4147378133" sldId="2652"/>
        </pc:sldMkLst>
        <pc:spChg chg="del mod">
          <ac:chgData name="Burn, Jenny" userId="da60964d-54d9-422e-88cd-a3e89d812d33" providerId="ADAL" clId="{2F833CDA-68CE-40CE-95C1-2E66372F3D21}" dt="2021-01-13T11:50:43.372" v="1346" actId="478"/>
          <ac:spMkLst>
            <pc:docMk/>
            <pc:sldMk cId="4147378133" sldId="2652"/>
            <ac:spMk id="3" creationId="{2A0CB7E1-8AB0-4C0B-9A21-0D0F3BB08518}"/>
          </ac:spMkLst>
        </pc:spChg>
        <pc:spChg chg="del mod">
          <ac:chgData name="Burn, Jenny" userId="da60964d-54d9-422e-88cd-a3e89d812d33" providerId="ADAL" clId="{2F833CDA-68CE-40CE-95C1-2E66372F3D21}" dt="2021-01-13T11:46:27.850" v="1340"/>
          <ac:spMkLst>
            <pc:docMk/>
            <pc:sldMk cId="4147378133" sldId="2652"/>
            <ac:spMk id="11" creationId="{1B5CA58F-59B2-499B-A41D-10B56CD992EB}"/>
          </ac:spMkLst>
        </pc:spChg>
        <pc:picChg chg="del">
          <ac:chgData name="Burn, Jenny" userId="da60964d-54d9-422e-88cd-a3e89d812d33" providerId="ADAL" clId="{2F833CDA-68CE-40CE-95C1-2E66372F3D21}" dt="2021-01-13T11:46:27.850" v="1338" actId="478"/>
          <ac:picMkLst>
            <pc:docMk/>
            <pc:sldMk cId="4147378133" sldId="2652"/>
            <ac:picMk id="2" creationId="{B6B02E13-403C-4B98-81D0-5B6CD27382AF}"/>
          </ac:picMkLst>
        </pc:picChg>
        <pc:picChg chg="add mod">
          <ac:chgData name="Burn, Jenny" userId="da60964d-54d9-422e-88cd-a3e89d812d33" providerId="ADAL" clId="{2F833CDA-68CE-40CE-95C1-2E66372F3D21}" dt="2021-01-13T11:50:40.388" v="1344" actId="1076"/>
          <ac:picMkLst>
            <pc:docMk/>
            <pc:sldMk cId="4147378133" sldId="2652"/>
            <ac:picMk id="6" creationId="{DA8F19DB-FF97-4BA9-850F-DA997737E265}"/>
          </ac:picMkLst>
        </pc:picChg>
      </pc:sldChg>
    </pc:docChg>
  </pc:docChgLst>
  <pc:docChgLst>
    <pc:chgData name="Burn, Jenny" userId="da60964d-54d9-422e-88cd-a3e89d812d33" providerId="ADAL" clId="{CCB9D7BC-38AD-40AB-8E45-94FF1C4C80A9}"/>
    <pc:docChg chg="undo custSel delSld modSld">
      <pc:chgData name="Burn, Jenny" userId="da60964d-54d9-422e-88cd-a3e89d812d33" providerId="ADAL" clId="{CCB9D7BC-38AD-40AB-8E45-94FF1C4C80A9}" dt="2021-02-02T17:38:08.269" v="2969"/>
      <pc:docMkLst>
        <pc:docMk/>
      </pc:docMkLst>
      <pc:sldChg chg="modSp mod">
        <pc:chgData name="Burn, Jenny" userId="da60964d-54d9-422e-88cd-a3e89d812d33" providerId="ADAL" clId="{CCB9D7BC-38AD-40AB-8E45-94FF1C4C80A9}" dt="2021-02-02T15:12:31.005" v="3" actId="20577"/>
        <pc:sldMkLst>
          <pc:docMk/>
          <pc:sldMk cId="4284245350" sldId="272"/>
        </pc:sldMkLst>
        <pc:spChg chg="mod">
          <ac:chgData name="Burn, Jenny" userId="da60964d-54d9-422e-88cd-a3e89d812d33" providerId="ADAL" clId="{CCB9D7BC-38AD-40AB-8E45-94FF1C4C80A9}" dt="2021-02-02T15:12:31.005" v="3" actId="20577"/>
          <ac:spMkLst>
            <pc:docMk/>
            <pc:sldMk cId="4284245350" sldId="272"/>
            <ac:spMk id="3" creationId="{00000000-0000-0000-0000-000000000000}"/>
          </ac:spMkLst>
        </pc:spChg>
      </pc:sldChg>
      <pc:sldChg chg="addSp delSp modSp mod modNotesTx">
        <pc:chgData name="Burn, Jenny" userId="da60964d-54d9-422e-88cd-a3e89d812d33" providerId="ADAL" clId="{CCB9D7BC-38AD-40AB-8E45-94FF1C4C80A9}" dt="2021-02-02T17:37:59.198" v="2967"/>
        <pc:sldMkLst>
          <pc:docMk/>
          <pc:sldMk cId="1683183876" sldId="2647"/>
        </pc:sldMkLst>
        <pc:spChg chg="mod">
          <ac:chgData name="Burn, Jenny" userId="da60964d-54d9-422e-88cd-a3e89d812d33" providerId="ADAL" clId="{CCB9D7BC-38AD-40AB-8E45-94FF1C4C80A9}" dt="2021-02-02T17:37:59.198" v="2967"/>
          <ac:spMkLst>
            <pc:docMk/>
            <pc:sldMk cId="1683183876" sldId="2647"/>
            <ac:spMk id="9" creationId="{EB00663C-62A7-4D86-8176-DDE62A4EF383}"/>
          </ac:spMkLst>
        </pc:spChg>
        <pc:spChg chg="mod">
          <ac:chgData name="Burn, Jenny" userId="da60964d-54d9-422e-88cd-a3e89d812d33" providerId="ADAL" clId="{CCB9D7BC-38AD-40AB-8E45-94FF1C4C80A9}" dt="2021-02-02T17:30:59.351" v="2776" actId="113"/>
          <ac:spMkLst>
            <pc:docMk/>
            <pc:sldMk cId="1683183876" sldId="2647"/>
            <ac:spMk id="10" creationId="{51AF5B05-8602-4F55-85C8-37076FEDF63F}"/>
          </ac:spMkLst>
        </pc:spChg>
        <pc:graphicFrameChg chg="add mod modGraphic">
          <ac:chgData name="Burn, Jenny" userId="da60964d-54d9-422e-88cd-a3e89d812d33" providerId="ADAL" clId="{CCB9D7BC-38AD-40AB-8E45-94FF1C4C80A9}" dt="2021-02-02T16:52:53.545" v="1686" actId="14100"/>
          <ac:graphicFrameMkLst>
            <pc:docMk/>
            <pc:sldMk cId="1683183876" sldId="2647"/>
            <ac:graphicFrameMk id="5" creationId="{AD63AB0E-8EE8-4A38-87BD-8AF56ACE0EFA}"/>
          </ac:graphicFrameMkLst>
        </pc:graphicFrameChg>
        <pc:graphicFrameChg chg="add del">
          <ac:chgData name="Burn, Jenny" userId="da60964d-54d9-422e-88cd-a3e89d812d33" providerId="ADAL" clId="{CCB9D7BC-38AD-40AB-8E45-94FF1C4C80A9}" dt="2021-02-02T16:55:08.508" v="1690" actId="3680"/>
          <ac:graphicFrameMkLst>
            <pc:docMk/>
            <pc:sldMk cId="1683183876" sldId="2647"/>
            <ac:graphicFrameMk id="6" creationId="{53C16BF0-A03B-41DC-AAD9-EBA425E91D31}"/>
          </ac:graphicFrameMkLst>
        </pc:graphicFrameChg>
        <pc:graphicFrameChg chg="del modGraphic">
          <ac:chgData name="Burn, Jenny" userId="da60964d-54d9-422e-88cd-a3e89d812d33" providerId="ADAL" clId="{CCB9D7BC-38AD-40AB-8E45-94FF1C4C80A9}" dt="2021-02-02T16:44:36.781" v="1163" actId="478"/>
          <ac:graphicFrameMkLst>
            <pc:docMk/>
            <pc:sldMk cId="1683183876" sldId="2647"/>
            <ac:graphicFrameMk id="13" creationId="{696E9B70-0CFF-456E-B3EB-89548F0CC837}"/>
          </ac:graphicFrameMkLst>
        </pc:graphicFrameChg>
        <pc:picChg chg="add mod modCrop">
          <ac:chgData name="Burn, Jenny" userId="da60964d-54d9-422e-88cd-a3e89d812d33" providerId="ADAL" clId="{CCB9D7BC-38AD-40AB-8E45-94FF1C4C80A9}" dt="2021-02-02T16:49:45.749" v="1627" actId="1076"/>
          <ac:picMkLst>
            <pc:docMk/>
            <pc:sldMk cId="1683183876" sldId="2647"/>
            <ac:picMk id="3" creationId="{02C16F59-BE82-4572-A7F0-C1604B51D6C0}"/>
          </ac:picMkLst>
        </pc:picChg>
        <pc:picChg chg="del">
          <ac:chgData name="Burn, Jenny" userId="da60964d-54d9-422e-88cd-a3e89d812d33" providerId="ADAL" clId="{CCB9D7BC-38AD-40AB-8E45-94FF1C4C80A9}" dt="2021-02-02T16:44:26.991" v="1161" actId="478"/>
          <ac:picMkLst>
            <pc:docMk/>
            <pc:sldMk cId="1683183876" sldId="2647"/>
            <ac:picMk id="12" creationId="{0C929329-97BE-483D-BCD7-59D0AAB9404F}"/>
          </ac:picMkLst>
        </pc:picChg>
      </pc:sldChg>
      <pc:sldChg chg="addSp delSp modSp mod modNotesTx">
        <pc:chgData name="Burn, Jenny" userId="da60964d-54d9-422e-88cd-a3e89d812d33" providerId="ADAL" clId="{CCB9D7BC-38AD-40AB-8E45-94FF1C4C80A9}" dt="2021-02-02T16:44:19.651" v="1160" actId="1076"/>
        <pc:sldMkLst>
          <pc:docMk/>
          <pc:sldMk cId="2257021788" sldId="2653"/>
        </pc:sldMkLst>
        <pc:spChg chg="mod">
          <ac:chgData name="Burn, Jenny" userId="da60964d-54d9-422e-88cd-a3e89d812d33" providerId="ADAL" clId="{CCB9D7BC-38AD-40AB-8E45-94FF1C4C80A9}" dt="2021-02-02T16:15:33.744" v="284" actId="20577"/>
          <ac:spMkLst>
            <pc:docMk/>
            <pc:sldMk cId="2257021788" sldId="2653"/>
            <ac:spMk id="3" creationId="{BEEF3A05-95C8-4ED3-984B-4CE0DE635396}"/>
          </ac:spMkLst>
        </pc:spChg>
        <pc:spChg chg="mod">
          <ac:chgData name="Burn, Jenny" userId="da60964d-54d9-422e-88cd-a3e89d812d33" providerId="ADAL" clId="{CCB9D7BC-38AD-40AB-8E45-94FF1C4C80A9}" dt="2021-02-02T16:44:14.212" v="1159" actId="113"/>
          <ac:spMkLst>
            <pc:docMk/>
            <pc:sldMk cId="2257021788" sldId="2653"/>
            <ac:spMk id="10" creationId="{51AF5B05-8602-4F55-85C8-37076FEDF63F}"/>
          </ac:spMkLst>
        </pc:spChg>
        <pc:graphicFrameChg chg="del modGraphic">
          <ac:chgData name="Burn, Jenny" userId="da60964d-54d9-422e-88cd-a3e89d812d33" providerId="ADAL" clId="{CCB9D7BC-38AD-40AB-8E45-94FF1C4C80A9}" dt="2021-02-02T16:15:12.706" v="239" actId="478"/>
          <ac:graphicFrameMkLst>
            <pc:docMk/>
            <pc:sldMk cId="2257021788" sldId="2653"/>
            <ac:graphicFrameMk id="2" creationId="{13D3BCF5-CF25-4A9A-809F-903519C0A5CE}"/>
          </ac:graphicFrameMkLst>
        </pc:graphicFrameChg>
        <pc:picChg chg="add mod modCrop">
          <ac:chgData name="Burn, Jenny" userId="da60964d-54d9-422e-88cd-a3e89d812d33" providerId="ADAL" clId="{CCB9D7BC-38AD-40AB-8E45-94FF1C4C80A9}" dt="2021-02-02T16:44:19.651" v="1160" actId="1076"/>
          <ac:picMkLst>
            <pc:docMk/>
            <pc:sldMk cId="2257021788" sldId="2653"/>
            <ac:picMk id="6" creationId="{3CD41D54-BC57-4260-9C7B-A598EE5EF899}"/>
          </ac:picMkLst>
        </pc:picChg>
        <pc:picChg chg="del">
          <ac:chgData name="Burn, Jenny" userId="da60964d-54d9-422e-88cd-a3e89d812d33" providerId="ADAL" clId="{CCB9D7BC-38AD-40AB-8E45-94FF1C4C80A9}" dt="2021-02-02T16:05:12.467" v="4" actId="478"/>
          <ac:picMkLst>
            <pc:docMk/>
            <pc:sldMk cId="2257021788" sldId="2653"/>
            <ac:picMk id="9" creationId="{374126F5-0F12-4CA9-A143-0B94DCE3CC77}"/>
          </ac:picMkLst>
        </pc:picChg>
      </pc:sldChg>
      <pc:sldChg chg="del">
        <pc:chgData name="Burn, Jenny" userId="da60964d-54d9-422e-88cd-a3e89d812d33" providerId="ADAL" clId="{CCB9D7BC-38AD-40AB-8E45-94FF1C4C80A9}" dt="2021-02-02T17:01:10.910" v="2040" actId="47"/>
        <pc:sldMkLst>
          <pc:docMk/>
          <pc:sldMk cId="3483747080" sldId="2654"/>
        </pc:sldMkLst>
      </pc:sldChg>
      <pc:sldChg chg="del">
        <pc:chgData name="Burn, Jenny" userId="da60964d-54d9-422e-88cd-a3e89d812d33" providerId="ADAL" clId="{CCB9D7BC-38AD-40AB-8E45-94FF1C4C80A9}" dt="2021-02-02T17:01:13.501" v="2041" actId="47"/>
        <pc:sldMkLst>
          <pc:docMk/>
          <pc:sldMk cId="3814496441" sldId="2655"/>
        </pc:sldMkLst>
      </pc:sldChg>
      <pc:sldChg chg="del">
        <pc:chgData name="Burn, Jenny" userId="da60964d-54d9-422e-88cd-a3e89d812d33" providerId="ADAL" clId="{CCB9D7BC-38AD-40AB-8E45-94FF1C4C80A9}" dt="2021-02-02T17:01:09.776" v="2039" actId="47"/>
        <pc:sldMkLst>
          <pc:docMk/>
          <pc:sldMk cId="3136370427" sldId="2656"/>
        </pc:sldMkLst>
      </pc:sldChg>
      <pc:sldChg chg="addSp delSp modSp mod modNotesTx">
        <pc:chgData name="Burn, Jenny" userId="da60964d-54d9-422e-88cd-a3e89d812d33" providerId="ADAL" clId="{CCB9D7BC-38AD-40AB-8E45-94FF1C4C80A9}" dt="2021-02-02T16:37:21.427" v="920" actId="1076"/>
        <pc:sldMkLst>
          <pc:docMk/>
          <pc:sldMk cId="1380351776" sldId="2657"/>
        </pc:sldMkLst>
        <pc:spChg chg="mod">
          <ac:chgData name="Burn, Jenny" userId="da60964d-54d9-422e-88cd-a3e89d812d33" providerId="ADAL" clId="{CCB9D7BC-38AD-40AB-8E45-94FF1C4C80A9}" dt="2021-02-02T16:32:54.418" v="711" actId="1076"/>
          <ac:spMkLst>
            <pc:docMk/>
            <pc:sldMk cId="1380351776" sldId="2657"/>
            <ac:spMk id="3" creationId="{BEEF3A05-95C8-4ED3-984B-4CE0DE635396}"/>
          </ac:spMkLst>
        </pc:spChg>
        <pc:spChg chg="mod">
          <ac:chgData name="Burn, Jenny" userId="da60964d-54d9-422e-88cd-a3e89d812d33" providerId="ADAL" clId="{CCB9D7BC-38AD-40AB-8E45-94FF1C4C80A9}" dt="2021-02-02T16:29:51.800" v="696" actId="14100"/>
          <ac:spMkLst>
            <pc:docMk/>
            <pc:sldMk cId="1380351776" sldId="2657"/>
            <ac:spMk id="10" creationId="{51AF5B05-8602-4F55-85C8-37076FEDF63F}"/>
          </ac:spMkLst>
        </pc:spChg>
        <pc:picChg chg="add mod modCrop">
          <ac:chgData name="Burn, Jenny" userId="da60964d-54d9-422e-88cd-a3e89d812d33" providerId="ADAL" clId="{CCB9D7BC-38AD-40AB-8E45-94FF1C4C80A9}" dt="2021-02-02T16:37:21.427" v="920" actId="1076"/>
          <ac:picMkLst>
            <pc:docMk/>
            <pc:sldMk cId="1380351776" sldId="2657"/>
            <ac:picMk id="5" creationId="{BD5FBA3C-09DC-447D-84A2-5731C7677D76}"/>
          </ac:picMkLst>
        </pc:picChg>
        <pc:picChg chg="del">
          <ac:chgData name="Burn, Jenny" userId="da60964d-54d9-422e-88cd-a3e89d812d33" providerId="ADAL" clId="{CCB9D7BC-38AD-40AB-8E45-94FF1C4C80A9}" dt="2021-02-02T16:29:25.666" v="693" actId="478"/>
          <ac:picMkLst>
            <pc:docMk/>
            <pc:sldMk cId="1380351776" sldId="2657"/>
            <ac:picMk id="6" creationId="{3CD41D54-BC57-4260-9C7B-A598EE5EF899}"/>
          </ac:picMkLst>
        </pc:picChg>
        <pc:picChg chg="add mod">
          <ac:chgData name="Burn, Jenny" userId="da60964d-54d9-422e-88cd-a3e89d812d33" providerId="ADAL" clId="{CCB9D7BC-38AD-40AB-8E45-94FF1C4C80A9}" dt="2021-02-02T16:37:15.639" v="919" actId="1076"/>
          <ac:picMkLst>
            <pc:docMk/>
            <pc:sldMk cId="1380351776" sldId="2657"/>
            <ac:picMk id="8" creationId="{3F0ACF68-ACBB-406F-8D04-47C6066E0F9D}"/>
          </ac:picMkLst>
        </pc:picChg>
      </pc:sldChg>
      <pc:sldChg chg="addSp delSp modSp mod modNotesTx">
        <pc:chgData name="Burn, Jenny" userId="da60964d-54d9-422e-88cd-a3e89d812d33" providerId="ADAL" clId="{CCB9D7BC-38AD-40AB-8E45-94FF1C4C80A9}" dt="2021-02-02T17:13:10.667" v="2258" actId="1076"/>
        <pc:sldMkLst>
          <pc:docMk/>
          <pc:sldMk cId="2803471132" sldId="2658"/>
        </pc:sldMkLst>
        <pc:graphicFrameChg chg="add mod modGraphic">
          <ac:chgData name="Burn, Jenny" userId="da60964d-54d9-422e-88cd-a3e89d812d33" providerId="ADAL" clId="{CCB9D7BC-38AD-40AB-8E45-94FF1C4C80A9}" dt="2021-02-02T17:13:10.667" v="2258" actId="1076"/>
          <ac:graphicFrameMkLst>
            <pc:docMk/>
            <pc:sldMk cId="2803471132" sldId="2658"/>
            <ac:graphicFrameMk id="2" creationId="{D480CA63-D173-43A2-8D16-8759228B2E05}"/>
          </ac:graphicFrameMkLst>
        </pc:graphicFrameChg>
        <pc:picChg chg="del">
          <ac:chgData name="Burn, Jenny" userId="da60964d-54d9-422e-88cd-a3e89d812d33" providerId="ADAL" clId="{CCB9D7BC-38AD-40AB-8E45-94FF1C4C80A9}" dt="2021-02-02T17:12:35.331" v="2252" actId="478"/>
          <ac:picMkLst>
            <pc:docMk/>
            <pc:sldMk cId="2803471132" sldId="2658"/>
            <ac:picMk id="6" creationId="{3CD41D54-BC57-4260-9C7B-A598EE5EF899}"/>
          </ac:picMkLst>
        </pc:picChg>
      </pc:sldChg>
      <pc:sldChg chg="addSp delSp modSp mod modNotesTx">
        <pc:chgData name="Burn, Jenny" userId="da60964d-54d9-422e-88cd-a3e89d812d33" providerId="ADAL" clId="{CCB9D7BC-38AD-40AB-8E45-94FF1C4C80A9}" dt="2021-02-02T17:38:08.269" v="2969"/>
        <pc:sldMkLst>
          <pc:docMk/>
          <pc:sldMk cId="909983945" sldId="2659"/>
        </pc:sldMkLst>
        <pc:spChg chg="add del mod">
          <ac:chgData name="Burn, Jenny" userId="da60964d-54d9-422e-88cd-a3e89d812d33" providerId="ADAL" clId="{CCB9D7BC-38AD-40AB-8E45-94FF1C4C80A9}" dt="2021-02-02T17:30:50.559" v="2775" actId="478"/>
          <ac:spMkLst>
            <pc:docMk/>
            <pc:sldMk cId="909983945" sldId="2659"/>
            <ac:spMk id="7" creationId="{E6BF9E7C-207A-46DE-ABDD-52AB9BE53638}"/>
          </ac:spMkLst>
        </pc:spChg>
        <pc:spChg chg="add">
          <ac:chgData name="Burn, Jenny" userId="da60964d-54d9-422e-88cd-a3e89d812d33" providerId="ADAL" clId="{CCB9D7BC-38AD-40AB-8E45-94FF1C4C80A9}" dt="2021-02-02T17:29:53.157" v="2654"/>
          <ac:spMkLst>
            <pc:docMk/>
            <pc:sldMk cId="909983945" sldId="2659"/>
            <ac:spMk id="8" creationId="{29C7BCE0-E021-4554-B73E-255F417C1A7A}"/>
          </ac:spMkLst>
        </pc:spChg>
        <pc:spChg chg="mod">
          <ac:chgData name="Burn, Jenny" userId="da60964d-54d9-422e-88cd-a3e89d812d33" providerId="ADAL" clId="{CCB9D7BC-38AD-40AB-8E45-94FF1C4C80A9}" dt="2021-02-02T17:38:08.269" v="2969"/>
          <ac:spMkLst>
            <pc:docMk/>
            <pc:sldMk cId="909983945" sldId="2659"/>
            <ac:spMk id="9" creationId="{EB00663C-62A7-4D86-8176-DDE62A4EF383}"/>
          </ac:spMkLst>
        </pc:spChg>
        <pc:spChg chg="mod">
          <ac:chgData name="Burn, Jenny" userId="da60964d-54d9-422e-88cd-a3e89d812d33" providerId="ADAL" clId="{CCB9D7BC-38AD-40AB-8E45-94FF1C4C80A9}" dt="2021-02-02T17:34:12.839" v="2820" actId="20577"/>
          <ac:spMkLst>
            <pc:docMk/>
            <pc:sldMk cId="909983945" sldId="2659"/>
            <ac:spMk id="10" creationId="{51AF5B05-8602-4F55-85C8-37076FEDF63F}"/>
          </ac:spMkLst>
        </pc:spChg>
        <pc:graphicFrameChg chg="add del mod modGraphic">
          <ac:chgData name="Burn, Jenny" userId="da60964d-54d9-422e-88cd-a3e89d812d33" providerId="ADAL" clId="{CCB9D7BC-38AD-40AB-8E45-94FF1C4C80A9}" dt="2021-02-02T17:16:22.801" v="2345"/>
          <ac:graphicFrameMkLst>
            <pc:docMk/>
            <pc:sldMk cId="909983945" sldId="2659"/>
            <ac:graphicFrameMk id="2" creationId="{8B304DA3-9A9F-41C4-96FF-CE4FEA0839C5}"/>
          </ac:graphicFrameMkLst>
        </pc:graphicFrameChg>
        <pc:graphicFrameChg chg="modGraphic">
          <ac:chgData name="Burn, Jenny" userId="da60964d-54d9-422e-88cd-a3e89d812d33" providerId="ADAL" clId="{CCB9D7BC-38AD-40AB-8E45-94FF1C4C80A9}" dt="2021-02-02T17:33:49.882" v="2816" actId="20577"/>
          <ac:graphicFrameMkLst>
            <pc:docMk/>
            <pc:sldMk cId="909983945" sldId="2659"/>
            <ac:graphicFrameMk id="5" creationId="{AD63AB0E-8EE8-4A38-87BD-8AF56ACE0EFA}"/>
          </ac:graphicFrameMkLst>
        </pc:graphicFrameChg>
        <pc:graphicFrameChg chg="add mod modGraphic">
          <ac:chgData name="Burn, Jenny" userId="da60964d-54d9-422e-88cd-a3e89d812d33" providerId="ADAL" clId="{CCB9D7BC-38AD-40AB-8E45-94FF1C4C80A9}" dt="2021-02-02T17:33:19.005" v="2802" actId="14734"/>
          <ac:graphicFrameMkLst>
            <pc:docMk/>
            <pc:sldMk cId="909983945" sldId="2659"/>
            <ac:graphicFrameMk id="6" creationId="{DE80F21E-9253-4BFE-8C52-23F6EE82D204}"/>
          </ac:graphicFrameMkLst>
        </pc:graphicFrameChg>
        <pc:picChg chg="del">
          <ac:chgData name="Burn, Jenny" userId="da60964d-54d9-422e-88cd-a3e89d812d33" providerId="ADAL" clId="{CCB9D7BC-38AD-40AB-8E45-94FF1C4C80A9}" dt="2021-02-02T17:31:06.128" v="2777" actId="478"/>
          <ac:picMkLst>
            <pc:docMk/>
            <pc:sldMk cId="909983945" sldId="2659"/>
            <ac:picMk id="3" creationId="{02C16F59-BE82-4572-A7F0-C1604B51D6C0}"/>
          </ac:picMkLst>
        </pc:picChg>
        <pc:picChg chg="add">
          <ac:chgData name="Burn, Jenny" userId="da60964d-54d9-422e-88cd-a3e89d812d33" providerId="ADAL" clId="{CCB9D7BC-38AD-40AB-8E45-94FF1C4C80A9}" dt="2021-02-02T17:29:53.157" v="2654"/>
          <ac:picMkLst>
            <pc:docMk/>
            <pc:sldMk cId="909983945" sldId="2659"/>
            <ac:picMk id="1025" creationId="{9373CF6E-0E93-499A-B8F5-370AD6C5E48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02/02/2021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y = </a:t>
            </a:r>
            <a:r>
              <a:rPr lang="en-GB" dirty="0" err="1"/>
              <a:t>kx</a:t>
            </a:r>
            <a:r>
              <a:rPr lang="en-GB" dirty="0"/>
              <a:t>    y is directly proportional to x</a:t>
            </a:r>
          </a:p>
          <a:p>
            <a:pPr marL="0" indent="0">
              <a:buNone/>
            </a:pPr>
            <a:r>
              <a:rPr lang="en-GB" dirty="0"/>
              <a:t>y = k/x  y is inversely proportional to x</a:t>
            </a:r>
          </a:p>
          <a:p>
            <a:pPr marL="0" indent="0">
              <a:buNone/>
            </a:pPr>
            <a:r>
              <a:rPr lang="en-GB" dirty="0"/>
              <a:t>y = kx</a:t>
            </a:r>
            <a:r>
              <a:rPr lang="en-GB" baseline="30000" dirty="0"/>
              <a:t>2</a:t>
            </a:r>
            <a:r>
              <a:rPr lang="en-GB" dirty="0"/>
              <a:t>  y is directly proportional to x</a:t>
            </a:r>
            <a:r>
              <a:rPr lang="en-GB" baseline="30000" dirty="0"/>
              <a:t>2</a:t>
            </a:r>
          </a:p>
          <a:p>
            <a:pPr marL="0" indent="0">
              <a:buNone/>
            </a:pPr>
            <a:r>
              <a:rPr lang="en-GB" dirty="0"/>
              <a:t>y = k/x</a:t>
            </a:r>
            <a:r>
              <a:rPr lang="en-GB" baseline="30000" dirty="0"/>
              <a:t>2 </a:t>
            </a:r>
            <a:r>
              <a:rPr lang="en-GB" dirty="0"/>
              <a:t>y is inversely proportional to x</a:t>
            </a:r>
            <a:r>
              <a:rPr lang="en-GB" baseline="30000" dirty="0"/>
              <a:t>2</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1689710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It is leaking out at a rate of 30cm every 2 hours, which is 15cm every hour. If there are 100cm left at 5pm then 100 ÷ 15 = 6 2/3</a:t>
            </a:r>
          </a:p>
          <a:p>
            <a:pPr marL="0" indent="0">
              <a:buNone/>
            </a:pPr>
            <a:r>
              <a:rPr lang="en-GB" dirty="0"/>
              <a:t>That means in 6 hours and 40 minutes i.e. at 11.40pm  </a:t>
            </a:r>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3635288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It is leaking out at a rate of 80cm every 2 hours, which is 40cm every hour. If there are 110cm left at 5pm then 110 ÷ 40 = 2 3/4</a:t>
            </a:r>
          </a:p>
          <a:p>
            <a:pPr marL="0" indent="0">
              <a:buNone/>
            </a:pPr>
            <a:r>
              <a:rPr lang="en-GB" dirty="0"/>
              <a:t>That means in 2 hours and 45 minutes i.e. at 7.45pm  </a:t>
            </a:r>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591955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R"/>
            </a:pPr>
            <a:r>
              <a:rPr lang="en-GB" dirty="0"/>
              <a:t>Capacity of buckets:  8     10   12   15   16   </a:t>
            </a:r>
            <a:r>
              <a:rPr lang="en-GB" b="1" dirty="0"/>
              <a:t>24   30</a:t>
            </a:r>
          </a:p>
          <a:p>
            <a:pPr marL="0" indent="0">
              <a:buNone/>
            </a:pPr>
            <a:r>
              <a:rPr lang="en-GB" b="1" dirty="0"/>
              <a:t>      </a:t>
            </a:r>
            <a:r>
              <a:rPr lang="en-GB" b="0" dirty="0"/>
              <a:t>Number of buckets: </a:t>
            </a:r>
            <a:r>
              <a:rPr lang="en-GB" b="1" dirty="0"/>
              <a:t>300 240 </a:t>
            </a:r>
            <a:r>
              <a:rPr lang="en-GB" b="0" dirty="0"/>
              <a:t>200 </a:t>
            </a:r>
            <a:r>
              <a:rPr lang="en-GB" b="1" dirty="0"/>
              <a:t>160</a:t>
            </a:r>
            <a:r>
              <a:rPr lang="en-GB" b="0" dirty="0"/>
              <a:t> 150 100  80</a:t>
            </a:r>
          </a:p>
          <a:p>
            <a:pPr marL="228600" indent="-228600">
              <a:buAutoNum type="alphaLcParenR" startAt="2"/>
            </a:pPr>
            <a:r>
              <a:rPr lang="en-GB" b="0" dirty="0"/>
              <a:t>As the capacity of the buckets increases, the number of buckets needed decreases.</a:t>
            </a:r>
          </a:p>
          <a:p>
            <a:pPr marL="0" indent="0">
              <a:buNone/>
            </a:pPr>
            <a:endParaRPr lang="en-GB" b="0" dirty="0"/>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1190487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arenR"/>
            </a:pPr>
            <a:r>
              <a:rPr lang="en-GB" dirty="0"/>
              <a:t>Capacity of buckets:  8     10   12   </a:t>
            </a:r>
            <a:r>
              <a:rPr lang="en-GB" b="1" dirty="0"/>
              <a:t>15</a:t>
            </a:r>
            <a:r>
              <a:rPr lang="en-GB" dirty="0"/>
              <a:t>   16   </a:t>
            </a:r>
            <a:r>
              <a:rPr lang="en-GB" b="1" dirty="0"/>
              <a:t>24</a:t>
            </a:r>
            <a:r>
              <a:rPr lang="en-GB" b="0" dirty="0"/>
              <a:t>   30</a:t>
            </a:r>
          </a:p>
          <a:p>
            <a:pPr marL="0" indent="0">
              <a:buNone/>
            </a:pPr>
            <a:r>
              <a:rPr lang="en-GB" b="1" dirty="0"/>
              <a:t>      </a:t>
            </a:r>
            <a:r>
              <a:rPr lang="en-GB" b="0" dirty="0"/>
              <a:t>Number of buckets: </a:t>
            </a:r>
            <a:r>
              <a:rPr lang="en-GB" b="1" dirty="0"/>
              <a:t>450</a:t>
            </a:r>
            <a:r>
              <a:rPr lang="en-GB" b="0" dirty="0"/>
              <a:t> 360 </a:t>
            </a:r>
            <a:r>
              <a:rPr lang="en-GB" b="1" dirty="0"/>
              <a:t>300</a:t>
            </a:r>
            <a:r>
              <a:rPr lang="en-GB" b="0" dirty="0"/>
              <a:t> 240  225 150</a:t>
            </a:r>
            <a:r>
              <a:rPr lang="en-GB" b="1" dirty="0"/>
              <a:t> 120</a:t>
            </a:r>
          </a:p>
          <a:p>
            <a:pPr marL="228600" indent="-228600">
              <a:buAutoNum type="alphaLcParenR" startAt="2"/>
            </a:pPr>
            <a:r>
              <a:rPr lang="en-GB" b="0" dirty="0"/>
              <a:t>T ÷ B = </a:t>
            </a:r>
            <a:r>
              <a:rPr lang="en-GB" b="0"/>
              <a:t>N       or  T ÷ N = B   </a:t>
            </a:r>
            <a:endParaRPr lang="en-GB" b="0" dirty="0"/>
          </a:p>
          <a:p>
            <a:pPr marL="0" indent="0">
              <a:buNone/>
            </a:pPr>
            <a:endParaRPr lang="en-GB" b="0" dirty="0"/>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4279688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4.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9</a:t>
            </a:r>
          </a:p>
        </p:txBody>
      </p:sp>
      <p:sp>
        <p:nvSpPr>
          <p:cNvPr id="3" name="Subtitle 2"/>
          <p:cNvSpPr>
            <a:spLocks noGrp="1"/>
          </p:cNvSpPr>
          <p:nvPr>
            <p:ph type="subTitle" idx="1"/>
          </p:nvPr>
        </p:nvSpPr>
        <p:spPr>
          <a:xfrm>
            <a:off x="1847528" y="3068960"/>
            <a:ext cx="7776864" cy="1126976"/>
          </a:xfrm>
        </p:spPr>
        <p:txBody>
          <a:bodyPr>
            <a:normAutofit/>
          </a:bodyPr>
          <a:lstStyle/>
          <a:p>
            <a:pPr algn="l"/>
            <a:r>
              <a:rPr lang="en-GB" sz="2200" b="1" dirty="0">
                <a:solidFill>
                  <a:schemeClr val="tx1"/>
                </a:solidFill>
              </a:rPr>
              <a:t>Proportion: Indirect (unit 9.8)</a:t>
            </a:r>
          </a:p>
          <a:p>
            <a:pPr marL="342900" lvl="0" indent="-342900" algn="l">
              <a:lnSpc>
                <a:spcPct val="107000"/>
              </a:lnSpc>
              <a:spcAft>
                <a:spcPts val="800"/>
              </a:spcAft>
              <a:buFont typeface="Symbol" panose="05050102010706020507" pitchFamily="18" charset="2"/>
              <a:buChar char=""/>
            </a:pPr>
            <a:r>
              <a:rPr lang="en-GB" sz="1800" b="1" dirty="0">
                <a:solidFill>
                  <a:schemeClr val="tx1"/>
                </a:solidFill>
                <a:effectLst/>
                <a:latin typeface="+mj-lt"/>
                <a:ea typeface="Calibri" panose="020F0502020204030204" pitchFamily="34" charset="0"/>
                <a:cs typeface="Times New Roman" panose="02020603050405020304" pitchFamily="18" charset="0"/>
              </a:rPr>
              <a:t>Solve problems involving direct and inverse proportion, including graphical and algebraic representations </a:t>
            </a:r>
            <a:endParaRPr lang="en-GB" sz="2400" b="1" i="1" dirty="0">
              <a:solidFill>
                <a:schemeClr val="tx1"/>
              </a:solidFill>
              <a:latin typeface="+mj-lt"/>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3E1255F8-DFEA-45E7-AD96-19BCB863D19A}"/>
              </a:ext>
            </a:extLst>
          </p:cNvPr>
          <p:cNvGraphicFramePr>
            <a:graphicFrameLocks noGrp="1"/>
          </p:cNvGraphicFramePr>
          <p:nvPr>
            <p:extLst>
              <p:ext uri="{D42A27DB-BD31-4B8C-83A1-F6EECF244321}">
                <p14:modId xmlns:p14="http://schemas.microsoft.com/office/powerpoint/2010/main" val="3324485025"/>
              </p:ext>
            </p:extLst>
          </p:nvPr>
        </p:nvGraphicFramePr>
        <p:xfrm>
          <a:off x="3508160" y="1221266"/>
          <a:ext cx="6132990" cy="4154170"/>
        </p:xfrm>
        <a:graphic>
          <a:graphicData uri="http://schemas.openxmlformats.org/drawingml/2006/table">
            <a:tbl>
              <a:tblPr firstRow="1" firstCol="1" bandRow="1">
                <a:tableStyleId>{5C22544A-7EE6-4342-B048-85BDC9FD1C3A}</a:tableStyleId>
              </a:tblPr>
              <a:tblGrid>
                <a:gridCol w="641087">
                  <a:extLst>
                    <a:ext uri="{9D8B030D-6E8A-4147-A177-3AD203B41FA5}">
                      <a16:colId xmlns:a16="http://schemas.microsoft.com/office/drawing/2014/main" val="2777499747"/>
                    </a:ext>
                  </a:extLst>
                </a:gridCol>
                <a:gridCol w="1472938">
                  <a:extLst>
                    <a:ext uri="{9D8B030D-6E8A-4147-A177-3AD203B41FA5}">
                      <a16:colId xmlns:a16="http://schemas.microsoft.com/office/drawing/2014/main" val="3915642422"/>
                    </a:ext>
                  </a:extLst>
                </a:gridCol>
                <a:gridCol w="4018965">
                  <a:extLst>
                    <a:ext uri="{9D8B030D-6E8A-4147-A177-3AD203B41FA5}">
                      <a16:colId xmlns:a16="http://schemas.microsoft.com/office/drawing/2014/main" val="2131575781"/>
                    </a:ext>
                  </a:extLst>
                </a:gridCol>
              </a:tblGrid>
              <a:tr h="178435">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9: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5748489"/>
                  </a:ext>
                </a:extLst>
              </a:tr>
              <a:tr h="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b="1" dirty="0">
                          <a:solidFill>
                            <a:schemeClr val="bg1"/>
                          </a:solidFill>
                          <a:effectLst/>
                        </a:rPr>
                        <a:t>HIAS Unit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84378734"/>
                  </a:ext>
                </a:extLst>
              </a:tr>
              <a:tr h="83820">
                <a:tc>
                  <a:txBody>
                    <a:bodyPr/>
                    <a:lstStyle/>
                    <a:p>
                      <a:pPr algn="ctr">
                        <a:lnSpc>
                          <a:spcPct val="115000"/>
                        </a:lnSpc>
                        <a:spcAft>
                          <a:spcPts val="1000"/>
                        </a:spcAft>
                      </a:pPr>
                      <a:r>
                        <a:rPr lang="en-GB" sz="1600">
                          <a:effectLst/>
                        </a:rPr>
                        <a:t>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Unit 9.6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Probability: Sets and Venn diagrams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4599383"/>
                  </a:ext>
                </a:extLst>
              </a:tr>
              <a:tr h="83820">
                <a:tc>
                  <a:txBody>
                    <a:bodyPr/>
                    <a:lstStyle/>
                    <a:p>
                      <a:pPr algn="ctr">
                        <a:lnSpc>
                          <a:spcPct val="115000"/>
                        </a:lnSpc>
                        <a:spcAft>
                          <a:spcPts val="1000"/>
                        </a:spcAft>
                      </a:pPr>
                      <a:r>
                        <a:rPr lang="en-GB" sz="1600">
                          <a:effectLst/>
                        </a:rPr>
                        <a:t>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Statistics: Bivariate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9203125"/>
                  </a:ext>
                </a:extLst>
              </a:tr>
              <a:tr h="166370">
                <a:tc>
                  <a:txBody>
                    <a:bodyPr/>
                    <a:lstStyle/>
                    <a:p>
                      <a:pPr algn="ctr">
                        <a:lnSpc>
                          <a:spcPct val="115000"/>
                        </a:lnSpc>
                        <a:spcAft>
                          <a:spcPts val="1000"/>
                        </a:spcAft>
                      </a:pPr>
                      <a:r>
                        <a:rPr lang="en-GB" sz="1600">
                          <a:effectLst/>
                        </a:rPr>
                        <a:t>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9.8</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Proportion: 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7004694"/>
                  </a:ext>
                </a:extLst>
              </a:tr>
              <a:tr h="166370">
                <a:tc>
                  <a:txBody>
                    <a:bodyPr/>
                    <a:lstStyle/>
                    <a:p>
                      <a:pPr algn="ctr">
                        <a:lnSpc>
                          <a:spcPct val="115000"/>
                        </a:lnSpc>
                        <a:spcAft>
                          <a:spcPts val="1000"/>
                        </a:spcAft>
                      </a:pPr>
                      <a:r>
                        <a:rPr lang="en-GB" sz="1600">
                          <a:effectLst/>
                        </a:rPr>
                        <a:t>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Proportion: Indirect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8918664"/>
                  </a:ext>
                </a:extLst>
              </a:tr>
              <a:tr h="166370">
                <a:tc>
                  <a:txBody>
                    <a:bodyPr/>
                    <a:lstStyle/>
                    <a:p>
                      <a:pPr algn="ctr">
                        <a:lnSpc>
                          <a:spcPct val="115000"/>
                        </a:lnSpc>
                        <a:spcAft>
                          <a:spcPts val="1000"/>
                        </a:spcAft>
                      </a:pPr>
                      <a:r>
                        <a:rPr lang="en-GB" sz="1600">
                          <a:effectLst/>
                        </a:rPr>
                        <a:t>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Powers and roots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3502161"/>
                  </a:ext>
                </a:extLst>
              </a:tr>
              <a:tr h="166370">
                <a:tc>
                  <a:txBody>
                    <a:bodyPr/>
                    <a:lstStyle/>
                    <a:p>
                      <a:pPr algn="ctr">
                        <a:lnSpc>
                          <a:spcPct val="115000"/>
                        </a:lnSpc>
                        <a:spcAft>
                          <a:spcPts val="10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7634"/>
                  </a:ext>
                </a:extLst>
              </a:tr>
              <a:tr h="154305">
                <a:tc>
                  <a:txBody>
                    <a:bodyPr/>
                    <a:lstStyle/>
                    <a:p>
                      <a:pPr algn="ctr">
                        <a:lnSpc>
                          <a:spcPct val="115000"/>
                        </a:lnSpc>
                        <a:spcAft>
                          <a:spcPts val="1000"/>
                        </a:spcAft>
                      </a:pPr>
                      <a:r>
                        <a:rPr lang="en-GB" sz="1600" dirty="0">
                          <a:effectLst/>
                        </a:rPr>
                        <a:t>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7.9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Approximation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7441791"/>
                  </a:ext>
                </a:extLst>
              </a:tr>
              <a:tr h="154305">
                <a:tc>
                  <a:txBody>
                    <a:bodyPr/>
                    <a:lstStyle/>
                    <a:p>
                      <a:pPr algn="ctr">
                        <a:lnSpc>
                          <a:spcPct val="115000"/>
                        </a:lnSpc>
                        <a:spcAft>
                          <a:spcPts val="1000"/>
                        </a:spcAft>
                      </a:pPr>
                      <a:r>
                        <a:rPr lang="en-GB" sz="1600" dirty="0">
                          <a:effectLst/>
                        </a:rPr>
                        <a:t>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Compound units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7990451"/>
                  </a:ext>
                </a:extLst>
              </a:tr>
              <a:tr h="166370">
                <a:tc>
                  <a:txBody>
                    <a:bodyPr/>
                    <a:lstStyle/>
                    <a:p>
                      <a:pPr algn="ctr">
                        <a:lnSpc>
                          <a:spcPct val="115000"/>
                        </a:lnSpc>
                        <a:spcAft>
                          <a:spcPts val="1000"/>
                        </a:spcAft>
                      </a:pPr>
                      <a:r>
                        <a:rPr lang="en-GB" sz="1600" dirty="0">
                          <a:effectLst/>
                        </a:rPr>
                        <a:t>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dirty="0">
                          <a:effectLst/>
                        </a:rPr>
                        <a:t>Unit 9.10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Geometry: Pythagoras and trigonometry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0436464"/>
                  </a:ext>
                </a:extLst>
              </a:tr>
              <a:tr h="166370">
                <a:tc>
                  <a:txBody>
                    <a:bodyPr/>
                    <a:lstStyle/>
                    <a:p>
                      <a:pPr algn="ctr">
                        <a:lnSpc>
                          <a:spcPct val="115000"/>
                        </a:lnSpc>
                        <a:spcAft>
                          <a:spcPts val="1000"/>
                        </a:spcAft>
                      </a:pPr>
                      <a:r>
                        <a:rPr lang="en-GB" sz="1600" dirty="0">
                          <a:effectLst/>
                        </a:rPr>
                        <a:t>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Constructions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714154"/>
                  </a:ext>
                </a:extLst>
              </a:tr>
              <a:tr h="166370">
                <a:tc>
                  <a:txBody>
                    <a:bodyPr/>
                    <a:lstStyle/>
                    <a:p>
                      <a:pPr algn="ctr">
                        <a:lnSpc>
                          <a:spcPct val="115000"/>
                        </a:lnSpc>
                        <a:spcAft>
                          <a:spcPts val="1000"/>
                        </a:spcAft>
                      </a:pPr>
                      <a:r>
                        <a:rPr lang="en-GB" sz="1600" dirty="0">
                          <a:effectLst/>
                        </a:rPr>
                        <a:t>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Algebra: Functions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4950355"/>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1AF5B05-8602-4F55-85C8-37076FEDF63F}"/>
                  </a:ext>
                </a:extLst>
              </p:cNvPr>
              <p:cNvSpPr txBox="1"/>
              <p:nvPr/>
            </p:nvSpPr>
            <p:spPr>
              <a:xfrm>
                <a:off x="513708" y="934949"/>
                <a:ext cx="7304926" cy="1877437"/>
              </a:xfrm>
              <a:prstGeom prst="rect">
                <a:avLst/>
              </a:prstGeom>
              <a:noFill/>
            </p:spPr>
            <p:txBody>
              <a:bodyPr wrap="square" rtlCol="0">
                <a:spAutoFit/>
              </a:bodyPr>
              <a:lstStyle/>
              <a:p>
                <a:r>
                  <a:rPr lang="en-GB" sz="1400" b="0" i="0" u="none" strike="noStrike" dirty="0">
                    <a:solidFill>
                      <a:srgbClr val="231F20"/>
                    </a:solidFill>
                    <a:effectLst/>
                  </a:rPr>
                  <a:t>There is a </a:t>
                </a:r>
                <a:r>
                  <a:rPr lang="en-GB" sz="1400" b="1" i="0" u="none" strike="noStrike" dirty="0">
                    <a:solidFill>
                      <a:srgbClr val="231F20"/>
                    </a:solidFill>
                    <a:effectLst/>
                  </a:rPr>
                  <a:t>direct proportion</a:t>
                </a:r>
                <a:r>
                  <a:rPr lang="en-GB" sz="1400" b="0" i="0" u="none" strike="noStrike" dirty="0">
                    <a:solidFill>
                      <a:srgbClr val="231F20"/>
                    </a:solidFill>
                    <a:effectLst/>
                  </a:rPr>
                  <a:t> between two values when one is a multiple of the other.</a:t>
                </a:r>
                <a:r>
                  <a:rPr lang="en-GB" sz="1400" dirty="0">
                    <a:solidFill>
                      <a:srgbClr val="231F20"/>
                    </a:solidFill>
                  </a:rPr>
                  <a:t> </a:t>
                </a:r>
                <a:r>
                  <a:rPr lang="en-GB" sz="1400" b="1" i="0" u="none" strike="noStrike" dirty="0">
                    <a:solidFill>
                      <a:srgbClr val="231F20"/>
                    </a:solidFill>
                    <a:effectLst/>
                  </a:rPr>
                  <a:t>Inverse proportion </a:t>
                </a:r>
                <a:r>
                  <a:rPr lang="en-GB" sz="1400" b="0" i="0" u="none" strike="noStrike" dirty="0">
                    <a:solidFill>
                      <a:srgbClr val="231F20"/>
                    </a:solidFill>
                    <a:effectLst/>
                  </a:rPr>
                  <a:t>(indirect) occurs when one value increases and the other decreases.</a:t>
                </a:r>
              </a:p>
              <a:p>
                <a:endParaRPr lang="en-GB" sz="1400" dirty="0">
                  <a:solidFill>
                    <a:srgbClr val="231F20"/>
                  </a:solidFill>
                  <a:latin typeface="+mj-lt"/>
                </a:endParaRPr>
              </a:p>
              <a:p>
                <a:endParaRPr lang="en-GB" sz="1400" dirty="0">
                  <a:solidFill>
                    <a:srgbClr val="231F20"/>
                  </a:solidFill>
                  <a:latin typeface="+mj-lt"/>
                </a:endParaRPr>
              </a:p>
              <a:p>
                <a:r>
                  <a:rPr lang="en-GB" sz="1400" dirty="0">
                    <a:solidFill>
                      <a:srgbClr val="231F20"/>
                    </a:solidFill>
                  </a:rPr>
                  <a:t>Here are four equations connecting </a:t>
                </a:r>
                <a:r>
                  <a:rPr lang="en-GB" sz="1600" dirty="0">
                    <a:solidFill>
                      <a:srgbClr val="231F20"/>
                    </a:solidFill>
                    <a:latin typeface="Cambria Math" panose="02040503050406030204" pitchFamily="18" charset="0"/>
                    <a:ea typeface="Cambria Math" panose="02040503050406030204" pitchFamily="18" charset="0"/>
                  </a:rPr>
                  <a:t>y</a:t>
                </a:r>
                <a:r>
                  <a:rPr lang="en-GB" sz="1400" dirty="0">
                    <a:solidFill>
                      <a:srgbClr val="231F20"/>
                    </a:solidFill>
                    <a:latin typeface="+mj-lt"/>
                  </a:rPr>
                  <a:t> and </a:t>
                </a:r>
                <a14:m>
                  <m:oMath xmlns:m="http://schemas.openxmlformats.org/officeDocument/2006/math">
                    <m:r>
                      <a:rPr lang="en-GB" sz="1600" i="1" smtClean="0">
                        <a:solidFill>
                          <a:srgbClr val="231F20"/>
                        </a:solidFill>
                        <a:latin typeface="Cambria Math" panose="02040503050406030204" pitchFamily="18" charset="0"/>
                        <a:ea typeface="Cambria Math" panose="02040503050406030204" pitchFamily="18" charset="0"/>
                      </a:rPr>
                      <m:t>𝓍</m:t>
                    </m:r>
                    <m:r>
                      <a:rPr lang="en-GB" sz="1600" b="0" i="1" smtClean="0">
                        <a:solidFill>
                          <a:srgbClr val="231F20"/>
                        </a:solidFill>
                        <a:latin typeface="Cambria Math" panose="02040503050406030204" pitchFamily="18" charset="0"/>
                        <a:ea typeface="Cambria Math" panose="02040503050406030204" pitchFamily="18" charset="0"/>
                      </a:rPr>
                      <m:t>.</m:t>
                    </m:r>
                  </m:oMath>
                </a14:m>
                <a:endParaRPr lang="en-GB" sz="1600" b="0" dirty="0">
                  <a:solidFill>
                    <a:srgbClr val="231F20"/>
                  </a:solidFill>
                  <a:latin typeface="+mj-lt"/>
                  <a:ea typeface="Cambria Math" panose="02040503050406030204" pitchFamily="18" charset="0"/>
                </a:endParaRPr>
              </a:p>
              <a:p>
                <a:r>
                  <a:rPr lang="en-GB" sz="1600" dirty="0">
                    <a:latin typeface="Cambria Math" panose="02040503050406030204" pitchFamily="18" charset="0"/>
                    <a:ea typeface="Cambria Math" panose="02040503050406030204" pitchFamily="18" charset="0"/>
                  </a:rPr>
                  <a:t>k </a:t>
                </a:r>
                <a:r>
                  <a:rPr lang="en-GB" sz="1400" dirty="0">
                    <a:ea typeface="Cambria Math" panose="02040503050406030204" pitchFamily="18" charset="0"/>
                  </a:rPr>
                  <a:t>is a constant.</a:t>
                </a:r>
              </a:p>
              <a:p>
                <a:endParaRPr lang="en-GB" sz="1400" dirty="0">
                  <a:latin typeface="Cambria Math" panose="02040503050406030204" pitchFamily="18" charset="0"/>
                  <a:ea typeface="Cambria Math" panose="02040503050406030204" pitchFamily="18" charset="0"/>
                </a:endParaRPr>
              </a:p>
              <a:p>
                <a:r>
                  <a:rPr lang="en-GB" sz="1400" dirty="0">
                    <a:ea typeface="Cambria Math" panose="02040503050406030204" pitchFamily="18" charset="0"/>
                  </a:rPr>
                  <a:t>Match each equation to its statement.</a:t>
                </a:r>
                <a:endParaRPr lang="en-GB" sz="1600" dirty="0">
                  <a:ea typeface="Cambria Math" panose="02040503050406030204" pitchFamily="18" charset="0"/>
                </a:endParaRPr>
              </a:p>
            </p:txBody>
          </p:sp>
        </mc:Choice>
        <mc:Fallback xmlns="">
          <p:sp>
            <p:nvSpPr>
              <p:cNvPr id="10" name="TextBox 9">
                <a:extLst>
                  <a:ext uri="{FF2B5EF4-FFF2-40B4-BE49-F238E27FC236}">
                    <a16:creationId xmlns:a16="http://schemas.microsoft.com/office/drawing/2014/main" id="{51AF5B05-8602-4F55-85C8-37076FEDF63F}"/>
                  </a:ext>
                </a:extLst>
              </p:cNvPr>
              <p:cNvSpPr txBox="1">
                <a:spLocks noRot="1" noChangeAspect="1" noMove="1" noResize="1" noEditPoints="1" noAdjustHandles="1" noChangeArrowheads="1" noChangeShapeType="1" noTextEdit="1"/>
              </p:cNvSpPr>
              <p:nvPr/>
            </p:nvSpPr>
            <p:spPr>
              <a:xfrm>
                <a:off x="513708" y="934949"/>
                <a:ext cx="7304926" cy="1877437"/>
              </a:xfrm>
              <a:prstGeom prst="rect">
                <a:avLst/>
              </a:prstGeom>
              <a:blipFill>
                <a:blip r:embed="rId3"/>
                <a:stretch>
                  <a:fillRect l="-417" t="-325" b="-2597"/>
                </a:stretch>
              </a:blipFill>
            </p:spPr>
            <p:txBody>
              <a:bodyPr/>
              <a:lstStyle/>
              <a:p>
                <a:r>
                  <a:rPr lang="en-GB">
                    <a:noFill/>
                  </a:rPr>
                  <a:t> </a:t>
                </a:r>
              </a:p>
            </p:txBody>
          </p:sp>
        </mc:Fallback>
      </mc:AlternateContent>
      <p:sp>
        <p:nvSpPr>
          <p:cNvPr id="3" name="TextBox 2">
            <a:extLst>
              <a:ext uri="{FF2B5EF4-FFF2-40B4-BE49-F238E27FC236}">
                <a16:creationId xmlns:a16="http://schemas.microsoft.com/office/drawing/2014/main" id="{BEEF3A05-95C8-4ED3-984B-4CE0DE635396}"/>
              </a:ext>
            </a:extLst>
          </p:cNvPr>
          <p:cNvSpPr txBox="1"/>
          <p:nvPr/>
        </p:nvSpPr>
        <p:spPr>
          <a:xfrm>
            <a:off x="7633699" y="6164023"/>
            <a:ext cx="3760341" cy="646331"/>
          </a:xfrm>
          <a:prstGeom prst="rect">
            <a:avLst/>
          </a:prstGeom>
          <a:noFill/>
        </p:spPr>
        <p:txBody>
          <a:bodyPr wrap="square" rtlCol="0">
            <a:spAutoFit/>
          </a:bodyPr>
          <a:lstStyle/>
          <a:p>
            <a:r>
              <a:rPr lang="en-GB" dirty="0">
                <a:solidFill>
                  <a:srgbClr val="00B0F0"/>
                </a:solidFill>
              </a:rPr>
              <a:t>Adapted from </a:t>
            </a:r>
            <a:r>
              <a:rPr lang="en-GB" dirty="0" err="1">
                <a:solidFill>
                  <a:srgbClr val="00B0F0"/>
                </a:solidFill>
              </a:rPr>
              <a:t>Testbase</a:t>
            </a:r>
            <a:endParaRPr lang="en-GB" dirty="0">
              <a:solidFill>
                <a:srgbClr val="00B0F0"/>
              </a:solidFill>
            </a:endParaRPr>
          </a:p>
          <a:p>
            <a:endParaRPr lang="en-GB" dirty="0">
              <a:solidFill>
                <a:srgbClr val="00B0F0"/>
              </a:solidFill>
            </a:endParaRPr>
          </a:p>
        </p:txBody>
      </p:sp>
      <p:pic>
        <p:nvPicPr>
          <p:cNvPr id="5" name="Picture 4">
            <a:extLst>
              <a:ext uri="{FF2B5EF4-FFF2-40B4-BE49-F238E27FC236}">
                <a16:creationId xmlns:a16="http://schemas.microsoft.com/office/drawing/2014/main" id="{BD5FBA3C-09DC-447D-84A2-5731C7677D76}"/>
              </a:ext>
            </a:extLst>
          </p:cNvPr>
          <p:cNvPicPr>
            <a:picLocks noChangeAspect="1"/>
          </p:cNvPicPr>
          <p:nvPr/>
        </p:nvPicPr>
        <p:blipFill rotWithShape="1">
          <a:blip r:embed="rId4"/>
          <a:srcRect t="33857" r="51375" b="-1"/>
          <a:stretch/>
        </p:blipFill>
        <p:spPr>
          <a:xfrm>
            <a:off x="3770615" y="2685833"/>
            <a:ext cx="2930732" cy="3548780"/>
          </a:xfrm>
          <a:prstGeom prst="rect">
            <a:avLst/>
          </a:prstGeom>
          <a:ln>
            <a:solidFill>
              <a:schemeClr val="tx1"/>
            </a:solidFill>
          </a:ln>
        </p:spPr>
      </p:pic>
      <p:pic>
        <p:nvPicPr>
          <p:cNvPr id="8" name="Picture 7">
            <a:extLst>
              <a:ext uri="{FF2B5EF4-FFF2-40B4-BE49-F238E27FC236}">
                <a16:creationId xmlns:a16="http://schemas.microsoft.com/office/drawing/2014/main" id="{3F0ACF68-ACBB-406F-8D04-47C6066E0F9D}"/>
              </a:ext>
            </a:extLst>
          </p:cNvPr>
          <p:cNvPicPr>
            <a:picLocks noChangeAspect="1"/>
          </p:cNvPicPr>
          <p:nvPr/>
        </p:nvPicPr>
        <p:blipFill>
          <a:blip r:embed="rId5"/>
          <a:stretch>
            <a:fillRect/>
          </a:stretch>
        </p:blipFill>
        <p:spPr>
          <a:xfrm>
            <a:off x="4369478" y="1610001"/>
            <a:ext cx="5722705" cy="787777"/>
          </a:xfrm>
          <a:prstGeom prst="rect">
            <a:avLst/>
          </a:prstGeom>
          <a:ln>
            <a:solidFill>
              <a:schemeClr val="tx1"/>
            </a:solidFill>
          </a:ln>
        </p:spPr>
      </p:pic>
    </p:spTree>
    <p:extLst>
      <p:ext uri="{BB962C8B-B14F-4D97-AF65-F5344CB8AC3E}">
        <p14:creationId xmlns:p14="http://schemas.microsoft.com/office/powerpoint/2010/main" val="1380351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51AF5B05-8602-4F55-85C8-37076FEDF63F}"/>
              </a:ext>
            </a:extLst>
          </p:cNvPr>
          <p:cNvSpPr txBox="1"/>
          <p:nvPr/>
        </p:nvSpPr>
        <p:spPr>
          <a:xfrm>
            <a:off x="493160" y="1222625"/>
            <a:ext cx="4248150" cy="1815882"/>
          </a:xfrm>
          <a:prstGeom prst="rect">
            <a:avLst/>
          </a:prstGeom>
          <a:noFill/>
        </p:spPr>
        <p:txBody>
          <a:bodyPr wrap="square" rtlCol="0">
            <a:spAutoFit/>
          </a:bodyPr>
          <a:lstStyle/>
          <a:p>
            <a:r>
              <a:rPr lang="en-GB" sz="1400" b="1" dirty="0"/>
              <a:t>Water</a:t>
            </a:r>
          </a:p>
          <a:p>
            <a:r>
              <a:rPr lang="en-GB" sz="1400" dirty="0"/>
              <a:t>Water leaks out of a cuboid tank at a constant rate.</a:t>
            </a:r>
          </a:p>
          <a:p>
            <a:r>
              <a:rPr lang="en-GB" sz="1400" dirty="0"/>
              <a:t>The table shows the depth of the water at different times.</a:t>
            </a:r>
          </a:p>
          <a:p>
            <a:endParaRPr lang="en-GB" sz="1400" dirty="0"/>
          </a:p>
          <a:p>
            <a:r>
              <a:rPr lang="en-GB" sz="1400" dirty="0"/>
              <a:t>At what time will the tank become completely empty? </a:t>
            </a:r>
          </a:p>
          <a:p>
            <a:endParaRPr lang="en-GB" sz="1400" dirty="0"/>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646331"/>
          </a:xfrm>
          <a:prstGeom prst="rect">
            <a:avLst/>
          </a:prstGeom>
          <a:noFill/>
        </p:spPr>
        <p:txBody>
          <a:bodyPr wrap="square" rtlCol="0">
            <a:spAutoFit/>
          </a:bodyPr>
          <a:lstStyle/>
          <a:p>
            <a:r>
              <a:rPr lang="en-GB" dirty="0">
                <a:solidFill>
                  <a:srgbClr val="00B0F0"/>
                </a:solidFill>
              </a:rPr>
              <a:t>Adapted from </a:t>
            </a:r>
            <a:r>
              <a:rPr lang="en-GB" dirty="0" err="1">
                <a:solidFill>
                  <a:srgbClr val="00B0F0"/>
                </a:solidFill>
              </a:rPr>
              <a:t>Testbase</a:t>
            </a:r>
            <a:endParaRPr lang="en-GB" dirty="0">
              <a:solidFill>
                <a:srgbClr val="00B0F0"/>
              </a:solidFill>
            </a:endParaRPr>
          </a:p>
          <a:p>
            <a:endParaRPr lang="en-GB" dirty="0">
              <a:solidFill>
                <a:srgbClr val="00B0F0"/>
              </a:solidFill>
            </a:endParaRPr>
          </a:p>
        </p:txBody>
      </p:sp>
      <p:pic>
        <p:nvPicPr>
          <p:cNvPr id="6" name="Picture 5">
            <a:extLst>
              <a:ext uri="{FF2B5EF4-FFF2-40B4-BE49-F238E27FC236}">
                <a16:creationId xmlns:a16="http://schemas.microsoft.com/office/drawing/2014/main" id="{3CD41D54-BC57-4260-9C7B-A598EE5EF899}"/>
              </a:ext>
            </a:extLst>
          </p:cNvPr>
          <p:cNvPicPr>
            <a:picLocks noChangeAspect="1"/>
          </p:cNvPicPr>
          <p:nvPr/>
        </p:nvPicPr>
        <p:blipFill rotWithShape="1">
          <a:blip r:embed="rId3"/>
          <a:srcRect t="29047" b="26980"/>
          <a:stretch/>
        </p:blipFill>
        <p:spPr>
          <a:xfrm>
            <a:off x="4590586" y="1655677"/>
            <a:ext cx="5508910" cy="949777"/>
          </a:xfrm>
          <a:prstGeom prst="rect">
            <a:avLst/>
          </a:prstGeom>
        </p:spPr>
      </p:pic>
    </p:spTree>
    <p:extLst>
      <p:ext uri="{BB962C8B-B14F-4D97-AF65-F5344CB8AC3E}">
        <p14:creationId xmlns:p14="http://schemas.microsoft.com/office/powerpoint/2010/main" val="2257021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51AF5B05-8602-4F55-85C8-37076FEDF63F}"/>
              </a:ext>
            </a:extLst>
          </p:cNvPr>
          <p:cNvSpPr txBox="1"/>
          <p:nvPr/>
        </p:nvSpPr>
        <p:spPr>
          <a:xfrm>
            <a:off x="493160" y="1222625"/>
            <a:ext cx="4248150" cy="1815882"/>
          </a:xfrm>
          <a:prstGeom prst="rect">
            <a:avLst/>
          </a:prstGeom>
          <a:noFill/>
        </p:spPr>
        <p:txBody>
          <a:bodyPr wrap="square" rtlCol="0">
            <a:spAutoFit/>
          </a:bodyPr>
          <a:lstStyle/>
          <a:p>
            <a:r>
              <a:rPr lang="en-GB" sz="1400" b="1" dirty="0"/>
              <a:t>Water</a:t>
            </a:r>
          </a:p>
          <a:p>
            <a:r>
              <a:rPr lang="en-GB" sz="1400" dirty="0"/>
              <a:t>Water leaks out of a cuboid tank at a constant rate.</a:t>
            </a:r>
          </a:p>
          <a:p>
            <a:r>
              <a:rPr lang="en-GB" sz="1400" dirty="0"/>
              <a:t>The table shows the depth of the water at different times.</a:t>
            </a:r>
          </a:p>
          <a:p>
            <a:endParaRPr lang="en-GB" sz="1400" dirty="0"/>
          </a:p>
          <a:p>
            <a:r>
              <a:rPr lang="en-GB" sz="1400" dirty="0"/>
              <a:t>At what time will the tank become completely empty? </a:t>
            </a:r>
          </a:p>
          <a:p>
            <a:endParaRPr lang="en-GB" sz="1400" dirty="0"/>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646331"/>
          </a:xfrm>
          <a:prstGeom prst="rect">
            <a:avLst/>
          </a:prstGeom>
          <a:noFill/>
        </p:spPr>
        <p:txBody>
          <a:bodyPr wrap="square" rtlCol="0">
            <a:spAutoFit/>
          </a:bodyPr>
          <a:lstStyle/>
          <a:p>
            <a:r>
              <a:rPr lang="en-GB" dirty="0">
                <a:solidFill>
                  <a:srgbClr val="00B0F0"/>
                </a:solidFill>
              </a:rPr>
              <a:t>Adapted from </a:t>
            </a:r>
            <a:r>
              <a:rPr lang="en-GB" dirty="0" err="1">
                <a:solidFill>
                  <a:srgbClr val="00B0F0"/>
                </a:solidFill>
              </a:rPr>
              <a:t>Testbase</a:t>
            </a:r>
            <a:endParaRPr lang="en-GB" dirty="0">
              <a:solidFill>
                <a:srgbClr val="00B0F0"/>
              </a:solidFill>
            </a:endParaRPr>
          </a:p>
          <a:p>
            <a:endParaRPr lang="en-GB" dirty="0">
              <a:solidFill>
                <a:srgbClr val="00B0F0"/>
              </a:solidFill>
            </a:endParaRPr>
          </a:p>
        </p:txBody>
      </p:sp>
      <p:graphicFrame>
        <p:nvGraphicFramePr>
          <p:cNvPr id="2" name="Table 4">
            <a:extLst>
              <a:ext uri="{FF2B5EF4-FFF2-40B4-BE49-F238E27FC236}">
                <a16:creationId xmlns:a16="http://schemas.microsoft.com/office/drawing/2014/main" id="{D480CA63-D173-43A2-8D16-8759228B2E05}"/>
              </a:ext>
            </a:extLst>
          </p:cNvPr>
          <p:cNvGraphicFramePr>
            <a:graphicFrameLocks noGrp="1"/>
          </p:cNvGraphicFramePr>
          <p:nvPr>
            <p:extLst>
              <p:ext uri="{D42A27DB-BD31-4B8C-83A1-F6EECF244321}">
                <p14:modId xmlns:p14="http://schemas.microsoft.com/office/powerpoint/2010/main" val="579799230"/>
              </p:ext>
            </p:extLst>
          </p:nvPr>
        </p:nvGraphicFramePr>
        <p:xfrm>
          <a:off x="5224195" y="1484234"/>
          <a:ext cx="6570540" cy="646332"/>
        </p:xfrm>
        <a:graphic>
          <a:graphicData uri="http://schemas.openxmlformats.org/drawingml/2006/table">
            <a:tbl>
              <a:tblPr firstRow="1" bandRow="1">
                <a:tableStyleId>{5C22544A-7EE6-4342-B048-85BDC9FD1C3A}</a:tableStyleId>
              </a:tblPr>
              <a:tblGrid>
                <a:gridCol w="1642635">
                  <a:extLst>
                    <a:ext uri="{9D8B030D-6E8A-4147-A177-3AD203B41FA5}">
                      <a16:colId xmlns:a16="http://schemas.microsoft.com/office/drawing/2014/main" val="424038541"/>
                    </a:ext>
                  </a:extLst>
                </a:gridCol>
                <a:gridCol w="1642635">
                  <a:extLst>
                    <a:ext uri="{9D8B030D-6E8A-4147-A177-3AD203B41FA5}">
                      <a16:colId xmlns:a16="http://schemas.microsoft.com/office/drawing/2014/main" val="1614383656"/>
                    </a:ext>
                  </a:extLst>
                </a:gridCol>
                <a:gridCol w="1642635">
                  <a:extLst>
                    <a:ext uri="{9D8B030D-6E8A-4147-A177-3AD203B41FA5}">
                      <a16:colId xmlns:a16="http://schemas.microsoft.com/office/drawing/2014/main" val="2510697490"/>
                    </a:ext>
                  </a:extLst>
                </a:gridCol>
                <a:gridCol w="1642635">
                  <a:extLst>
                    <a:ext uri="{9D8B030D-6E8A-4147-A177-3AD203B41FA5}">
                      <a16:colId xmlns:a16="http://schemas.microsoft.com/office/drawing/2014/main" val="3610077817"/>
                    </a:ext>
                  </a:extLst>
                </a:gridCol>
              </a:tblGrid>
              <a:tr h="323166">
                <a:tc>
                  <a:txBody>
                    <a:bodyPr/>
                    <a:lstStyle/>
                    <a:p>
                      <a:pPr algn="ctr"/>
                      <a:r>
                        <a:rPr lang="en-GB" sz="1400" b="0" dirty="0">
                          <a:solidFill>
                            <a:schemeClr val="tx1"/>
                          </a:solidFill>
                        </a:rPr>
                        <a:t>Depth (cm)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b="0" dirty="0">
                          <a:solidFill>
                            <a:schemeClr val="tx1"/>
                          </a:solidFill>
                        </a:rPr>
                        <a:t>270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b="0" dirty="0">
                          <a:solidFill>
                            <a:schemeClr val="tx1"/>
                          </a:solidFill>
                        </a:rPr>
                        <a:t>190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b="0" dirty="0">
                          <a:solidFill>
                            <a:schemeClr val="tx1"/>
                          </a:solidFill>
                        </a:rPr>
                        <a:t>110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3723292"/>
                  </a:ext>
                </a:extLst>
              </a:tr>
              <a:tr h="323166">
                <a:tc>
                  <a:txBody>
                    <a:bodyPr/>
                    <a:lstStyle/>
                    <a:p>
                      <a:pPr algn="ctr"/>
                      <a:r>
                        <a:rPr lang="en-GB" sz="1400" b="0" dirty="0">
                          <a:solidFill>
                            <a:schemeClr val="tx1"/>
                          </a:solidFill>
                        </a:rPr>
                        <a:t>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b="0" dirty="0">
                          <a:solidFill>
                            <a:schemeClr val="tx1"/>
                          </a:solidFill>
                        </a:rPr>
                        <a:t>1pm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b="0" dirty="0">
                          <a:solidFill>
                            <a:schemeClr val="tx1"/>
                          </a:solidFill>
                        </a:rPr>
                        <a:t>3pm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b="0" dirty="0">
                          <a:solidFill>
                            <a:schemeClr val="tx1"/>
                          </a:solidFill>
                        </a:rPr>
                        <a:t>5pm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0953855"/>
                  </a:ext>
                </a:extLst>
              </a:tr>
            </a:tbl>
          </a:graphicData>
        </a:graphic>
      </p:graphicFrame>
    </p:spTree>
    <p:extLst>
      <p:ext uri="{BB962C8B-B14F-4D97-AF65-F5344CB8AC3E}">
        <p14:creationId xmlns:p14="http://schemas.microsoft.com/office/powerpoint/2010/main" val="2803471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51AF5B05-8602-4F55-85C8-37076FEDF63F}"/>
              </a:ext>
            </a:extLst>
          </p:cNvPr>
          <p:cNvSpPr txBox="1"/>
          <p:nvPr/>
        </p:nvSpPr>
        <p:spPr>
          <a:xfrm>
            <a:off x="493160" y="1222625"/>
            <a:ext cx="4248150" cy="3539430"/>
          </a:xfrm>
          <a:prstGeom prst="rect">
            <a:avLst/>
          </a:prstGeom>
          <a:noFill/>
        </p:spPr>
        <p:txBody>
          <a:bodyPr wrap="square" rtlCol="0">
            <a:spAutoFit/>
          </a:bodyPr>
          <a:lstStyle/>
          <a:p>
            <a:r>
              <a:rPr lang="en-GB" sz="1400" b="1" dirty="0"/>
              <a:t>Tanks</a:t>
            </a:r>
          </a:p>
          <a:p>
            <a:endParaRPr lang="en-GB" sz="1400" dirty="0"/>
          </a:p>
          <a:p>
            <a:r>
              <a:rPr lang="en-GB" sz="1400" dirty="0"/>
              <a:t>On a farm many years ago the water tanks were filled using a bucket from a well.</a:t>
            </a:r>
          </a:p>
          <a:p>
            <a:pPr marL="342900" indent="-342900">
              <a:buAutoNum type="alphaLcParenR"/>
            </a:pPr>
            <a:r>
              <a:rPr lang="en-GB" sz="1400" dirty="0"/>
              <a:t>The table shows the number of buckets, of different capacities, needed to fill a tank of capacity 2400 pints.</a:t>
            </a:r>
          </a:p>
          <a:p>
            <a:r>
              <a:rPr lang="en-GB" sz="1400" dirty="0"/>
              <a:t>       Complete the table:</a:t>
            </a:r>
          </a:p>
          <a:p>
            <a:r>
              <a:rPr lang="en-GB" sz="1400" dirty="0"/>
              <a:t>You could use a ratio table to help.</a:t>
            </a:r>
          </a:p>
          <a:p>
            <a:endParaRPr lang="en-GB" sz="1400" dirty="0"/>
          </a:p>
          <a:p>
            <a:r>
              <a:rPr lang="en-GB" sz="1400" dirty="0"/>
              <a:t>b) What can you say about the connection between the capacity of the buckets and the number of buckets needed?</a:t>
            </a:r>
          </a:p>
          <a:p>
            <a:endParaRPr lang="en-GB" sz="1400" dirty="0"/>
          </a:p>
          <a:p>
            <a:endParaRPr lang="en-GB" sz="1400" dirty="0"/>
          </a:p>
          <a:p>
            <a:pPr marL="342900" indent="-342900">
              <a:buAutoNum type="alphaLcParenR"/>
            </a:pPr>
            <a:endParaRPr lang="en-GB" sz="1400" dirty="0"/>
          </a:p>
        </p:txBody>
      </p:sp>
      <p:sp>
        <p:nvSpPr>
          <p:cNvPr id="9" name="TextBox 8">
            <a:extLst>
              <a:ext uri="{FF2B5EF4-FFF2-40B4-BE49-F238E27FC236}">
                <a16:creationId xmlns:a16="http://schemas.microsoft.com/office/drawing/2014/main" id="{EB00663C-62A7-4D86-8176-DDE62A4EF383}"/>
              </a:ext>
            </a:extLst>
          </p:cNvPr>
          <p:cNvSpPr txBox="1"/>
          <p:nvPr/>
        </p:nvSpPr>
        <p:spPr>
          <a:xfrm>
            <a:off x="5687709" y="5904449"/>
            <a:ext cx="424815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B0F0"/>
                </a:solidFill>
                <a:effectLst/>
                <a:uLnTx/>
                <a:uFillTx/>
                <a:latin typeface="Arial"/>
                <a:ea typeface="+mn-ea"/>
                <a:cs typeface="+mn-cs"/>
              </a:rPr>
              <a:t>Adapted from Testbase</a:t>
            </a:r>
            <a:endParaRPr kumimoji="0" lang="en-GB" sz="1800" b="0" i="0" u="none" strike="noStrike" kern="1200" cap="none" spc="0" normalizeH="0" baseline="0" noProof="0" dirty="0">
              <a:ln>
                <a:noFill/>
              </a:ln>
              <a:solidFill>
                <a:srgbClr val="00B0F0"/>
              </a:solidFill>
              <a:effectLst/>
              <a:uLnTx/>
              <a:uFillTx/>
              <a:latin typeface="Arial"/>
              <a:ea typeface="+mn-ea"/>
              <a:cs typeface="+mn-cs"/>
            </a:endParaRPr>
          </a:p>
        </p:txBody>
      </p:sp>
      <p:pic>
        <p:nvPicPr>
          <p:cNvPr id="3" name="Picture 2">
            <a:extLst>
              <a:ext uri="{FF2B5EF4-FFF2-40B4-BE49-F238E27FC236}">
                <a16:creationId xmlns:a16="http://schemas.microsoft.com/office/drawing/2014/main" id="{02C16F59-BE82-4572-A7F0-C1604B51D6C0}"/>
              </a:ext>
            </a:extLst>
          </p:cNvPr>
          <p:cNvPicPr>
            <a:picLocks noChangeAspect="1"/>
          </p:cNvPicPr>
          <p:nvPr/>
        </p:nvPicPr>
        <p:blipFill rotWithShape="1">
          <a:blip r:embed="rId3"/>
          <a:srcRect l="6276" t="43658" r="17514" b="23800"/>
          <a:stretch/>
        </p:blipFill>
        <p:spPr>
          <a:xfrm>
            <a:off x="5188449" y="1578630"/>
            <a:ext cx="5578868" cy="1431698"/>
          </a:xfrm>
          <a:prstGeom prst="rect">
            <a:avLst/>
          </a:prstGeom>
        </p:spPr>
      </p:pic>
      <p:graphicFrame>
        <p:nvGraphicFramePr>
          <p:cNvPr id="5" name="Table 4">
            <a:extLst>
              <a:ext uri="{FF2B5EF4-FFF2-40B4-BE49-F238E27FC236}">
                <a16:creationId xmlns:a16="http://schemas.microsoft.com/office/drawing/2014/main" id="{AD63AB0E-8EE8-4A38-87BD-8AF56ACE0EFA}"/>
              </a:ext>
            </a:extLst>
          </p:cNvPr>
          <p:cNvGraphicFramePr>
            <a:graphicFrameLocks noGrp="1"/>
          </p:cNvGraphicFramePr>
          <p:nvPr>
            <p:extLst>
              <p:ext uri="{D42A27DB-BD31-4B8C-83A1-F6EECF244321}">
                <p14:modId xmlns:p14="http://schemas.microsoft.com/office/powerpoint/2010/main" val="1992911629"/>
              </p:ext>
            </p:extLst>
          </p:nvPr>
        </p:nvGraphicFramePr>
        <p:xfrm>
          <a:off x="8089187" y="3725868"/>
          <a:ext cx="1846672" cy="731520"/>
        </p:xfrm>
        <a:graphic>
          <a:graphicData uri="http://schemas.openxmlformats.org/drawingml/2006/table">
            <a:tbl>
              <a:tblPr firstRow="1" bandRow="1">
                <a:tableStyleId>{5940675A-B579-460E-94D1-54222C63F5DA}</a:tableStyleId>
              </a:tblPr>
              <a:tblGrid>
                <a:gridCol w="923336">
                  <a:extLst>
                    <a:ext uri="{9D8B030D-6E8A-4147-A177-3AD203B41FA5}">
                      <a16:colId xmlns:a16="http://schemas.microsoft.com/office/drawing/2014/main" val="3797474059"/>
                    </a:ext>
                  </a:extLst>
                </a:gridCol>
                <a:gridCol w="923336">
                  <a:extLst>
                    <a:ext uri="{9D8B030D-6E8A-4147-A177-3AD203B41FA5}">
                      <a16:colId xmlns:a16="http://schemas.microsoft.com/office/drawing/2014/main" val="2217049951"/>
                    </a:ext>
                  </a:extLst>
                </a:gridCol>
              </a:tblGrid>
              <a:tr h="323166">
                <a:tc>
                  <a:txBody>
                    <a:bodyPr/>
                    <a:lstStyle/>
                    <a:p>
                      <a:pPr algn="ctr"/>
                      <a:r>
                        <a:rPr lang="en-GB" dirty="0"/>
                        <a:t>12</a:t>
                      </a:r>
                    </a:p>
                  </a:txBody>
                  <a:tcPr/>
                </a:tc>
                <a:tc>
                  <a:txBody>
                    <a:bodyPr/>
                    <a:lstStyle/>
                    <a:p>
                      <a:pPr algn="ctr"/>
                      <a:endParaRPr lang="en-GB" dirty="0"/>
                    </a:p>
                  </a:txBody>
                  <a:tcPr/>
                </a:tc>
                <a:extLst>
                  <a:ext uri="{0D108BD9-81ED-4DB2-BD59-A6C34878D82A}">
                    <a16:rowId xmlns:a16="http://schemas.microsoft.com/office/drawing/2014/main" val="3437500248"/>
                  </a:ext>
                </a:extLst>
              </a:tr>
              <a:tr h="323166">
                <a:tc>
                  <a:txBody>
                    <a:bodyPr/>
                    <a:lstStyle/>
                    <a:p>
                      <a:pPr algn="ctr"/>
                      <a:r>
                        <a:rPr lang="en-GB" dirty="0"/>
                        <a:t>200</a:t>
                      </a:r>
                    </a:p>
                  </a:txBody>
                  <a:tcPr/>
                </a:tc>
                <a:tc>
                  <a:txBody>
                    <a:bodyPr/>
                    <a:lstStyle/>
                    <a:p>
                      <a:pPr algn="ctr"/>
                      <a:r>
                        <a:rPr lang="en-GB" dirty="0"/>
                        <a:t>100</a:t>
                      </a:r>
                    </a:p>
                  </a:txBody>
                  <a:tcPr/>
                </a:tc>
                <a:extLst>
                  <a:ext uri="{0D108BD9-81ED-4DB2-BD59-A6C34878D82A}">
                    <a16:rowId xmlns:a16="http://schemas.microsoft.com/office/drawing/2014/main" val="1683480051"/>
                  </a:ext>
                </a:extLst>
              </a:tr>
            </a:tbl>
          </a:graphicData>
        </a:graphic>
      </p:graphicFrame>
    </p:spTree>
    <p:extLst>
      <p:ext uri="{BB962C8B-B14F-4D97-AF65-F5344CB8AC3E}">
        <p14:creationId xmlns:p14="http://schemas.microsoft.com/office/powerpoint/2010/main" val="1683183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0" name="TextBox 9">
            <a:extLst>
              <a:ext uri="{FF2B5EF4-FFF2-40B4-BE49-F238E27FC236}">
                <a16:creationId xmlns:a16="http://schemas.microsoft.com/office/drawing/2014/main" id="{51AF5B05-8602-4F55-85C8-37076FEDF63F}"/>
              </a:ext>
            </a:extLst>
          </p:cNvPr>
          <p:cNvSpPr txBox="1"/>
          <p:nvPr/>
        </p:nvSpPr>
        <p:spPr>
          <a:xfrm>
            <a:off x="493160" y="1222625"/>
            <a:ext cx="4248150" cy="3539430"/>
          </a:xfrm>
          <a:prstGeom prst="rect">
            <a:avLst/>
          </a:prstGeom>
          <a:noFill/>
        </p:spPr>
        <p:txBody>
          <a:bodyPr wrap="square" rtlCol="0">
            <a:spAutoFit/>
          </a:bodyPr>
          <a:lstStyle/>
          <a:p>
            <a:r>
              <a:rPr lang="en-GB" sz="1400" dirty="0"/>
              <a:t>Tanks</a:t>
            </a:r>
          </a:p>
          <a:p>
            <a:endParaRPr lang="en-GB" sz="1400" dirty="0"/>
          </a:p>
          <a:p>
            <a:r>
              <a:rPr lang="en-GB" sz="1400" dirty="0"/>
              <a:t>On a farm many years ago the water tanks were filled using a bucket from a well.</a:t>
            </a:r>
          </a:p>
          <a:p>
            <a:pPr marL="342900" indent="-342900">
              <a:buAutoNum type="alphaLcParenR"/>
            </a:pPr>
            <a:r>
              <a:rPr lang="en-GB" sz="1400" dirty="0"/>
              <a:t>The table shows the number of buckets, of different capacities, needed to fill a tank of capacity 3600 pints.</a:t>
            </a:r>
          </a:p>
          <a:p>
            <a:r>
              <a:rPr lang="en-GB" sz="1400" dirty="0"/>
              <a:t>       Complete the table:</a:t>
            </a:r>
          </a:p>
          <a:p>
            <a:r>
              <a:rPr lang="en-GB" sz="1400" dirty="0"/>
              <a:t>You could use a ratio table to help.</a:t>
            </a:r>
          </a:p>
          <a:p>
            <a:endParaRPr lang="en-GB" sz="1400" dirty="0"/>
          </a:p>
          <a:p>
            <a:r>
              <a:rPr lang="en-GB" sz="1400" dirty="0"/>
              <a:t>b) Write an equation to connect </a:t>
            </a:r>
            <a:r>
              <a:rPr lang="en-GB" sz="1400" b="1" dirty="0"/>
              <a:t>T,</a:t>
            </a:r>
            <a:r>
              <a:rPr lang="en-GB" sz="1400" dirty="0"/>
              <a:t> the capacity of the tank, </a:t>
            </a:r>
            <a:r>
              <a:rPr lang="en-GB" sz="1400" b="1" dirty="0"/>
              <a:t>B</a:t>
            </a:r>
            <a:r>
              <a:rPr lang="en-GB" sz="1400" dirty="0"/>
              <a:t>, the capacity of the bucket and </a:t>
            </a:r>
            <a:r>
              <a:rPr lang="en-GB" sz="1400" b="1" dirty="0"/>
              <a:t>N</a:t>
            </a:r>
            <a:r>
              <a:rPr lang="en-GB" sz="1400" dirty="0"/>
              <a:t>, the number of buckets.</a:t>
            </a:r>
          </a:p>
          <a:p>
            <a:endParaRPr lang="en-GB" sz="1400" dirty="0"/>
          </a:p>
          <a:p>
            <a:endParaRPr lang="en-GB" sz="1400" dirty="0"/>
          </a:p>
          <a:p>
            <a:pPr marL="342900" indent="-342900">
              <a:buAutoNum type="alphaLcParenR"/>
            </a:pPr>
            <a:endParaRPr lang="en-GB" sz="1400" dirty="0"/>
          </a:p>
        </p:txBody>
      </p:sp>
      <p:sp>
        <p:nvSpPr>
          <p:cNvPr id="9" name="TextBox 8">
            <a:extLst>
              <a:ext uri="{FF2B5EF4-FFF2-40B4-BE49-F238E27FC236}">
                <a16:creationId xmlns:a16="http://schemas.microsoft.com/office/drawing/2014/main" id="{EB00663C-62A7-4D86-8176-DDE62A4EF383}"/>
              </a:ext>
            </a:extLst>
          </p:cNvPr>
          <p:cNvSpPr txBox="1"/>
          <p:nvPr/>
        </p:nvSpPr>
        <p:spPr>
          <a:xfrm>
            <a:off x="5687709" y="5904449"/>
            <a:ext cx="424815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srgbClr val="00B0F0"/>
                </a:solidFill>
                <a:effectLst/>
                <a:uLnTx/>
                <a:uFillTx/>
                <a:latin typeface="Arial"/>
                <a:ea typeface="+mn-ea"/>
                <a:cs typeface="+mn-cs"/>
              </a:rPr>
              <a:t>Adapted from Testbase</a:t>
            </a:r>
            <a:endParaRPr kumimoji="0" lang="en-GB" sz="1800" b="0" i="0" u="none" strike="noStrike" kern="1200" cap="none" spc="0" normalizeH="0" baseline="0" noProof="0" dirty="0">
              <a:ln>
                <a:noFill/>
              </a:ln>
              <a:solidFill>
                <a:srgbClr val="00B0F0"/>
              </a:solidFill>
              <a:effectLst/>
              <a:uLnTx/>
              <a:uFillTx/>
              <a:latin typeface="Arial"/>
              <a:ea typeface="+mn-ea"/>
              <a:cs typeface="+mn-cs"/>
            </a:endParaRPr>
          </a:p>
        </p:txBody>
      </p:sp>
      <p:graphicFrame>
        <p:nvGraphicFramePr>
          <p:cNvPr id="5" name="Table 4">
            <a:extLst>
              <a:ext uri="{FF2B5EF4-FFF2-40B4-BE49-F238E27FC236}">
                <a16:creationId xmlns:a16="http://schemas.microsoft.com/office/drawing/2014/main" id="{AD63AB0E-8EE8-4A38-87BD-8AF56ACE0EFA}"/>
              </a:ext>
            </a:extLst>
          </p:cNvPr>
          <p:cNvGraphicFramePr>
            <a:graphicFrameLocks noGrp="1"/>
          </p:cNvGraphicFramePr>
          <p:nvPr>
            <p:extLst>
              <p:ext uri="{D42A27DB-BD31-4B8C-83A1-F6EECF244321}">
                <p14:modId xmlns:p14="http://schemas.microsoft.com/office/powerpoint/2010/main" val="3215057716"/>
              </p:ext>
            </p:extLst>
          </p:nvPr>
        </p:nvGraphicFramePr>
        <p:xfrm>
          <a:off x="8089187" y="3725868"/>
          <a:ext cx="1846672" cy="731520"/>
        </p:xfrm>
        <a:graphic>
          <a:graphicData uri="http://schemas.openxmlformats.org/drawingml/2006/table">
            <a:tbl>
              <a:tblPr firstRow="1" bandRow="1">
                <a:tableStyleId>{5940675A-B579-460E-94D1-54222C63F5DA}</a:tableStyleId>
              </a:tblPr>
              <a:tblGrid>
                <a:gridCol w="923336">
                  <a:extLst>
                    <a:ext uri="{9D8B030D-6E8A-4147-A177-3AD203B41FA5}">
                      <a16:colId xmlns:a16="http://schemas.microsoft.com/office/drawing/2014/main" val="3797474059"/>
                    </a:ext>
                  </a:extLst>
                </a:gridCol>
                <a:gridCol w="923336">
                  <a:extLst>
                    <a:ext uri="{9D8B030D-6E8A-4147-A177-3AD203B41FA5}">
                      <a16:colId xmlns:a16="http://schemas.microsoft.com/office/drawing/2014/main" val="2217049951"/>
                    </a:ext>
                  </a:extLst>
                </a:gridCol>
              </a:tblGrid>
              <a:tr h="323166">
                <a:tc>
                  <a:txBody>
                    <a:bodyPr/>
                    <a:lstStyle/>
                    <a:p>
                      <a:pPr algn="ctr"/>
                      <a:endParaRPr lang="en-GB" dirty="0"/>
                    </a:p>
                  </a:txBody>
                  <a:tcPr/>
                </a:tc>
                <a:tc>
                  <a:txBody>
                    <a:bodyPr/>
                    <a:lstStyle/>
                    <a:p>
                      <a:pPr algn="ctr"/>
                      <a:r>
                        <a:rPr lang="en-GB" dirty="0"/>
                        <a:t>16</a:t>
                      </a:r>
                    </a:p>
                  </a:txBody>
                  <a:tcPr/>
                </a:tc>
                <a:extLst>
                  <a:ext uri="{0D108BD9-81ED-4DB2-BD59-A6C34878D82A}">
                    <a16:rowId xmlns:a16="http://schemas.microsoft.com/office/drawing/2014/main" val="3437500248"/>
                  </a:ext>
                </a:extLst>
              </a:tr>
              <a:tr h="323166">
                <a:tc>
                  <a:txBody>
                    <a:bodyPr/>
                    <a:lstStyle/>
                    <a:p>
                      <a:pPr algn="ctr"/>
                      <a:endParaRPr lang="en-GB" dirty="0"/>
                    </a:p>
                  </a:txBody>
                  <a:tcPr/>
                </a:tc>
                <a:tc>
                  <a:txBody>
                    <a:bodyPr/>
                    <a:lstStyle/>
                    <a:p>
                      <a:pPr algn="ctr"/>
                      <a:r>
                        <a:rPr lang="en-GB" dirty="0"/>
                        <a:t>225</a:t>
                      </a:r>
                    </a:p>
                  </a:txBody>
                  <a:tcPr/>
                </a:tc>
                <a:extLst>
                  <a:ext uri="{0D108BD9-81ED-4DB2-BD59-A6C34878D82A}">
                    <a16:rowId xmlns:a16="http://schemas.microsoft.com/office/drawing/2014/main" val="1683480051"/>
                  </a:ext>
                </a:extLst>
              </a:tr>
            </a:tbl>
          </a:graphicData>
        </a:graphic>
      </p:graphicFrame>
      <p:graphicFrame>
        <p:nvGraphicFramePr>
          <p:cNvPr id="6" name="Table 6">
            <a:extLst>
              <a:ext uri="{FF2B5EF4-FFF2-40B4-BE49-F238E27FC236}">
                <a16:creationId xmlns:a16="http://schemas.microsoft.com/office/drawing/2014/main" id="{DE80F21E-9253-4BFE-8C52-23F6EE82D204}"/>
              </a:ext>
            </a:extLst>
          </p:cNvPr>
          <p:cNvGraphicFramePr>
            <a:graphicFrameLocks noGrp="1"/>
          </p:cNvGraphicFramePr>
          <p:nvPr>
            <p:extLst>
              <p:ext uri="{D42A27DB-BD31-4B8C-83A1-F6EECF244321}">
                <p14:modId xmlns:p14="http://schemas.microsoft.com/office/powerpoint/2010/main" val="2848828998"/>
              </p:ext>
            </p:extLst>
          </p:nvPr>
        </p:nvGraphicFramePr>
        <p:xfrm>
          <a:off x="4813229" y="1849178"/>
          <a:ext cx="6745198" cy="1036320"/>
        </p:xfrm>
        <a:graphic>
          <a:graphicData uri="http://schemas.openxmlformats.org/drawingml/2006/table">
            <a:tbl>
              <a:tblPr firstRow="1" bandRow="1">
                <a:tableStyleId>{5C22544A-7EE6-4342-B048-85BDC9FD1C3A}</a:tableStyleId>
              </a:tblPr>
              <a:tblGrid>
                <a:gridCol w="1701683">
                  <a:extLst>
                    <a:ext uri="{9D8B030D-6E8A-4147-A177-3AD203B41FA5}">
                      <a16:colId xmlns:a16="http://schemas.microsoft.com/office/drawing/2014/main" val="3427112358"/>
                    </a:ext>
                  </a:extLst>
                </a:gridCol>
                <a:gridCol w="655818">
                  <a:extLst>
                    <a:ext uri="{9D8B030D-6E8A-4147-A177-3AD203B41FA5}">
                      <a16:colId xmlns:a16="http://schemas.microsoft.com/office/drawing/2014/main" val="1183305018"/>
                    </a:ext>
                  </a:extLst>
                </a:gridCol>
                <a:gridCol w="755570">
                  <a:extLst>
                    <a:ext uri="{9D8B030D-6E8A-4147-A177-3AD203B41FA5}">
                      <a16:colId xmlns:a16="http://schemas.microsoft.com/office/drawing/2014/main" val="2890728765"/>
                    </a:ext>
                  </a:extLst>
                </a:gridCol>
                <a:gridCol w="657546">
                  <a:extLst>
                    <a:ext uri="{9D8B030D-6E8A-4147-A177-3AD203B41FA5}">
                      <a16:colId xmlns:a16="http://schemas.microsoft.com/office/drawing/2014/main" val="2075128629"/>
                    </a:ext>
                  </a:extLst>
                </a:gridCol>
                <a:gridCol w="729465">
                  <a:extLst>
                    <a:ext uri="{9D8B030D-6E8A-4147-A177-3AD203B41FA5}">
                      <a16:colId xmlns:a16="http://schemas.microsoft.com/office/drawing/2014/main" val="1976516678"/>
                    </a:ext>
                  </a:extLst>
                </a:gridCol>
                <a:gridCol w="832207">
                  <a:extLst>
                    <a:ext uri="{9D8B030D-6E8A-4147-A177-3AD203B41FA5}">
                      <a16:colId xmlns:a16="http://schemas.microsoft.com/office/drawing/2014/main" val="177078675"/>
                    </a:ext>
                  </a:extLst>
                </a:gridCol>
                <a:gridCol w="662895">
                  <a:extLst>
                    <a:ext uri="{9D8B030D-6E8A-4147-A177-3AD203B41FA5}">
                      <a16:colId xmlns:a16="http://schemas.microsoft.com/office/drawing/2014/main" val="2524128756"/>
                    </a:ext>
                  </a:extLst>
                </a:gridCol>
                <a:gridCol w="750014">
                  <a:extLst>
                    <a:ext uri="{9D8B030D-6E8A-4147-A177-3AD203B41FA5}">
                      <a16:colId xmlns:a16="http://schemas.microsoft.com/office/drawing/2014/main" val="2088497704"/>
                    </a:ext>
                  </a:extLst>
                </a:gridCol>
              </a:tblGrid>
              <a:tr h="0">
                <a:tc>
                  <a:txBody>
                    <a:bodyPr/>
                    <a:lstStyle/>
                    <a:p>
                      <a:pPr algn="l"/>
                      <a:r>
                        <a:rPr lang="en-GB" sz="1400" b="1" dirty="0">
                          <a:solidFill>
                            <a:schemeClr val="tx1"/>
                          </a:solidFill>
                        </a:rPr>
                        <a:t>Capacity of bucket (pints)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9769568"/>
                  </a:ext>
                </a:extLst>
              </a:tr>
              <a:tr h="481300">
                <a:tc>
                  <a:txBody>
                    <a:bodyPr/>
                    <a:lstStyle/>
                    <a:p>
                      <a:pPr algn="l"/>
                      <a:r>
                        <a:rPr lang="en-GB" sz="1400" b="1" dirty="0"/>
                        <a:t>Number of buckets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360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240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225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0" dirty="0">
                          <a:solidFill>
                            <a:schemeClr val="tx1"/>
                          </a:solidFill>
                        </a:rPr>
                        <a:t>150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1636524"/>
                  </a:ext>
                </a:extLst>
              </a:tr>
            </a:tbl>
          </a:graphicData>
        </a:graphic>
      </p:graphicFrame>
      <p:pic>
        <p:nvPicPr>
          <p:cNvPr id="1025" name="Picture 1">
            <a:extLst>
              <a:ext uri="{FF2B5EF4-FFF2-40B4-BE49-F238E27FC236}">
                <a16:creationId xmlns:a16="http://schemas.microsoft.com/office/drawing/2014/main" id="{9373CF6E-0E93-499A-B8F5-370AD6C5E4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57200"/>
            <a:ext cx="279400" cy="2095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29C7BCE0-E021-4554-B73E-255F417C1A7A}"/>
              </a:ext>
            </a:extLst>
          </p:cNvPr>
          <p:cNvSpPr>
            <a:spLocks noChangeArrowheads="1"/>
          </p:cNvSpPr>
          <p:nvPr/>
        </p:nvSpPr>
        <p:spPr bwMode="auto">
          <a:xfrm>
            <a:off x="0" y="666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GB" altLang="en-US" sz="800" b="0" i="0" u="none" strike="noStrike" cap="none" normalizeH="0" baseline="0">
                <a:ln>
                  <a:noFill/>
                </a:ln>
                <a:solidFill>
                  <a:schemeClr val="tx1"/>
                </a:solidFill>
                <a:effectLst/>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09983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TotalTime>
  <Words>1010</Words>
  <Application>Microsoft Office PowerPoint</Application>
  <PresentationFormat>Widescreen</PresentationFormat>
  <Paragraphs>162</Paragraphs>
  <Slides>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Cambria Math</vt:lpstr>
      <vt:lpstr>Symbol</vt:lpstr>
      <vt:lpstr>3_HIAS PowerPoint template</vt:lpstr>
      <vt:lpstr>Year 9</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Burn, Jenny</cp:lastModifiedBy>
  <cp:revision>33</cp:revision>
  <dcterms:created xsi:type="dcterms:W3CDTF">2021-01-05T11:02:27Z</dcterms:created>
  <dcterms:modified xsi:type="dcterms:W3CDTF">2021-02-02T17:38:10Z</dcterms:modified>
</cp:coreProperties>
</file>