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2" r:id="rId2"/>
    <p:sldId id="2643" r:id="rId3"/>
    <p:sldId id="2645" r:id="rId4"/>
    <p:sldId id="262" r:id="rId5"/>
    <p:sldId id="273" r:id="rId6"/>
    <p:sldId id="2637" r:id="rId7"/>
    <p:sldId id="2639" r:id="rId8"/>
    <p:sldId id="2644" r:id="rId9"/>
    <p:sldId id="2641" r:id="rId10"/>
    <p:sldId id="2647" r:id="rId11"/>
    <p:sldId id="264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3B5126-C36C-438C-A7A7-A41CB95BB4F5}" v="30" dt="2021-01-18T11:42:27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8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son, Brenda (Childrens Services)" userId="e4ec4a61-d09a-45d7-a132-c7b62ae23168" providerId="ADAL" clId="{253B5126-C36C-438C-A7A7-A41CB95BB4F5}"/>
    <pc:docChg chg="undo custSel addSld delSld modSld">
      <pc:chgData name="Robertson, Brenda (Childrens Services)" userId="e4ec4a61-d09a-45d7-a132-c7b62ae23168" providerId="ADAL" clId="{253B5126-C36C-438C-A7A7-A41CB95BB4F5}" dt="2021-01-18T11:46:05.523" v="1774" actId="20577"/>
      <pc:docMkLst>
        <pc:docMk/>
      </pc:docMkLst>
      <pc:sldChg chg="addSp delSp modSp mod">
        <pc:chgData name="Robertson, Brenda (Childrens Services)" userId="e4ec4a61-d09a-45d7-a132-c7b62ae23168" providerId="ADAL" clId="{253B5126-C36C-438C-A7A7-A41CB95BB4F5}" dt="2021-01-13T19:41:48.702" v="35" actId="1076"/>
        <pc:sldMkLst>
          <pc:docMk/>
          <pc:sldMk cId="4061990253" sldId="262"/>
        </pc:sldMkLst>
        <pc:spChg chg="mod">
          <ac:chgData name="Robertson, Brenda (Childrens Services)" userId="e4ec4a61-d09a-45d7-a132-c7b62ae23168" providerId="ADAL" clId="{253B5126-C36C-438C-A7A7-A41CB95BB4F5}" dt="2021-01-13T19:40:46.262" v="28" actId="20577"/>
          <ac:spMkLst>
            <pc:docMk/>
            <pc:sldMk cId="4061990253" sldId="262"/>
            <ac:spMk id="2" creationId="{7E4AB234-D801-4FC2-BB72-FAB9C8B21463}"/>
          </ac:spMkLst>
        </pc:spChg>
        <pc:spChg chg="mod">
          <ac:chgData name="Robertson, Brenda (Childrens Services)" userId="e4ec4a61-d09a-45d7-a132-c7b62ae23168" providerId="ADAL" clId="{253B5126-C36C-438C-A7A7-A41CB95BB4F5}" dt="2021-01-13T19:41:39.382" v="33" actId="1076"/>
          <ac:spMkLst>
            <pc:docMk/>
            <pc:sldMk cId="4061990253" sldId="262"/>
            <ac:spMk id="10" creationId="{2AB31DD9-8E2E-46DD-AF29-7B4D41EA3658}"/>
          </ac:spMkLst>
        </pc:spChg>
        <pc:graphicFrameChg chg="add del mod">
          <ac:chgData name="Robertson, Brenda (Childrens Services)" userId="e4ec4a61-d09a-45d7-a132-c7b62ae23168" providerId="ADAL" clId="{253B5126-C36C-438C-A7A7-A41CB95BB4F5}" dt="2021-01-13T19:39:48.872" v="5"/>
          <ac:graphicFrameMkLst>
            <pc:docMk/>
            <pc:sldMk cId="4061990253" sldId="262"/>
            <ac:graphicFrameMk id="3" creationId="{4160DF97-847F-41FE-B61D-52E804899426}"/>
          </ac:graphicFrameMkLst>
        </pc:graphicFrameChg>
        <pc:picChg chg="add mod">
          <ac:chgData name="Robertson, Brenda (Childrens Services)" userId="e4ec4a61-d09a-45d7-a132-c7b62ae23168" providerId="ADAL" clId="{253B5126-C36C-438C-A7A7-A41CB95BB4F5}" dt="2021-01-13T19:40:34.067" v="8" actId="14100"/>
          <ac:picMkLst>
            <pc:docMk/>
            <pc:sldMk cId="4061990253" sldId="262"/>
            <ac:picMk id="5" creationId="{FA1FE740-BD00-4873-A914-DB47A2102A59}"/>
          </ac:picMkLst>
        </pc:picChg>
        <pc:picChg chg="add mod">
          <ac:chgData name="Robertson, Brenda (Childrens Services)" userId="e4ec4a61-d09a-45d7-a132-c7b62ae23168" providerId="ADAL" clId="{253B5126-C36C-438C-A7A7-A41CB95BB4F5}" dt="2021-01-13T19:41:48.702" v="35" actId="1076"/>
          <ac:picMkLst>
            <pc:docMk/>
            <pc:sldMk cId="4061990253" sldId="262"/>
            <ac:picMk id="8" creationId="{5566520E-E040-4F38-A26D-64779C02F857}"/>
          </ac:picMkLst>
        </pc:picChg>
      </pc:sldChg>
      <pc:sldChg chg="modSp mod">
        <pc:chgData name="Robertson, Brenda (Childrens Services)" userId="e4ec4a61-d09a-45d7-a132-c7b62ae23168" providerId="ADAL" clId="{253B5126-C36C-438C-A7A7-A41CB95BB4F5}" dt="2021-01-18T11:42:27.246" v="1743" actId="1036"/>
        <pc:sldMkLst>
          <pc:docMk/>
          <pc:sldMk cId="4284245350" sldId="272"/>
        </pc:sldMkLst>
        <pc:spChg chg="mod">
          <ac:chgData name="Robertson, Brenda (Childrens Services)" userId="e4ec4a61-d09a-45d7-a132-c7b62ae23168" providerId="ADAL" clId="{253B5126-C36C-438C-A7A7-A41CB95BB4F5}" dt="2021-01-13T19:44:59.522" v="38" actId="20577"/>
          <ac:spMkLst>
            <pc:docMk/>
            <pc:sldMk cId="4284245350" sldId="272"/>
            <ac:spMk id="2" creationId="{00000000-0000-0000-0000-000000000000}"/>
          </ac:spMkLst>
        </pc:spChg>
        <pc:spChg chg="mod">
          <ac:chgData name="Robertson, Brenda (Childrens Services)" userId="e4ec4a61-d09a-45d7-a132-c7b62ae23168" providerId="ADAL" clId="{253B5126-C36C-438C-A7A7-A41CB95BB4F5}" dt="2021-01-13T19:45:09.367" v="73" actId="20577"/>
          <ac:spMkLst>
            <pc:docMk/>
            <pc:sldMk cId="4284245350" sldId="272"/>
            <ac:spMk id="3" creationId="{00000000-0000-0000-0000-000000000000}"/>
          </ac:spMkLst>
        </pc:spChg>
        <pc:picChg chg="mod">
          <ac:chgData name="Robertson, Brenda (Childrens Services)" userId="e4ec4a61-d09a-45d7-a132-c7b62ae23168" providerId="ADAL" clId="{253B5126-C36C-438C-A7A7-A41CB95BB4F5}" dt="2021-01-18T11:42:27.246" v="1743" actId="1036"/>
          <ac:picMkLst>
            <pc:docMk/>
            <pc:sldMk cId="4284245350" sldId="272"/>
            <ac:picMk id="1026" creationId="{00000000-0000-0000-0000-000000000000}"/>
          </ac:picMkLst>
        </pc:picChg>
      </pc:sldChg>
      <pc:sldChg chg="addSp modSp mod">
        <pc:chgData name="Robertson, Brenda (Childrens Services)" userId="e4ec4a61-d09a-45d7-a132-c7b62ae23168" providerId="ADAL" clId="{253B5126-C36C-438C-A7A7-A41CB95BB4F5}" dt="2021-01-15T16:08:55.663" v="1432" actId="113"/>
        <pc:sldMkLst>
          <pc:docMk/>
          <pc:sldMk cId="564609733" sldId="273"/>
        </pc:sldMkLst>
        <pc:spChg chg="mod">
          <ac:chgData name="Robertson, Brenda (Childrens Services)" userId="e4ec4a61-d09a-45d7-a132-c7b62ae23168" providerId="ADAL" clId="{253B5126-C36C-438C-A7A7-A41CB95BB4F5}" dt="2021-01-13T19:45:42.164" v="77" actId="20577"/>
          <ac:spMkLst>
            <pc:docMk/>
            <pc:sldMk cId="564609733" sldId="273"/>
            <ac:spMk id="7" creationId="{34170844-A6DB-4EF5-B64A-949EEFBE6AEA}"/>
          </ac:spMkLst>
        </pc:spChg>
        <pc:spChg chg="mod">
          <ac:chgData name="Robertson, Brenda (Childrens Services)" userId="e4ec4a61-d09a-45d7-a132-c7b62ae23168" providerId="ADAL" clId="{253B5126-C36C-438C-A7A7-A41CB95BB4F5}" dt="2021-01-15T16:08:55.663" v="1432" actId="113"/>
          <ac:spMkLst>
            <pc:docMk/>
            <pc:sldMk cId="564609733" sldId="273"/>
            <ac:spMk id="10" creationId="{4354E2B1-015F-49CE-9770-4DDD36444C69}"/>
          </ac:spMkLst>
        </pc:spChg>
        <pc:picChg chg="add mod">
          <ac:chgData name="Robertson, Brenda (Childrens Services)" userId="e4ec4a61-d09a-45d7-a132-c7b62ae23168" providerId="ADAL" clId="{253B5126-C36C-438C-A7A7-A41CB95BB4F5}" dt="2021-01-13T19:45:53.262" v="81" actId="1076"/>
          <ac:picMkLst>
            <pc:docMk/>
            <pc:sldMk cId="564609733" sldId="273"/>
            <ac:picMk id="4" creationId="{7BD9AFB9-7BE7-49F0-8706-170FE26016AB}"/>
          </ac:picMkLst>
        </pc:picChg>
      </pc:sldChg>
      <pc:sldChg chg="addSp modSp mod">
        <pc:chgData name="Robertson, Brenda (Childrens Services)" userId="e4ec4a61-d09a-45d7-a132-c7b62ae23168" providerId="ADAL" clId="{253B5126-C36C-438C-A7A7-A41CB95BB4F5}" dt="2021-01-15T16:36:08.966" v="1736" actId="20577"/>
        <pc:sldMkLst>
          <pc:docMk/>
          <pc:sldMk cId="2483527723" sldId="2637"/>
        </pc:sldMkLst>
        <pc:spChg chg="mod">
          <ac:chgData name="Robertson, Brenda (Childrens Services)" userId="e4ec4a61-d09a-45d7-a132-c7b62ae23168" providerId="ADAL" clId="{253B5126-C36C-438C-A7A7-A41CB95BB4F5}" dt="2021-01-14T22:05:14.961" v="592" actId="1076"/>
          <ac:spMkLst>
            <pc:docMk/>
            <pc:sldMk cId="2483527723" sldId="2637"/>
            <ac:spMk id="3" creationId="{C108D53A-CBF5-4B0E-8282-15120F8F0D36}"/>
          </ac:spMkLst>
        </pc:spChg>
        <pc:spChg chg="mod">
          <ac:chgData name="Robertson, Brenda (Childrens Services)" userId="e4ec4a61-d09a-45d7-a132-c7b62ae23168" providerId="ADAL" clId="{253B5126-C36C-438C-A7A7-A41CB95BB4F5}" dt="2021-01-15T16:36:08.966" v="1736" actId="20577"/>
          <ac:spMkLst>
            <pc:docMk/>
            <pc:sldMk cId="2483527723" sldId="2637"/>
            <ac:spMk id="8" creationId="{C14DEFC3-0C95-497B-AFFA-CBC417195164}"/>
          </ac:spMkLst>
        </pc:spChg>
        <pc:picChg chg="add mod">
          <ac:chgData name="Robertson, Brenda (Childrens Services)" userId="e4ec4a61-d09a-45d7-a132-c7b62ae23168" providerId="ADAL" clId="{253B5126-C36C-438C-A7A7-A41CB95BB4F5}" dt="2021-01-13T19:46:03.992" v="84" actId="1076"/>
          <ac:picMkLst>
            <pc:docMk/>
            <pc:sldMk cId="2483527723" sldId="2637"/>
            <ac:picMk id="5" creationId="{51450698-8079-49D3-9748-285C1018BD24}"/>
          </ac:picMkLst>
        </pc:picChg>
      </pc:sldChg>
      <pc:sldChg chg="del">
        <pc:chgData name="Robertson, Brenda (Childrens Services)" userId="e4ec4a61-d09a-45d7-a132-c7b62ae23168" providerId="ADAL" clId="{253B5126-C36C-438C-A7A7-A41CB95BB4F5}" dt="2021-01-15T16:10:57.526" v="1433" actId="47"/>
        <pc:sldMkLst>
          <pc:docMk/>
          <pc:sldMk cId="3387439793" sldId="2638"/>
        </pc:sldMkLst>
      </pc:sldChg>
      <pc:sldChg chg="addSp modSp mod">
        <pc:chgData name="Robertson, Brenda (Childrens Services)" userId="e4ec4a61-d09a-45d7-a132-c7b62ae23168" providerId="ADAL" clId="{253B5126-C36C-438C-A7A7-A41CB95BB4F5}" dt="2021-01-15T16:36:15.269" v="1740" actId="20577"/>
        <pc:sldMkLst>
          <pc:docMk/>
          <pc:sldMk cId="3415331786" sldId="2639"/>
        </pc:sldMkLst>
        <pc:spChg chg="mod">
          <ac:chgData name="Robertson, Brenda (Childrens Services)" userId="e4ec4a61-d09a-45d7-a132-c7b62ae23168" providerId="ADAL" clId="{253B5126-C36C-438C-A7A7-A41CB95BB4F5}" dt="2021-01-14T22:11:38.620" v="1074" actId="20577"/>
          <ac:spMkLst>
            <pc:docMk/>
            <pc:sldMk cId="3415331786" sldId="2639"/>
            <ac:spMk id="7" creationId="{9C2C7A72-7C4A-4506-8DEE-575441380A26}"/>
          </ac:spMkLst>
        </pc:spChg>
        <pc:spChg chg="mod">
          <ac:chgData name="Robertson, Brenda (Childrens Services)" userId="e4ec4a61-d09a-45d7-a132-c7b62ae23168" providerId="ADAL" clId="{253B5126-C36C-438C-A7A7-A41CB95BB4F5}" dt="2021-01-15T16:36:15.269" v="1740" actId="20577"/>
          <ac:spMkLst>
            <pc:docMk/>
            <pc:sldMk cId="3415331786" sldId="2639"/>
            <ac:spMk id="11" creationId="{2AF30C61-9CD0-4747-81DE-2CB5C4DE6B4D}"/>
          </ac:spMkLst>
        </pc:spChg>
        <pc:picChg chg="add mod">
          <ac:chgData name="Robertson, Brenda (Childrens Services)" userId="e4ec4a61-d09a-45d7-a132-c7b62ae23168" providerId="ADAL" clId="{253B5126-C36C-438C-A7A7-A41CB95BB4F5}" dt="2021-01-13T19:46:16.647" v="87" actId="1076"/>
          <ac:picMkLst>
            <pc:docMk/>
            <pc:sldMk cId="3415331786" sldId="2639"/>
            <ac:picMk id="4" creationId="{5DB5E42E-9581-4C55-920B-61B99F2348AA}"/>
          </ac:picMkLst>
        </pc:picChg>
      </pc:sldChg>
      <pc:sldChg chg="addSp modSp mod">
        <pc:chgData name="Robertson, Brenda (Childrens Services)" userId="e4ec4a61-d09a-45d7-a132-c7b62ae23168" providerId="ADAL" clId="{253B5126-C36C-438C-A7A7-A41CB95BB4F5}" dt="2021-01-14T22:23:13.713" v="1431" actId="1076"/>
        <pc:sldMkLst>
          <pc:docMk/>
          <pc:sldMk cId="2384819719" sldId="2641"/>
        </pc:sldMkLst>
        <pc:spChg chg="mod">
          <ac:chgData name="Robertson, Brenda (Childrens Services)" userId="e4ec4a61-d09a-45d7-a132-c7b62ae23168" providerId="ADAL" clId="{253B5126-C36C-438C-A7A7-A41CB95BB4F5}" dt="2021-01-14T22:23:00.549" v="1429" actId="20577"/>
          <ac:spMkLst>
            <pc:docMk/>
            <pc:sldMk cId="2384819719" sldId="2641"/>
            <ac:spMk id="6" creationId="{00BF20FB-1925-4104-B0A4-127381A90FBC}"/>
          </ac:spMkLst>
        </pc:spChg>
        <pc:spChg chg="mod">
          <ac:chgData name="Robertson, Brenda (Childrens Services)" userId="e4ec4a61-d09a-45d7-a132-c7b62ae23168" providerId="ADAL" clId="{253B5126-C36C-438C-A7A7-A41CB95BB4F5}" dt="2021-01-14T22:22:48.881" v="1425" actId="20577"/>
          <ac:spMkLst>
            <pc:docMk/>
            <pc:sldMk cId="2384819719" sldId="2641"/>
            <ac:spMk id="7" creationId="{82B95C2A-ABE7-40E7-8C98-4D1427C073AA}"/>
          </ac:spMkLst>
        </pc:spChg>
        <pc:picChg chg="add mod">
          <ac:chgData name="Robertson, Brenda (Childrens Services)" userId="e4ec4a61-d09a-45d7-a132-c7b62ae23168" providerId="ADAL" clId="{253B5126-C36C-438C-A7A7-A41CB95BB4F5}" dt="2021-01-14T22:23:13.713" v="1431" actId="1076"/>
          <ac:picMkLst>
            <pc:docMk/>
            <pc:sldMk cId="2384819719" sldId="2641"/>
            <ac:picMk id="8" creationId="{16A8E957-7799-4BAB-A4D2-159A8D18DEDB}"/>
          </ac:picMkLst>
        </pc:picChg>
      </pc:sldChg>
      <pc:sldChg chg="addSp delSp modSp mod">
        <pc:chgData name="Robertson, Brenda (Childrens Services)" userId="e4ec4a61-d09a-45d7-a132-c7b62ae23168" providerId="ADAL" clId="{253B5126-C36C-438C-A7A7-A41CB95BB4F5}" dt="2021-01-18T11:43:01.338" v="1751" actId="20577"/>
        <pc:sldMkLst>
          <pc:docMk/>
          <pc:sldMk cId="3123064864" sldId="2642"/>
        </pc:sldMkLst>
        <pc:spChg chg="mod">
          <ac:chgData name="Robertson, Brenda (Childrens Services)" userId="e4ec4a61-d09a-45d7-a132-c7b62ae23168" providerId="ADAL" clId="{253B5126-C36C-438C-A7A7-A41CB95BB4F5}" dt="2021-01-18T11:43:01.338" v="1751" actId="20577"/>
          <ac:spMkLst>
            <pc:docMk/>
            <pc:sldMk cId="3123064864" sldId="2642"/>
            <ac:spMk id="6" creationId="{1678FD38-1421-43FD-A6FF-C882039887D2}"/>
          </ac:spMkLst>
        </pc:spChg>
        <pc:picChg chg="add del mod">
          <ac:chgData name="Robertson, Brenda (Childrens Services)" userId="e4ec4a61-d09a-45d7-a132-c7b62ae23168" providerId="ADAL" clId="{253B5126-C36C-438C-A7A7-A41CB95BB4F5}" dt="2021-01-15T16:14:49.885" v="1441" actId="478"/>
          <ac:picMkLst>
            <pc:docMk/>
            <pc:sldMk cId="3123064864" sldId="2642"/>
            <ac:picMk id="4" creationId="{EA934342-6409-4579-8FFF-53BFC84D009A}"/>
          </ac:picMkLst>
        </pc:picChg>
        <pc:picChg chg="add del mod">
          <ac:chgData name="Robertson, Brenda (Childrens Services)" userId="e4ec4a61-d09a-45d7-a132-c7b62ae23168" providerId="ADAL" clId="{253B5126-C36C-438C-A7A7-A41CB95BB4F5}" dt="2021-01-15T16:14:48.547" v="1440" actId="478"/>
          <ac:picMkLst>
            <pc:docMk/>
            <pc:sldMk cId="3123064864" sldId="2642"/>
            <ac:picMk id="9" creationId="{E1559733-EADE-4FED-8BB2-24448C313638}"/>
          </ac:picMkLst>
        </pc:picChg>
        <pc:picChg chg="add mod">
          <ac:chgData name="Robertson, Brenda (Childrens Services)" userId="e4ec4a61-d09a-45d7-a132-c7b62ae23168" providerId="ADAL" clId="{253B5126-C36C-438C-A7A7-A41CB95BB4F5}" dt="2021-01-15T16:15:54.993" v="1443" actId="1076"/>
          <ac:picMkLst>
            <pc:docMk/>
            <pc:sldMk cId="3123064864" sldId="2642"/>
            <ac:picMk id="11" creationId="{D4FD0D61-1A58-48AB-9A32-E8C9D5DC563C}"/>
          </ac:picMkLst>
        </pc:picChg>
        <pc:picChg chg="add del mod">
          <ac:chgData name="Robertson, Brenda (Childrens Services)" userId="e4ec4a61-d09a-45d7-a132-c7b62ae23168" providerId="ADAL" clId="{253B5126-C36C-438C-A7A7-A41CB95BB4F5}" dt="2021-01-15T16:18:35.707" v="1591" actId="478"/>
          <ac:picMkLst>
            <pc:docMk/>
            <pc:sldMk cId="3123064864" sldId="2642"/>
            <ac:picMk id="12" creationId="{5875B3A4-B304-401F-9E07-EB7505CD001E}"/>
          </ac:picMkLst>
        </pc:picChg>
        <pc:picChg chg="add del mod">
          <ac:chgData name="Robertson, Brenda (Childrens Services)" userId="e4ec4a61-d09a-45d7-a132-c7b62ae23168" providerId="ADAL" clId="{253B5126-C36C-438C-A7A7-A41CB95BB4F5}" dt="2021-01-15T16:18:34.763" v="1590" actId="478"/>
          <ac:picMkLst>
            <pc:docMk/>
            <pc:sldMk cId="3123064864" sldId="2642"/>
            <ac:picMk id="13" creationId="{D647A6BA-D102-4EBA-B6A9-09153498B486}"/>
          </ac:picMkLst>
        </pc:picChg>
        <pc:picChg chg="add del mod">
          <ac:chgData name="Robertson, Brenda (Childrens Services)" userId="e4ec4a61-d09a-45d7-a132-c7b62ae23168" providerId="ADAL" clId="{253B5126-C36C-438C-A7A7-A41CB95BB4F5}" dt="2021-01-15T16:18:33.840" v="1589" actId="478"/>
          <ac:picMkLst>
            <pc:docMk/>
            <pc:sldMk cId="3123064864" sldId="2642"/>
            <ac:picMk id="14" creationId="{5A8072E9-E224-40A8-8822-774DE0DD16E7}"/>
          </ac:picMkLst>
        </pc:picChg>
        <pc:picChg chg="add del mod">
          <ac:chgData name="Robertson, Brenda (Childrens Services)" userId="e4ec4a61-d09a-45d7-a132-c7b62ae23168" providerId="ADAL" clId="{253B5126-C36C-438C-A7A7-A41CB95BB4F5}" dt="2021-01-15T16:18:32.919" v="1588" actId="478"/>
          <ac:picMkLst>
            <pc:docMk/>
            <pc:sldMk cId="3123064864" sldId="2642"/>
            <ac:picMk id="15" creationId="{E6CE3A0A-173E-407E-AD98-9DB1B1AB2534}"/>
          </ac:picMkLst>
        </pc:picChg>
        <pc:picChg chg="add del mod">
          <ac:chgData name="Robertson, Brenda (Childrens Services)" userId="e4ec4a61-d09a-45d7-a132-c7b62ae23168" providerId="ADAL" clId="{253B5126-C36C-438C-A7A7-A41CB95BB4F5}" dt="2021-01-15T16:18:32.080" v="1587" actId="478"/>
          <ac:picMkLst>
            <pc:docMk/>
            <pc:sldMk cId="3123064864" sldId="2642"/>
            <ac:picMk id="16" creationId="{1B6E65AB-4D54-42C6-BC75-EE5DE0727690}"/>
          </ac:picMkLst>
        </pc:picChg>
        <pc:picChg chg="add del mod">
          <ac:chgData name="Robertson, Brenda (Childrens Services)" userId="e4ec4a61-d09a-45d7-a132-c7b62ae23168" providerId="ADAL" clId="{253B5126-C36C-438C-A7A7-A41CB95BB4F5}" dt="2021-01-15T16:18:30.462" v="1586" actId="478"/>
          <ac:picMkLst>
            <pc:docMk/>
            <pc:sldMk cId="3123064864" sldId="2642"/>
            <ac:picMk id="17" creationId="{4D739550-53AC-4D1A-8C7E-6E32B586EA70}"/>
          </ac:picMkLst>
        </pc:picChg>
        <pc:picChg chg="add mod">
          <ac:chgData name="Robertson, Brenda (Childrens Services)" userId="e4ec4a61-d09a-45d7-a132-c7b62ae23168" providerId="ADAL" clId="{253B5126-C36C-438C-A7A7-A41CB95BB4F5}" dt="2021-01-15T16:17:56.257" v="1582" actId="1076"/>
          <ac:picMkLst>
            <pc:docMk/>
            <pc:sldMk cId="3123064864" sldId="2642"/>
            <ac:picMk id="18" creationId="{5A49B1D7-CA25-4859-8BCE-3C9385427CB3}"/>
          </ac:picMkLst>
        </pc:picChg>
        <pc:picChg chg="add mod">
          <ac:chgData name="Robertson, Brenda (Childrens Services)" userId="e4ec4a61-d09a-45d7-a132-c7b62ae23168" providerId="ADAL" clId="{253B5126-C36C-438C-A7A7-A41CB95BB4F5}" dt="2021-01-15T16:17:42.110" v="1580" actId="1076"/>
          <ac:picMkLst>
            <pc:docMk/>
            <pc:sldMk cId="3123064864" sldId="2642"/>
            <ac:picMk id="19" creationId="{ED1DD01B-3F38-473B-A852-8EC71807ABA4}"/>
          </ac:picMkLst>
        </pc:picChg>
        <pc:picChg chg="add mod">
          <ac:chgData name="Robertson, Brenda (Childrens Services)" userId="e4ec4a61-d09a-45d7-a132-c7b62ae23168" providerId="ADAL" clId="{253B5126-C36C-438C-A7A7-A41CB95BB4F5}" dt="2021-01-15T16:17:36.246" v="1579" actId="1076"/>
          <ac:picMkLst>
            <pc:docMk/>
            <pc:sldMk cId="3123064864" sldId="2642"/>
            <ac:picMk id="20" creationId="{35E35C41-C835-4D74-9AB7-99DB6DC69203}"/>
          </ac:picMkLst>
        </pc:picChg>
        <pc:picChg chg="add mod">
          <ac:chgData name="Robertson, Brenda (Childrens Services)" userId="e4ec4a61-d09a-45d7-a132-c7b62ae23168" providerId="ADAL" clId="{253B5126-C36C-438C-A7A7-A41CB95BB4F5}" dt="2021-01-15T16:17:31.410" v="1578" actId="1076"/>
          <ac:picMkLst>
            <pc:docMk/>
            <pc:sldMk cId="3123064864" sldId="2642"/>
            <ac:picMk id="21" creationId="{0DB64C3B-622E-4C4F-81FA-9607915E6396}"/>
          </ac:picMkLst>
        </pc:picChg>
        <pc:picChg chg="add mod">
          <ac:chgData name="Robertson, Brenda (Childrens Services)" userId="e4ec4a61-d09a-45d7-a132-c7b62ae23168" providerId="ADAL" clId="{253B5126-C36C-438C-A7A7-A41CB95BB4F5}" dt="2021-01-15T16:17:26.954" v="1577" actId="1076"/>
          <ac:picMkLst>
            <pc:docMk/>
            <pc:sldMk cId="3123064864" sldId="2642"/>
            <ac:picMk id="22" creationId="{E0BF2745-1F44-4077-B5CC-404B955F7DD2}"/>
          </ac:picMkLst>
        </pc:picChg>
        <pc:picChg chg="add mod">
          <ac:chgData name="Robertson, Brenda (Childrens Services)" userId="e4ec4a61-d09a-45d7-a132-c7b62ae23168" providerId="ADAL" clId="{253B5126-C36C-438C-A7A7-A41CB95BB4F5}" dt="2021-01-15T16:17:22.957" v="1576" actId="1076"/>
          <ac:picMkLst>
            <pc:docMk/>
            <pc:sldMk cId="3123064864" sldId="2642"/>
            <ac:picMk id="23" creationId="{EAC6040E-F8EB-45FD-B7B2-FA64992EA8A9}"/>
          </ac:picMkLst>
        </pc:picChg>
        <pc:picChg chg="add mod">
          <ac:chgData name="Robertson, Brenda (Childrens Services)" userId="e4ec4a61-d09a-45d7-a132-c7b62ae23168" providerId="ADAL" clId="{253B5126-C36C-438C-A7A7-A41CB95BB4F5}" dt="2021-01-15T16:18:26.661" v="1585" actId="1076"/>
          <ac:picMkLst>
            <pc:docMk/>
            <pc:sldMk cId="3123064864" sldId="2642"/>
            <ac:picMk id="25" creationId="{73A887CC-12E8-47FB-85B5-930503A92A48}"/>
          </ac:picMkLst>
        </pc:picChg>
      </pc:sldChg>
      <pc:sldChg chg="modSp mod">
        <pc:chgData name="Robertson, Brenda (Childrens Services)" userId="e4ec4a61-d09a-45d7-a132-c7b62ae23168" providerId="ADAL" clId="{253B5126-C36C-438C-A7A7-A41CB95BB4F5}" dt="2021-01-18T11:46:05.523" v="1774" actId="20577"/>
        <pc:sldMkLst>
          <pc:docMk/>
          <pc:sldMk cId="1287721433" sldId="2643"/>
        </pc:sldMkLst>
        <pc:spChg chg="mod">
          <ac:chgData name="Robertson, Brenda (Childrens Services)" userId="e4ec4a61-d09a-45d7-a132-c7b62ae23168" providerId="ADAL" clId="{253B5126-C36C-438C-A7A7-A41CB95BB4F5}" dt="2021-01-18T11:46:05.523" v="1774" actId="20577"/>
          <ac:spMkLst>
            <pc:docMk/>
            <pc:sldMk cId="1287721433" sldId="2643"/>
            <ac:spMk id="3" creationId="{B1B08BC7-3958-4725-9814-E8937628E8C6}"/>
          </ac:spMkLst>
        </pc:spChg>
      </pc:sldChg>
      <pc:sldChg chg="addSp delSp modSp mod">
        <pc:chgData name="Robertson, Brenda (Childrens Services)" userId="e4ec4a61-d09a-45d7-a132-c7b62ae23168" providerId="ADAL" clId="{253B5126-C36C-438C-A7A7-A41CB95BB4F5}" dt="2021-01-14T22:20:54.284" v="1288" actId="14100"/>
        <pc:sldMkLst>
          <pc:docMk/>
          <pc:sldMk cId="2895142760" sldId="2644"/>
        </pc:sldMkLst>
        <pc:spChg chg="del">
          <ac:chgData name="Robertson, Brenda (Childrens Services)" userId="e4ec4a61-d09a-45d7-a132-c7b62ae23168" providerId="ADAL" clId="{253B5126-C36C-438C-A7A7-A41CB95BB4F5}" dt="2021-01-14T22:12:40.308" v="1075" actId="478"/>
          <ac:spMkLst>
            <pc:docMk/>
            <pc:sldMk cId="2895142760" sldId="2644"/>
            <ac:spMk id="4" creationId="{182FFEBF-284E-4F50-B4BC-CCACE4AA902E}"/>
          </ac:spMkLst>
        </pc:spChg>
        <pc:spChg chg="add mod">
          <ac:chgData name="Robertson, Brenda (Childrens Services)" userId="e4ec4a61-d09a-45d7-a132-c7b62ae23168" providerId="ADAL" clId="{253B5126-C36C-438C-A7A7-A41CB95BB4F5}" dt="2021-01-14T22:15:58.942" v="1206" actId="20577"/>
          <ac:spMkLst>
            <pc:docMk/>
            <pc:sldMk cId="2895142760" sldId="2644"/>
            <ac:spMk id="13" creationId="{D69B8D21-7DFA-4849-B49A-D16BB49999FD}"/>
          </ac:spMkLst>
        </pc:spChg>
        <pc:spChg chg="add mod">
          <ac:chgData name="Robertson, Brenda (Childrens Services)" userId="e4ec4a61-d09a-45d7-a132-c7b62ae23168" providerId="ADAL" clId="{253B5126-C36C-438C-A7A7-A41CB95BB4F5}" dt="2021-01-14T22:20:30.010" v="1272" actId="14100"/>
          <ac:spMkLst>
            <pc:docMk/>
            <pc:sldMk cId="2895142760" sldId="2644"/>
            <ac:spMk id="16" creationId="{86449F5B-F414-4733-9D63-54AEC89F9E52}"/>
          </ac:spMkLst>
        </pc:spChg>
        <pc:spChg chg="add mod">
          <ac:chgData name="Robertson, Brenda (Childrens Services)" userId="e4ec4a61-d09a-45d7-a132-c7b62ae23168" providerId="ADAL" clId="{253B5126-C36C-438C-A7A7-A41CB95BB4F5}" dt="2021-01-14T22:17:22.524" v="1219" actId="6549"/>
          <ac:spMkLst>
            <pc:docMk/>
            <pc:sldMk cId="2895142760" sldId="2644"/>
            <ac:spMk id="21" creationId="{24155BF2-4CA2-4C24-8617-045AD3BD3238}"/>
          </ac:spMkLst>
        </pc:spChg>
        <pc:spChg chg="add mod">
          <ac:chgData name="Robertson, Brenda (Childrens Services)" userId="e4ec4a61-d09a-45d7-a132-c7b62ae23168" providerId="ADAL" clId="{253B5126-C36C-438C-A7A7-A41CB95BB4F5}" dt="2021-01-14T22:17:34.722" v="1220"/>
          <ac:spMkLst>
            <pc:docMk/>
            <pc:sldMk cId="2895142760" sldId="2644"/>
            <ac:spMk id="22" creationId="{BCFFAB9D-5CB8-4CC6-B73C-583E5834BD9E}"/>
          </ac:spMkLst>
        </pc:spChg>
        <pc:spChg chg="add mod">
          <ac:chgData name="Robertson, Brenda (Childrens Services)" userId="e4ec4a61-d09a-45d7-a132-c7b62ae23168" providerId="ADAL" clId="{253B5126-C36C-438C-A7A7-A41CB95BB4F5}" dt="2021-01-14T22:20:17.146" v="1271" actId="20577"/>
          <ac:spMkLst>
            <pc:docMk/>
            <pc:sldMk cId="2895142760" sldId="2644"/>
            <ac:spMk id="43" creationId="{5E609704-6CBB-447D-B1F2-A7A2E642E8A6}"/>
          </ac:spMkLst>
        </pc:spChg>
        <pc:spChg chg="add mod">
          <ac:chgData name="Robertson, Brenda (Childrens Services)" userId="e4ec4a61-d09a-45d7-a132-c7b62ae23168" providerId="ADAL" clId="{253B5126-C36C-438C-A7A7-A41CB95BB4F5}" dt="2021-01-14T22:20:54.284" v="1288" actId="14100"/>
          <ac:spMkLst>
            <pc:docMk/>
            <pc:sldMk cId="2895142760" sldId="2644"/>
            <ac:spMk id="44" creationId="{D42B3870-FF1E-4209-AC62-52A33F26C9C3}"/>
          </ac:spMkLst>
        </pc:spChg>
        <pc:picChg chg="add mod">
          <ac:chgData name="Robertson, Brenda (Childrens Services)" userId="e4ec4a61-d09a-45d7-a132-c7b62ae23168" providerId="ADAL" clId="{253B5126-C36C-438C-A7A7-A41CB95BB4F5}" dt="2021-01-14T22:12:47.252" v="1077" actId="1076"/>
          <ac:picMkLst>
            <pc:docMk/>
            <pc:sldMk cId="2895142760" sldId="2644"/>
            <ac:picMk id="3" creationId="{F6ABCDF5-8001-42F8-A45F-F34C214F91CF}"/>
          </ac:picMkLst>
        </pc:picChg>
        <pc:picChg chg="add mod">
          <ac:chgData name="Robertson, Brenda (Childrens Services)" userId="e4ec4a61-d09a-45d7-a132-c7b62ae23168" providerId="ADAL" clId="{253B5126-C36C-438C-A7A7-A41CB95BB4F5}" dt="2021-01-14T22:12:54.120" v="1079" actId="1076"/>
          <ac:picMkLst>
            <pc:docMk/>
            <pc:sldMk cId="2895142760" sldId="2644"/>
            <ac:picMk id="6" creationId="{32A7C1A0-453B-4B3A-A32B-1F207FAB28F8}"/>
          </ac:picMkLst>
        </pc:picChg>
        <pc:picChg chg="add mod">
          <ac:chgData name="Robertson, Brenda (Childrens Services)" userId="e4ec4a61-d09a-45d7-a132-c7b62ae23168" providerId="ADAL" clId="{253B5126-C36C-438C-A7A7-A41CB95BB4F5}" dt="2021-01-14T22:13:00.254" v="1081" actId="1076"/>
          <ac:picMkLst>
            <pc:docMk/>
            <pc:sldMk cId="2895142760" sldId="2644"/>
            <ac:picMk id="8" creationId="{26C26E21-C7C9-4908-A851-080BEFDD8A6C}"/>
          </ac:picMkLst>
        </pc:picChg>
        <pc:picChg chg="add mod">
          <ac:chgData name="Robertson, Brenda (Childrens Services)" userId="e4ec4a61-d09a-45d7-a132-c7b62ae23168" providerId="ADAL" clId="{253B5126-C36C-438C-A7A7-A41CB95BB4F5}" dt="2021-01-14T22:13:07.510" v="1083" actId="1076"/>
          <ac:picMkLst>
            <pc:docMk/>
            <pc:sldMk cId="2895142760" sldId="2644"/>
            <ac:picMk id="10" creationId="{34D21A68-6DB3-4DE5-B151-400E3D4E75CD}"/>
          </ac:picMkLst>
        </pc:picChg>
        <pc:picChg chg="add mod">
          <ac:chgData name="Robertson, Brenda (Childrens Services)" userId="e4ec4a61-d09a-45d7-a132-c7b62ae23168" providerId="ADAL" clId="{253B5126-C36C-438C-A7A7-A41CB95BB4F5}" dt="2021-01-14T22:13:14.539" v="1085" actId="1076"/>
          <ac:picMkLst>
            <pc:docMk/>
            <pc:sldMk cId="2895142760" sldId="2644"/>
            <ac:picMk id="12" creationId="{B22C5AFF-88BB-46F9-ABB3-C9D663BD59F4}"/>
          </ac:picMkLst>
        </pc:picChg>
        <pc:picChg chg="add del">
          <ac:chgData name="Robertson, Brenda (Childrens Services)" userId="e4ec4a61-d09a-45d7-a132-c7b62ae23168" providerId="ADAL" clId="{253B5126-C36C-438C-A7A7-A41CB95BB4F5}" dt="2021-01-14T22:14:52.151" v="1148" actId="22"/>
          <ac:picMkLst>
            <pc:docMk/>
            <pc:sldMk cId="2895142760" sldId="2644"/>
            <ac:picMk id="15" creationId="{D6C8D7C2-F3DF-4907-A423-B48D906C4CBE}"/>
          </ac:picMkLst>
        </pc:picChg>
        <pc:picChg chg="add mod">
          <ac:chgData name="Robertson, Brenda (Childrens Services)" userId="e4ec4a61-d09a-45d7-a132-c7b62ae23168" providerId="ADAL" clId="{253B5126-C36C-438C-A7A7-A41CB95BB4F5}" dt="2021-01-14T22:16:36.751" v="1208" actId="1076"/>
          <ac:picMkLst>
            <pc:docMk/>
            <pc:sldMk cId="2895142760" sldId="2644"/>
            <ac:picMk id="18" creationId="{FA9DD2A7-ED91-46D1-BBC7-AB5B3A89D63B}"/>
          </ac:picMkLst>
        </pc:picChg>
        <pc:picChg chg="add mod">
          <ac:chgData name="Robertson, Brenda (Childrens Services)" userId="e4ec4a61-d09a-45d7-a132-c7b62ae23168" providerId="ADAL" clId="{253B5126-C36C-438C-A7A7-A41CB95BB4F5}" dt="2021-01-14T22:16:44.546" v="1210" actId="1076"/>
          <ac:picMkLst>
            <pc:docMk/>
            <pc:sldMk cId="2895142760" sldId="2644"/>
            <ac:picMk id="20" creationId="{E68E491B-9745-44DC-AE71-EB7B840BA21A}"/>
          </ac:picMkLst>
        </pc:picChg>
        <pc:picChg chg="add mod">
          <ac:chgData name="Robertson, Brenda (Childrens Services)" userId="e4ec4a61-d09a-45d7-a132-c7b62ae23168" providerId="ADAL" clId="{253B5126-C36C-438C-A7A7-A41CB95BB4F5}" dt="2021-01-14T22:19:59.693" v="1264" actId="1076"/>
          <ac:picMkLst>
            <pc:docMk/>
            <pc:sldMk cId="2895142760" sldId="2644"/>
            <ac:picMk id="24" creationId="{643FA2B1-FF45-4FDE-AB5E-DF4B7159242E}"/>
          </ac:picMkLst>
        </pc:picChg>
        <pc:picChg chg="add mod">
          <ac:chgData name="Robertson, Brenda (Childrens Services)" userId="e4ec4a61-d09a-45d7-a132-c7b62ae23168" providerId="ADAL" clId="{253B5126-C36C-438C-A7A7-A41CB95BB4F5}" dt="2021-01-14T22:19:56.223" v="1263" actId="1076"/>
          <ac:picMkLst>
            <pc:docMk/>
            <pc:sldMk cId="2895142760" sldId="2644"/>
            <ac:picMk id="26" creationId="{1FEFC80E-3038-4169-9B1C-16FB83671F9D}"/>
          </ac:picMkLst>
        </pc:picChg>
        <pc:picChg chg="add mod">
          <ac:chgData name="Robertson, Brenda (Childrens Services)" userId="e4ec4a61-d09a-45d7-a132-c7b62ae23168" providerId="ADAL" clId="{253B5126-C36C-438C-A7A7-A41CB95BB4F5}" dt="2021-01-14T22:19:34.915" v="1256" actId="1076"/>
          <ac:picMkLst>
            <pc:docMk/>
            <pc:sldMk cId="2895142760" sldId="2644"/>
            <ac:picMk id="28" creationId="{28A635A9-C191-432F-8624-98E561BFADB6}"/>
          </ac:picMkLst>
        </pc:picChg>
        <pc:picChg chg="add mod">
          <ac:chgData name="Robertson, Brenda (Childrens Services)" userId="e4ec4a61-d09a-45d7-a132-c7b62ae23168" providerId="ADAL" clId="{253B5126-C36C-438C-A7A7-A41CB95BB4F5}" dt="2021-01-14T22:19:39.015" v="1257" actId="1076"/>
          <ac:picMkLst>
            <pc:docMk/>
            <pc:sldMk cId="2895142760" sldId="2644"/>
            <ac:picMk id="30" creationId="{9B782A78-AC8D-4B30-A2C2-6F830C51BAA6}"/>
          </ac:picMkLst>
        </pc:picChg>
        <pc:picChg chg="add mod">
          <ac:chgData name="Robertson, Brenda (Childrens Services)" userId="e4ec4a61-d09a-45d7-a132-c7b62ae23168" providerId="ADAL" clId="{253B5126-C36C-438C-A7A7-A41CB95BB4F5}" dt="2021-01-14T22:19:42.995" v="1258" actId="1076"/>
          <ac:picMkLst>
            <pc:docMk/>
            <pc:sldMk cId="2895142760" sldId="2644"/>
            <ac:picMk id="32" creationId="{0856E60D-BA8A-41D5-803E-65D3E8509AC6}"/>
          </ac:picMkLst>
        </pc:picChg>
        <pc:picChg chg="add mod">
          <ac:chgData name="Robertson, Brenda (Childrens Services)" userId="e4ec4a61-d09a-45d7-a132-c7b62ae23168" providerId="ADAL" clId="{253B5126-C36C-438C-A7A7-A41CB95BB4F5}" dt="2021-01-14T22:19:45.502" v="1259" actId="1076"/>
          <ac:picMkLst>
            <pc:docMk/>
            <pc:sldMk cId="2895142760" sldId="2644"/>
            <ac:picMk id="34" creationId="{2B0367A3-8E7F-4159-8D7E-B1BA8DC19529}"/>
          </ac:picMkLst>
        </pc:picChg>
        <pc:picChg chg="add mod">
          <ac:chgData name="Robertson, Brenda (Childrens Services)" userId="e4ec4a61-d09a-45d7-a132-c7b62ae23168" providerId="ADAL" clId="{253B5126-C36C-438C-A7A7-A41CB95BB4F5}" dt="2021-01-14T22:19:48.063" v="1260" actId="1076"/>
          <ac:picMkLst>
            <pc:docMk/>
            <pc:sldMk cId="2895142760" sldId="2644"/>
            <ac:picMk id="36" creationId="{A286C913-5BCC-416D-83B1-E3012918621E}"/>
          </ac:picMkLst>
        </pc:picChg>
        <pc:picChg chg="add mod">
          <ac:chgData name="Robertson, Brenda (Childrens Services)" userId="e4ec4a61-d09a-45d7-a132-c7b62ae23168" providerId="ADAL" clId="{253B5126-C36C-438C-A7A7-A41CB95BB4F5}" dt="2021-01-14T22:19:50.380" v="1261" actId="1076"/>
          <ac:picMkLst>
            <pc:docMk/>
            <pc:sldMk cId="2895142760" sldId="2644"/>
            <ac:picMk id="38" creationId="{CDE5A5B4-6B1D-49D3-91F4-F5BF2EBABEA4}"/>
          </ac:picMkLst>
        </pc:picChg>
        <pc:picChg chg="add mod">
          <ac:chgData name="Robertson, Brenda (Childrens Services)" userId="e4ec4a61-d09a-45d7-a132-c7b62ae23168" providerId="ADAL" clId="{253B5126-C36C-438C-A7A7-A41CB95BB4F5}" dt="2021-01-14T22:19:53.141" v="1262" actId="1076"/>
          <ac:picMkLst>
            <pc:docMk/>
            <pc:sldMk cId="2895142760" sldId="2644"/>
            <ac:picMk id="40" creationId="{F54FDBE4-91C1-4AAD-BEF2-3A7605D78F83}"/>
          </ac:picMkLst>
        </pc:picChg>
        <pc:picChg chg="add mod">
          <ac:chgData name="Robertson, Brenda (Childrens Services)" userId="e4ec4a61-d09a-45d7-a132-c7b62ae23168" providerId="ADAL" clId="{253B5126-C36C-438C-A7A7-A41CB95BB4F5}" dt="2021-01-14T22:19:31.087" v="1255" actId="1076"/>
          <ac:picMkLst>
            <pc:docMk/>
            <pc:sldMk cId="2895142760" sldId="2644"/>
            <ac:picMk id="42" creationId="{D1ACA468-FDA1-4828-A4F4-75DF139D86C0}"/>
          </ac:picMkLst>
        </pc:picChg>
      </pc:sldChg>
      <pc:sldChg chg="addSp delSp modSp add mod">
        <pc:chgData name="Robertson, Brenda (Childrens Services)" userId="e4ec4a61-d09a-45d7-a132-c7b62ae23168" providerId="ADAL" clId="{253B5126-C36C-438C-A7A7-A41CB95BB4F5}" dt="2021-01-15T16:35:15.997" v="1731" actId="1076"/>
        <pc:sldMkLst>
          <pc:docMk/>
          <pc:sldMk cId="1319607530" sldId="2647"/>
        </pc:sldMkLst>
        <pc:spChg chg="mod">
          <ac:chgData name="Robertson, Brenda (Childrens Services)" userId="e4ec4a61-d09a-45d7-a132-c7b62ae23168" providerId="ADAL" clId="{253B5126-C36C-438C-A7A7-A41CB95BB4F5}" dt="2021-01-15T16:34:06.292" v="1655" actId="1076"/>
          <ac:spMkLst>
            <pc:docMk/>
            <pc:sldMk cId="1319607530" sldId="2647"/>
            <ac:spMk id="7" creationId="{82B95C2A-ABE7-40E7-8C98-4D1427C073AA}"/>
          </ac:spMkLst>
        </pc:spChg>
        <pc:spChg chg="mod">
          <ac:chgData name="Robertson, Brenda (Childrens Services)" userId="e4ec4a61-d09a-45d7-a132-c7b62ae23168" providerId="ADAL" clId="{253B5126-C36C-438C-A7A7-A41CB95BB4F5}" dt="2021-01-15T16:35:15.997" v="1731" actId="1076"/>
          <ac:spMkLst>
            <pc:docMk/>
            <pc:sldMk cId="1319607530" sldId="2647"/>
            <ac:spMk id="11" creationId="{FB1CA886-F6B1-4BFD-9D70-3BCA8637F1D0}"/>
          </ac:spMkLst>
        </pc:spChg>
        <pc:spChg chg="add mod">
          <ac:chgData name="Robertson, Brenda (Childrens Services)" userId="e4ec4a61-d09a-45d7-a132-c7b62ae23168" providerId="ADAL" clId="{253B5126-C36C-438C-A7A7-A41CB95BB4F5}" dt="2021-01-15T16:34:47.731" v="1705" actId="1076"/>
          <ac:spMkLst>
            <pc:docMk/>
            <pc:sldMk cId="1319607530" sldId="2647"/>
            <ac:spMk id="17" creationId="{405ADBFD-4870-4363-BE12-612D7734EB6A}"/>
          </ac:spMkLst>
        </pc:spChg>
        <pc:spChg chg="add mod">
          <ac:chgData name="Robertson, Brenda (Childrens Services)" userId="e4ec4a61-d09a-45d7-a132-c7b62ae23168" providerId="ADAL" clId="{253B5126-C36C-438C-A7A7-A41CB95BB4F5}" dt="2021-01-15T16:34:25.338" v="1680" actId="20577"/>
          <ac:spMkLst>
            <pc:docMk/>
            <pc:sldMk cId="1319607530" sldId="2647"/>
            <ac:spMk id="18" creationId="{D24FD7F1-4D1C-4A98-9D5A-0AA5A532C421}"/>
          </ac:spMkLst>
        </pc:spChg>
        <pc:picChg chg="del">
          <ac:chgData name="Robertson, Brenda (Childrens Services)" userId="e4ec4a61-d09a-45d7-a132-c7b62ae23168" providerId="ADAL" clId="{253B5126-C36C-438C-A7A7-A41CB95BB4F5}" dt="2021-01-15T16:25:40.195" v="1593" actId="478"/>
          <ac:picMkLst>
            <pc:docMk/>
            <pc:sldMk cId="1319607530" sldId="2647"/>
            <ac:picMk id="4" creationId="{D8027F49-7632-4472-B65F-9DC75E62312E}"/>
          </ac:picMkLst>
        </pc:picChg>
        <pc:picChg chg="del">
          <ac:chgData name="Robertson, Brenda (Childrens Services)" userId="e4ec4a61-d09a-45d7-a132-c7b62ae23168" providerId="ADAL" clId="{253B5126-C36C-438C-A7A7-A41CB95BB4F5}" dt="2021-01-15T16:25:45.215" v="1595" actId="478"/>
          <ac:picMkLst>
            <pc:docMk/>
            <pc:sldMk cId="1319607530" sldId="2647"/>
            <ac:picMk id="5" creationId="{FDA2F2D9-2D28-4774-88E9-7447B7FE9C98}"/>
          </ac:picMkLst>
        </pc:picChg>
        <pc:picChg chg="add mod">
          <ac:chgData name="Robertson, Brenda (Childrens Services)" userId="e4ec4a61-d09a-45d7-a132-c7b62ae23168" providerId="ADAL" clId="{253B5126-C36C-438C-A7A7-A41CB95BB4F5}" dt="2021-01-15T16:33:59.588" v="1653" actId="1076"/>
          <ac:picMkLst>
            <pc:docMk/>
            <pc:sldMk cId="1319607530" sldId="2647"/>
            <ac:picMk id="8" creationId="{3E42BB9E-726B-4FCA-BC6F-F23A90178171}"/>
          </ac:picMkLst>
        </pc:picChg>
        <pc:picChg chg="del">
          <ac:chgData name="Robertson, Brenda (Childrens Services)" userId="e4ec4a61-d09a-45d7-a132-c7b62ae23168" providerId="ADAL" clId="{253B5126-C36C-438C-A7A7-A41CB95BB4F5}" dt="2021-01-15T16:25:42.882" v="1594" actId="478"/>
          <ac:picMkLst>
            <pc:docMk/>
            <pc:sldMk cId="1319607530" sldId="2647"/>
            <ac:picMk id="10" creationId="{CEEABCE1-82BF-424F-8C33-F872EF1EF2CA}"/>
          </ac:picMkLst>
        </pc:picChg>
        <pc:picChg chg="add mod">
          <ac:chgData name="Robertson, Brenda (Childrens Services)" userId="e4ec4a61-d09a-45d7-a132-c7b62ae23168" providerId="ADAL" clId="{253B5126-C36C-438C-A7A7-A41CB95BB4F5}" dt="2021-01-15T16:26:09.435" v="1596"/>
          <ac:picMkLst>
            <pc:docMk/>
            <pc:sldMk cId="1319607530" sldId="2647"/>
            <ac:picMk id="12" creationId="{D8D8F8C0-C9F1-40C2-8C55-487BCD644DE1}"/>
          </ac:picMkLst>
        </pc:picChg>
        <pc:picChg chg="add mod">
          <ac:chgData name="Robertson, Brenda (Childrens Services)" userId="e4ec4a61-d09a-45d7-a132-c7b62ae23168" providerId="ADAL" clId="{253B5126-C36C-438C-A7A7-A41CB95BB4F5}" dt="2021-01-15T16:29:34.144" v="1608" actId="1076"/>
          <ac:picMkLst>
            <pc:docMk/>
            <pc:sldMk cId="1319607530" sldId="2647"/>
            <ac:picMk id="14" creationId="{CD708E5F-2417-4572-93E4-315668BF2F81}"/>
          </ac:picMkLst>
        </pc:picChg>
        <pc:picChg chg="add mod">
          <ac:chgData name="Robertson, Brenda (Childrens Services)" userId="e4ec4a61-d09a-45d7-a132-c7b62ae23168" providerId="ADAL" clId="{253B5126-C36C-438C-A7A7-A41CB95BB4F5}" dt="2021-01-15T16:34:55.722" v="1707" actId="1076"/>
          <ac:picMkLst>
            <pc:docMk/>
            <pc:sldMk cId="1319607530" sldId="2647"/>
            <ac:picMk id="16" creationId="{77315F61-9D62-49BF-AADD-F088DFAD9B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0AFF3-C104-4FF2-9246-46F3E7242363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9179-DAC7-4087-8034-1DBDA8E95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5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29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48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200996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0080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67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56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77440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774405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75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07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56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34" y="188913"/>
            <a:ext cx="31199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84785"/>
            <a:ext cx="6815667" cy="446449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84785"/>
            <a:ext cx="4011084" cy="446260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90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34" y="188913"/>
            <a:ext cx="31199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03" y="4800600"/>
            <a:ext cx="7315200" cy="566738"/>
          </a:xfrm>
        </p:spPr>
        <p:txBody>
          <a:bodyPr anchor="b"/>
          <a:lstStyle>
            <a:lvl1pPr algn="l">
              <a:defRPr sz="20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03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5003" y="5367338"/>
            <a:ext cx="7315200" cy="509934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74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81745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07" b="43192"/>
          <a:stretch>
            <a:fillRect/>
          </a:stretch>
        </p:blipFill>
        <p:spPr bwMode="auto">
          <a:xfrm>
            <a:off x="9914468" y="4652964"/>
            <a:ext cx="251883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67" y="260350"/>
            <a:ext cx="2641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1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o.Lees@hants.gov.uk" TargetMode="External"/><Relationship Id="rId2" Type="http://schemas.openxmlformats.org/officeDocument/2006/relationships/hyperlink" Target="mailto:Jacqui.clifft@hants.gov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hyperlink" Target="mailto:hias.enquiries@hants.gov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1016" r="535"/>
          <a:stretch/>
        </p:blipFill>
        <p:spPr bwMode="auto">
          <a:xfrm>
            <a:off x="472664" y="196179"/>
            <a:ext cx="10163596" cy="651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528" y="1628801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Year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528" y="3068960"/>
            <a:ext cx="7776864" cy="622920"/>
          </a:xfrm>
        </p:spPr>
        <p:txBody>
          <a:bodyPr>
            <a:normAutofit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</a:rPr>
              <a:t>Multiplication and division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83718" y="4797152"/>
            <a:ext cx="7776864" cy="11269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HIAS maths  Team</a:t>
            </a: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2021</a:t>
            </a: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version</a:t>
            </a:r>
          </a:p>
          <a:p>
            <a:pPr algn="l"/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Hampshire County Council</a:t>
            </a:r>
          </a:p>
          <a:p>
            <a:pPr algn="l"/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537" y="323225"/>
            <a:ext cx="2139950" cy="835025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841" y="6052700"/>
            <a:ext cx="195135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F7241127-A1E3-4953-ACD2-C403C58C0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105" y="982672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424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2B95C2A-ABE7-40E7-8C98-4D1427C073AA}"/>
              </a:ext>
            </a:extLst>
          </p:cNvPr>
          <p:cNvSpPr txBox="1"/>
          <p:nvPr/>
        </p:nvSpPr>
        <p:spPr>
          <a:xfrm>
            <a:off x="527409" y="1765879"/>
            <a:ext cx="4518053" cy="3693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Checking with a number line: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D770C60-640C-4B6F-953B-DF120EE6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0BF20FB-1925-4104-B0A4-127381A90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668" y="1765879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B35D3F-5C7F-46ED-945F-B688A8442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1CA886-F6B1-4BFD-9D70-3BCA8637F1D0}"/>
              </a:ext>
            </a:extLst>
          </p:cNvPr>
          <p:cNvSpPr txBox="1"/>
          <p:nvPr/>
        </p:nvSpPr>
        <p:spPr>
          <a:xfrm>
            <a:off x="3590981" y="4459248"/>
            <a:ext cx="1343638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10 ÷ 1 = 10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D8F8C0-C9F1-40C2-8C55-487BCD644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623" y="2172244"/>
            <a:ext cx="5523700" cy="33299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2BB9E-726B-4FCA-BC6F-F23A90178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677" y="2172244"/>
            <a:ext cx="2306861" cy="9387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708E5F-2417-4572-93E4-315668BF2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229" y="3194203"/>
            <a:ext cx="2306861" cy="9064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7315F61-9D62-49BF-AADD-F088DFAD9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84" y="4295282"/>
            <a:ext cx="2857500" cy="10048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5ADBFD-4870-4363-BE12-612D7734EB6A}"/>
              </a:ext>
            </a:extLst>
          </p:cNvPr>
          <p:cNvSpPr txBox="1"/>
          <p:nvPr/>
        </p:nvSpPr>
        <p:spPr>
          <a:xfrm>
            <a:off x="3481487" y="3418982"/>
            <a:ext cx="1215397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10 ÷ 5 =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4FD7F1-4D1C-4A98-9D5A-0AA5A532C421}"/>
              </a:ext>
            </a:extLst>
          </p:cNvPr>
          <p:cNvSpPr txBox="1"/>
          <p:nvPr/>
        </p:nvSpPr>
        <p:spPr>
          <a:xfrm>
            <a:off x="3412744" y="2194050"/>
            <a:ext cx="1215397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10 ÷ 2 = 5</a:t>
            </a:r>
          </a:p>
        </p:txBody>
      </p:sp>
    </p:spTree>
    <p:extLst>
      <p:ext uri="{BB962C8B-B14F-4D97-AF65-F5344CB8AC3E}">
        <p14:creationId xmlns:p14="http://schemas.microsoft.com/office/powerpoint/2010/main" val="1319607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Autofit/>
          </a:bodyPr>
          <a:lstStyle/>
          <a:p>
            <a:pPr algn="l"/>
            <a:r>
              <a:rPr lang="en-GB" sz="2800" b="1" dirty="0"/>
              <a:t>Now try this 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95C2A-ABE7-40E7-8C98-4D1427C073AA}"/>
              </a:ext>
            </a:extLst>
          </p:cNvPr>
          <p:cNvSpPr txBox="1"/>
          <p:nvPr/>
        </p:nvSpPr>
        <p:spPr>
          <a:xfrm>
            <a:off x="373581" y="1515025"/>
            <a:ext cx="4518053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Understand the problem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Make a plan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Carry out your plan: show your reasoning 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Review your solution: does it seem reasonable?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Think about your learning: which parts of the problem did you find easy and which parts did you find harder?</a:t>
            </a: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6AAB0834-6429-4AC1-A84A-DB2DD63D2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678FD38-1421-43FD-A6FF-C88203988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747" y="1515025"/>
            <a:ext cx="6419850" cy="38595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+mn-lt"/>
                <a:ea typeface="Bariol" charset="0"/>
                <a:cs typeface="Bariol" charset="0"/>
              </a:rPr>
              <a:t>What if Dora had 12 biscuits to</a:t>
            </a:r>
          </a:p>
          <a:p>
            <a:pPr marL="0" indent="0">
              <a:buNone/>
            </a:pPr>
            <a:r>
              <a:rPr lang="en-US" sz="2400" dirty="0">
                <a:latin typeface="+mn-lt"/>
                <a:ea typeface="Bariol" charset="0"/>
                <a:cs typeface="Bariol" charset="0"/>
              </a:rPr>
              <a:t>share equally? How many </a:t>
            </a:r>
          </a:p>
          <a:p>
            <a:pPr marL="0" indent="0">
              <a:buNone/>
            </a:pPr>
            <a:r>
              <a:rPr lang="en-US" sz="2400" dirty="0">
                <a:latin typeface="+mn-lt"/>
                <a:ea typeface="Bariol" charset="0"/>
                <a:cs typeface="Bariol" charset="0"/>
              </a:rPr>
              <a:t>friends could she have had to </a:t>
            </a:r>
          </a:p>
          <a:p>
            <a:pPr marL="0" indent="0">
              <a:buNone/>
            </a:pPr>
            <a:r>
              <a:rPr lang="en-US" sz="2400" dirty="0">
                <a:latin typeface="+mn-lt"/>
                <a:ea typeface="Bariol" charset="0"/>
                <a:cs typeface="Bariol" charset="0"/>
              </a:rPr>
              <a:t>her party then?</a:t>
            </a: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FD0D61-1A58-48AB-9A32-E8C9D5DC5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043" y="1923796"/>
            <a:ext cx="828675" cy="31527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A49B1D7-CA25-4859-8BCE-3C9385427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529" y="3833124"/>
            <a:ext cx="752475" cy="6953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1DD01B-3F38-473B-A852-8EC71807A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514" y="3833125"/>
            <a:ext cx="752475" cy="6953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E35C41-C835-4D74-9AB7-99DB6DC69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0159" y="3833125"/>
            <a:ext cx="752475" cy="6953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B64C3B-622E-4C4F-81FA-9607915E6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918" y="3833126"/>
            <a:ext cx="752475" cy="6953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BF2745-1F44-4077-B5CC-404B955F7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262" y="3833126"/>
            <a:ext cx="752475" cy="6953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C6040E-F8EB-45FD-B7B2-FA64992EA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912" y="3833127"/>
            <a:ext cx="752475" cy="6953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A887CC-12E8-47FB-85B5-930503A9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258" y="4593931"/>
            <a:ext cx="4818765" cy="82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6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36712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HIAS Maths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15FA5-D23A-4E53-9E19-A45B7DE6E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061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The HIAS maths team offer a wide range of high-quality services to support schools in improving outcomes for learners, including courses, bespoke consultancy and in-house training. 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For further details referring </a:t>
            </a:r>
            <a:r>
              <a:rPr lang="en-GB" sz="1800"/>
              <a:t>to maths, </a:t>
            </a:r>
            <a:r>
              <a:rPr lang="en-GB" sz="1800" dirty="0"/>
              <a:t>please contact either of the team leads:</a:t>
            </a:r>
          </a:p>
          <a:p>
            <a:pPr marL="0" indent="0">
              <a:buNone/>
            </a:pPr>
            <a:r>
              <a:rPr lang="en-GB" sz="1800" dirty="0"/>
              <a:t>	Jacqui Clifft : </a:t>
            </a:r>
            <a:r>
              <a:rPr lang="en-GB" sz="1800" dirty="0">
                <a:hlinkClick r:id="rId2"/>
              </a:rPr>
              <a:t>Jacqui.clifft@hants.gov.uk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	Jo Lees: </a:t>
            </a:r>
            <a:r>
              <a:rPr lang="en-GB" sz="1800" dirty="0">
                <a:hlinkClick r:id="rId3"/>
              </a:rPr>
              <a:t>Jo.Lees@hants.gov.uk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For further details on the full range of services available please contact us using the following details: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marL="0" indent="0">
              <a:buNone/>
            </a:pPr>
            <a:r>
              <a:rPr lang="en-GB" sz="1800" dirty="0"/>
              <a:t>Tel: 01962 874820 or email: hias.enquiries@hants.gov.uk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For further details on the full range of services available please contact us using the following details:</a:t>
            </a:r>
          </a:p>
          <a:p>
            <a:pPr marL="0" indent="0">
              <a:buNone/>
            </a:pPr>
            <a:r>
              <a:rPr lang="en-GB" sz="2000" dirty="0"/>
              <a:t> </a:t>
            </a:r>
          </a:p>
          <a:p>
            <a:pPr marL="0" indent="0">
              <a:buNone/>
            </a:pPr>
            <a:r>
              <a:rPr lang="en-GB" sz="2000" dirty="0"/>
              <a:t>Tel: 01962 874820 or email: </a:t>
            </a:r>
            <a:r>
              <a:rPr lang="en-GB" sz="2000" u="sng" dirty="0">
                <a:hlinkClick r:id="rId4"/>
              </a:rPr>
              <a:t>hias.enquiries@hants.gov.uk</a:t>
            </a:r>
            <a:r>
              <a:rPr lang="en-GB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214C5-B01F-45DC-B050-A3009F4A4ED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78" y="6353176"/>
            <a:ext cx="195135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age001">
            <a:extLst>
              <a:ext uri="{FF2B5EF4-FFF2-40B4-BE49-F238E27FC236}">
                <a16:creationId xmlns:a16="http://schemas.microsoft.com/office/drawing/2014/main" id="{A1225777-4001-4A53-9C8C-6F01F7A25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7177" r="11766" b="27104"/>
          <a:stretch/>
        </p:blipFill>
        <p:spPr bwMode="auto">
          <a:xfrm>
            <a:off x="9112668" y="5517232"/>
            <a:ext cx="1555333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1B487DCA-45D9-4B74-AC20-F64217D74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293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08BC7-3958-4725-9814-E8937628E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slides are intended to support teachers and pupils with a blended approach to learning, either in-class or online. The tasks are intended to form part of a learning journey and could be the basis of either one lesson or a short sequence of connected lessons. 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4-step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Polya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model for problem solving has been used to provide a structure to support reasoning. Teachers may need to use more or fewer steps to support the range of learners in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class.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Teachers should delete, change and add slides to suit the needs of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 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</a:rPr>
              <a:t>pupils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Extra slides with personalised prompts and appropriate examples based on previous teaching may be suitable. When changing the slide-deck, teachers should consider:</a:t>
            </a:r>
          </a:p>
          <a:p>
            <a:pPr marL="742950" lvl="1" indent="-285750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Their expectations for the use of representations such as bar models, number lines, arrays and  diagrams.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Which strategies and methods pupils should use and record when solving problems or identifying solutions. This could include a range of informal jottings and diagrams, the use of tables to record solutions systematically and formal or informal calculation methods.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Teachers may also wish to record a ‘voice over’ to talk pupils through the slides.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AD1D9EC-C89D-4E25-B8F7-4B64D4F88E5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174038" cy="1143000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hangingPunct="0">
              <a:spcBef>
                <a:spcPts val="700"/>
              </a:spcBef>
            </a:pPr>
            <a:b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</a:b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772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865E9A0-6519-4C34-A90D-9DC1AB003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06" y="506029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794BD-7A56-4ADD-AB22-E23ACB84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944" y="1142681"/>
            <a:ext cx="4382112" cy="4572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8F265A-7D5C-42F1-84B4-D2C743825212}"/>
              </a:ext>
            </a:extLst>
          </p:cNvPr>
          <p:cNvSpPr txBox="1"/>
          <p:nvPr/>
        </p:nvSpPr>
        <p:spPr>
          <a:xfrm>
            <a:off x="3681876" y="5922740"/>
            <a:ext cx="629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1945 George </a:t>
            </a:r>
            <a:r>
              <a:rPr lang="en-GB" sz="1200" dirty="0" err="1"/>
              <a:t>Polya</a:t>
            </a:r>
            <a:r>
              <a:rPr lang="en-GB" sz="1200" dirty="0"/>
              <a:t> published  ‘How To Solve It’ 2nd ed., Princeton University Press, 1957, ISBN 0-691-08097-6.</a:t>
            </a:r>
          </a:p>
        </p:txBody>
      </p:sp>
    </p:spTree>
    <p:extLst>
      <p:ext uri="{BB962C8B-B14F-4D97-AF65-F5344CB8AC3E}">
        <p14:creationId xmlns:p14="http://schemas.microsoft.com/office/powerpoint/2010/main" val="399897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36712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Maths focus: division (sharing)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865E9A0-6519-4C34-A90D-9DC1AB003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B31DD9-8E2E-46DD-AF29-7B4D41EA3658}"/>
              </a:ext>
            </a:extLst>
          </p:cNvPr>
          <p:cNvSpPr txBox="1"/>
          <p:nvPr/>
        </p:nvSpPr>
        <p:spPr>
          <a:xfrm>
            <a:off x="1981200" y="1836891"/>
            <a:ext cx="83442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1FE740-BD00-4873-A914-DB47A2102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927" y="2152649"/>
            <a:ext cx="4002776" cy="30649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66520E-E040-4F38-A26D-64779C02F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670" y="1658867"/>
            <a:ext cx="937437" cy="298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9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16" y="895018"/>
            <a:ext cx="4816110" cy="409461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dirty="0"/>
              <a:t>Understand the problem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70844-A6DB-4EF5-B64A-949EEFBE6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337" y="1218892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4E2B1-015F-49CE-9770-4DDD36444C69}"/>
              </a:ext>
            </a:extLst>
          </p:cNvPr>
          <p:cNvSpPr txBox="1"/>
          <p:nvPr/>
        </p:nvSpPr>
        <p:spPr>
          <a:xfrm>
            <a:off x="456325" y="1606023"/>
            <a:ext cx="4976122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i="1" dirty="0"/>
              <a:t>Dora has 10 biscuits to share equally with her party guests.</a:t>
            </a:r>
          </a:p>
          <a:p>
            <a:endParaRPr lang="en-GB" sz="2400" i="1" dirty="0"/>
          </a:p>
          <a:p>
            <a:r>
              <a:rPr lang="en-GB" sz="2400" i="1" dirty="0"/>
              <a:t>We need to find out how many different ways we can share 10 biscuits </a:t>
            </a:r>
            <a:r>
              <a:rPr lang="en-GB" sz="2400" b="1" i="1" dirty="0"/>
              <a:t>equally.</a:t>
            </a:r>
          </a:p>
          <a:p>
            <a:endParaRPr lang="en-GB" sz="2400" i="1" dirty="0"/>
          </a:p>
          <a:p>
            <a:r>
              <a:rPr lang="en-GB" sz="2400" i="1" dirty="0"/>
              <a:t>Then we need to use that to find out how many people could have been at her party.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712F957F-6A38-42C6-B2CC-C148604EF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D9AFB9-7BE7-49F0-8706-170FE2601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961" y="1761848"/>
            <a:ext cx="5070546" cy="30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Make a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8D53A-CBF5-4B0E-8282-15120F8F0D36}"/>
              </a:ext>
            </a:extLst>
          </p:cNvPr>
          <p:cNvSpPr txBox="1"/>
          <p:nvPr/>
        </p:nvSpPr>
        <p:spPr>
          <a:xfrm>
            <a:off x="559698" y="1781780"/>
            <a:ext cx="4518053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Step 1: </a:t>
            </a:r>
            <a:r>
              <a:rPr lang="en-GB" dirty="0"/>
              <a:t>Find one way to share 10 biscuits equally. See if there are any other ways. 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Step 2: </a:t>
            </a:r>
            <a:r>
              <a:rPr lang="en-GB" dirty="0">
                <a:cs typeface="Times New Roman" panose="02020603050405020304" pitchFamily="18" charset="0"/>
              </a:rPr>
              <a:t>Once we have found all of the ways, decide how many people could have been at her party. There will be more than one possible solution.</a:t>
            </a:r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E2E1DF6-EBEE-4FA9-AD9A-6A698225B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4DEFC3-0C95-497B-AFFA-CBC417195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864" y="1425730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450698-8079-49D3-9748-285C1018B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1919378"/>
            <a:ext cx="5584130" cy="336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2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Carry out your plan: show your reasoning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2C7A72-7C4A-4506-8DEE-575441380A26}"/>
              </a:ext>
            </a:extLst>
          </p:cNvPr>
          <p:cNvSpPr txBox="1"/>
          <p:nvPr/>
        </p:nvSpPr>
        <p:spPr>
          <a:xfrm>
            <a:off x="365490" y="1749412"/>
            <a:ext cx="4518053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Step 1:   </a:t>
            </a:r>
          </a:p>
          <a:p>
            <a:r>
              <a:rPr lang="en-GB" dirty="0"/>
              <a:t>10 biscuits could be put into 5 groups of 2</a:t>
            </a:r>
          </a:p>
          <a:p>
            <a:r>
              <a:rPr lang="en-GB" dirty="0"/>
              <a:t>10 biscuits could be put into 2 groups of 5</a:t>
            </a:r>
          </a:p>
          <a:p>
            <a:r>
              <a:rPr lang="en-GB" dirty="0"/>
              <a:t>10 biscuits could be put into 10 groups of 1</a:t>
            </a:r>
          </a:p>
          <a:p>
            <a:r>
              <a:rPr lang="en-GB" dirty="0"/>
              <a:t>(They could also be put into 1 group of 10, but this would mean Dora had no guests at her party.)  </a:t>
            </a:r>
          </a:p>
          <a:p>
            <a:endParaRPr lang="en-GB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Step 2: </a:t>
            </a:r>
            <a:r>
              <a:rPr lang="en-GB" dirty="0">
                <a:cs typeface="Times New Roman" panose="02020603050405020304" pitchFamily="18" charset="0"/>
              </a:rPr>
              <a:t>So there could have been 5 people at her party (Dora and 4 friends), 2 people (Dora and 1 friend), or 10 people (Dora and 9 friends)</a:t>
            </a:r>
          </a:p>
          <a:p>
            <a:endParaRPr lang="en-GB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775A32F-6EE0-4238-AD7B-00A6AE703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AF30C61-9CD0-4747-81DE-2CB5C4DE6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208" y="1801733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5E42E-9581-4C55-920B-61B99F234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2399303"/>
            <a:ext cx="5523700" cy="332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33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ABCDF5-8001-42F8-A45F-F34C214F9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35" y="614742"/>
            <a:ext cx="1266825" cy="514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A7C1A0-453B-4B3A-A32B-1F207FAB2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191" y="614742"/>
            <a:ext cx="1266825" cy="514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C26E21-C7C9-4908-A851-080BEFDD8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426" y="614742"/>
            <a:ext cx="1266825" cy="514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D21A68-6DB3-4DE5-B151-400E3D4E7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14742"/>
            <a:ext cx="1266825" cy="514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2C5AFF-88BB-46F9-ABB3-C9D663BD5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186" y="614742"/>
            <a:ext cx="1266825" cy="5143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9B8D21-7DFA-4849-B49A-D16BB49999FD}"/>
              </a:ext>
            </a:extLst>
          </p:cNvPr>
          <p:cNvSpPr txBox="1"/>
          <p:nvPr/>
        </p:nvSpPr>
        <p:spPr>
          <a:xfrm>
            <a:off x="1475447" y="1448474"/>
            <a:ext cx="330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10 divided  into groups of 2 gives 5 groups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449F5B-F414-4733-9D63-54AEC89F9E52}"/>
              </a:ext>
            </a:extLst>
          </p:cNvPr>
          <p:cNvSpPr txBox="1"/>
          <p:nvPr/>
        </p:nvSpPr>
        <p:spPr>
          <a:xfrm>
            <a:off x="5572251" y="4126948"/>
            <a:ext cx="1266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10 ÷ 5 = 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9DD2A7-ED91-46D1-BBC7-AB5B3A89D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500" y="2790404"/>
            <a:ext cx="1971675" cy="1066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68E491B-9745-44DC-AE71-EB7B840BA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576" y="2790404"/>
            <a:ext cx="1971675" cy="1066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4155BF2-4CA2-4C24-8617-045AD3BD3238}"/>
              </a:ext>
            </a:extLst>
          </p:cNvPr>
          <p:cNvSpPr txBox="1"/>
          <p:nvPr/>
        </p:nvSpPr>
        <p:spPr>
          <a:xfrm>
            <a:off x="1632355" y="4126948"/>
            <a:ext cx="330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10 divided  into groups of 5  gives 2 groups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FFAB9D-5CB8-4CC6-B73C-583E5834BD9E}"/>
              </a:ext>
            </a:extLst>
          </p:cNvPr>
          <p:cNvSpPr txBox="1"/>
          <p:nvPr/>
        </p:nvSpPr>
        <p:spPr>
          <a:xfrm>
            <a:off x="6077118" y="1623699"/>
            <a:ext cx="3306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10 ÷ 2 = 5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43FA2B1-FF45-4FDE-AB5E-DF4B71592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625" y="4932295"/>
            <a:ext cx="752475" cy="6953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FEFC80E-3038-4169-9B1C-16FB83671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071" y="4932295"/>
            <a:ext cx="752475" cy="695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8A635A9-C191-432F-8624-98E561BFA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313" y="4901188"/>
            <a:ext cx="752475" cy="6953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B782A78-AC8D-4B30-A2C2-6F830C51B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948" y="4910135"/>
            <a:ext cx="752475" cy="69532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856E60D-BA8A-41D5-803E-65D3E8509A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3285" y="4910133"/>
            <a:ext cx="752475" cy="6953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B0367A3-8E7F-4159-8D7E-B1BA8DC19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324" y="4932295"/>
            <a:ext cx="752475" cy="6953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286C913-5BCC-416D-83B1-E30129186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393" y="4932295"/>
            <a:ext cx="752475" cy="6953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DE5A5B4-6B1D-49D3-91F4-F5BF2EBAB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5270" y="4932295"/>
            <a:ext cx="752475" cy="69532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54FDBE4-91C1-4AAD-BEF2-3A7605D78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361" y="4932295"/>
            <a:ext cx="752475" cy="6953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1ACA468-FDA1-4828-A4F4-75DF139D8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8274" y="4887973"/>
            <a:ext cx="752475" cy="73964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E609704-6CBB-447D-B1F2-A7A2E642E8A6}"/>
              </a:ext>
            </a:extLst>
          </p:cNvPr>
          <p:cNvSpPr txBox="1"/>
          <p:nvPr/>
        </p:nvSpPr>
        <p:spPr>
          <a:xfrm>
            <a:off x="3379468" y="5696145"/>
            <a:ext cx="330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10 divided  into groups of 1  gives 10 groups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42B3870-FF1E-4209-AC62-52A33F26C9C3}"/>
              </a:ext>
            </a:extLst>
          </p:cNvPr>
          <p:cNvSpPr txBox="1"/>
          <p:nvPr/>
        </p:nvSpPr>
        <p:spPr>
          <a:xfrm>
            <a:off x="8009137" y="5834644"/>
            <a:ext cx="156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10 ÷ 1 = 10</a:t>
            </a:r>
          </a:p>
        </p:txBody>
      </p:sp>
    </p:spTree>
    <p:extLst>
      <p:ext uri="{BB962C8B-B14F-4D97-AF65-F5344CB8AC3E}">
        <p14:creationId xmlns:p14="http://schemas.microsoft.com/office/powerpoint/2010/main" val="289514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Autofit/>
          </a:bodyPr>
          <a:lstStyle/>
          <a:p>
            <a:pPr algn="l"/>
            <a:r>
              <a:rPr lang="en-GB" sz="2000" b="1" dirty="0"/>
              <a:t>Review your solution: does it seem reasonable?</a:t>
            </a:r>
            <a:br>
              <a:rPr lang="en-GB" sz="2000" b="1" dirty="0"/>
            </a:br>
            <a:r>
              <a:rPr lang="en-GB" sz="2000" b="1" dirty="0"/>
              <a:t>Which steps/ parts did you find easy and which harder?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95C2A-ABE7-40E7-8C98-4D1427C073AA}"/>
              </a:ext>
            </a:extLst>
          </p:cNvPr>
          <p:cNvSpPr txBox="1"/>
          <p:nvPr/>
        </p:nvSpPr>
        <p:spPr>
          <a:xfrm>
            <a:off x="535422" y="1765879"/>
            <a:ext cx="4518053" cy="47397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How could you check?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Go through the steps you took  and check for errors</a:t>
            </a:r>
          </a:p>
          <a:p>
            <a:r>
              <a:rPr lang="en-GB" b="1" dirty="0">
                <a:cs typeface="Times New Roman" panose="02020603050405020304" pitchFamily="18" charset="0"/>
              </a:rPr>
              <a:t>	</a:t>
            </a:r>
            <a:r>
              <a:rPr lang="en-GB" sz="1600" dirty="0">
                <a:cs typeface="Times New Roman" panose="02020603050405020304" pitchFamily="18" charset="0"/>
              </a:rPr>
              <a:t>Remember the question is about division – sharing 10 cookies equally in different ways.   	</a:t>
            </a:r>
          </a:p>
          <a:p>
            <a:pPr marL="342900" indent="-342900">
              <a:buAutoNum type="arabicPeriod"/>
            </a:pPr>
            <a:endParaRPr lang="en-GB" b="1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Try to solve the calculation a different way and see if you get the same answer. Could you use a bar model to show how you have shared the biscuits?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D770C60-640C-4B6F-953B-DF120EE6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0BF20FB-1925-4104-B0A4-127381A90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668" y="1765879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A8E957-7799-4BAB-A4D2-159A8D18D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623" y="2172244"/>
            <a:ext cx="5523700" cy="332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19719"/>
      </p:ext>
    </p:extLst>
  </p:cSld>
  <p:clrMapOvr>
    <a:masterClrMapping/>
  </p:clrMapOvr>
</p:sld>
</file>

<file path=ppt/theme/theme1.xml><?xml version="1.0" encoding="utf-8"?>
<a:theme xmlns:a="http://schemas.openxmlformats.org/drawingml/2006/main" name="3_HIA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865</Words>
  <Application>Microsoft Office PowerPoint</Application>
  <PresentationFormat>Widescreen</PresentationFormat>
  <Paragraphs>151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Symbol</vt:lpstr>
      <vt:lpstr>3_HIAS PowerPoint template</vt:lpstr>
      <vt:lpstr>Year 2</vt:lpstr>
      <vt:lpstr> HIAS Blended Learning Resource</vt:lpstr>
      <vt:lpstr>PowerPoint Presentation</vt:lpstr>
      <vt:lpstr>Maths focus: division (sharing)</vt:lpstr>
      <vt:lpstr>Understand the problem</vt:lpstr>
      <vt:lpstr>Make a Plan</vt:lpstr>
      <vt:lpstr>Carry out your plan: show your reasoning</vt:lpstr>
      <vt:lpstr>PowerPoint Presentation</vt:lpstr>
      <vt:lpstr>Review your solution: does it seem reasonable? Which steps/ parts did you find easy and which harder?</vt:lpstr>
      <vt:lpstr>PowerPoint Presentation</vt:lpstr>
      <vt:lpstr>Now try this one</vt:lpstr>
      <vt:lpstr>HIAS Maths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</dc:title>
  <dc:creator>Clifft, Jacqui</dc:creator>
  <cp:lastModifiedBy>Robertson, Brenda (Childrens Services)</cp:lastModifiedBy>
  <cp:revision>10</cp:revision>
  <dcterms:created xsi:type="dcterms:W3CDTF">2021-01-05T11:02:27Z</dcterms:created>
  <dcterms:modified xsi:type="dcterms:W3CDTF">2021-01-18T11:46:09Z</dcterms:modified>
</cp:coreProperties>
</file>