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1" r:id="rId10"/>
    <p:sldId id="2647" r:id="rId11"/>
    <p:sldId id="264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52ADE3-520A-4650-B7CD-B7076EBE3033}" v="25" dt="2021-01-15T15:50:57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on, Brenda (Childrens Services)" userId="e4ec4a61-d09a-45d7-a132-c7b62ae23168" providerId="ADAL" clId="{BD52ADE3-520A-4650-B7CD-B7076EBE3033}"/>
    <pc:docChg chg="undo custSel addSld delSld modSld">
      <pc:chgData name="Robertson, Brenda (Childrens Services)" userId="e4ec4a61-d09a-45d7-a132-c7b62ae23168" providerId="ADAL" clId="{BD52ADE3-520A-4650-B7CD-B7076EBE3033}" dt="2021-01-19T10:04:15.058" v="2016" actId="20577"/>
      <pc:docMkLst>
        <pc:docMk/>
      </pc:docMkLst>
      <pc:sldChg chg="addSp delSp modSp mod">
        <pc:chgData name="Robertson, Brenda (Childrens Services)" userId="e4ec4a61-d09a-45d7-a132-c7b62ae23168" providerId="ADAL" clId="{BD52ADE3-520A-4650-B7CD-B7076EBE3033}" dt="2021-01-14T21:24:22.679" v="1157" actId="14100"/>
        <pc:sldMkLst>
          <pc:docMk/>
          <pc:sldMk cId="4061990253" sldId="262"/>
        </pc:sldMkLst>
        <pc:spChg chg="mod">
          <ac:chgData name="Robertson, Brenda (Childrens Services)" userId="e4ec4a61-d09a-45d7-a132-c7b62ae23168" providerId="ADAL" clId="{BD52ADE3-520A-4650-B7CD-B7076EBE3033}" dt="2021-01-13T19:02:29.109" v="100" actId="1076"/>
          <ac:spMkLst>
            <pc:docMk/>
            <pc:sldMk cId="4061990253" sldId="262"/>
            <ac:spMk id="2" creationId="{7E4AB234-D801-4FC2-BB72-FAB9C8B21463}"/>
          </ac:spMkLst>
        </pc:spChg>
        <pc:spChg chg="mod">
          <ac:chgData name="Robertson, Brenda (Childrens Services)" userId="e4ec4a61-d09a-45d7-a132-c7b62ae23168" providerId="ADAL" clId="{BD52ADE3-520A-4650-B7CD-B7076EBE3033}" dt="2021-01-13T19:02:36.781" v="104" actId="20577"/>
          <ac:spMkLst>
            <pc:docMk/>
            <pc:sldMk cId="4061990253" sldId="262"/>
            <ac:spMk id="10" creationId="{2AB31DD9-8E2E-46DD-AF29-7B4D41EA3658}"/>
          </ac:spMkLst>
        </pc:spChg>
        <pc:picChg chg="add mod">
          <ac:chgData name="Robertson, Brenda (Childrens Services)" userId="e4ec4a61-d09a-45d7-a132-c7b62ae23168" providerId="ADAL" clId="{BD52ADE3-520A-4650-B7CD-B7076EBE3033}" dt="2021-01-14T21:24:22.679" v="1157" actId="14100"/>
          <ac:picMkLst>
            <pc:docMk/>
            <pc:sldMk cId="4061990253" sldId="262"/>
            <ac:picMk id="4" creationId="{5E035837-2631-4ECF-AFE9-65917AD2F82A}"/>
          </ac:picMkLst>
        </pc:picChg>
        <pc:picChg chg="add del mod">
          <ac:chgData name="Robertson, Brenda (Childrens Services)" userId="e4ec4a61-d09a-45d7-a132-c7b62ae23168" providerId="ADAL" clId="{BD52ADE3-520A-4650-B7CD-B7076EBE3033}" dt="2021-01-13T19:15:04.931" v="218" actId="478"/>
          <ac:picMkLst>
            <pc:docMk/>
            <pc:sldMk cId="4061990253" sldId="262"/>
            <ac:picMk id="4" creationId="{D0460664-3F77-4509-9B50-33FCFE1CA343}"/>
          </ac:picMkLst>
        </pc:picChg>
        <pc:picChg chg="add mod">
          <ac:chgData name="Robertson, Brenda (Childrens Services)" userId="e4ec4a61-d09a-45d7-a132-c7b62ae23168" providerId="ADAL" clId="{BD52ADE3-520A-4650-B7CD-B7076EBE3033}" dt="2021-01-13T19:05:17.811" v="108" actId="1076"/>
          <ac:picMkLst>
            <pc:docMk/>
            <pc:sldMk cId="4061990253" sldId="262"/>
            <ac:picMk id="7" creationId="{782E095F-86E5-4330-82C2-5DCC5CEB87F8}"/>
          </ac:picMkLst>
        </pc:picChg>
        <pc:picChg chg="add mod">
          <ac:chgData name="Robertson, Brenda (Childrens Services)" userId="e4ec4a61-d09a-45d7-a132-c7b62ae23168" providerId="ADAL" clId="{BD52ADE3-520A-4650-B7CD-B7076EBE3033}" dt="2021-01-13T19:06:04.941" v="110" actId="1076"/>
          <ac:picMkLst>
            <pc:docMk/>
            <pc:sldMk cId="4061990253" sldId="262"/>
            <ac:picMk id="9" creationId="{94807D72-935D-4821-8A54-5395AAA1802C}"/>
          </ac:picMkLst>
        </pc:picChg>
        <pc:picChg chg="add mod">
          <ac:chgData name="Robertson, Brenda (Childrens Services)" userId="e4ec4a61-d09a-45d7-a132-c7b62ae23168" providerId="ADAL" clId="{BD52ADE3-520A-4650-B7CD-B7076EBE3033}" dt="2021-01-13T19:15:14.066" v="221" actId="14100"/>
          <ac:picMkLst>
            <pc:docMk/>
            <pc:sldMk cId="4061990253" sldId="262"/>
            <ac:picMk id="12" creationId="{FF73EE89-A82C-4A37-B8EB-03FF8B5AE0F8}"/>
          </ac:picMkLst>
        </pc:picChg>
      </pc:sldChg>
      <pc:sldChg chg="modSp mod">
        <pc:chgData name="Robertson, Brenda (Childrens Services)" userId="e4ec4a61-d09a-45d7-a132-c7b62ae23168" providerId="ADAL" clId="{BD52ADE3-520A-4650-B7CD-B7076EBE3033}" dt="2021-01-15T15:52:59.249" v="1993" actId="6549"/>
        <pc:sldMkLst>
          <pc:docMk/>
          <pc:sldMk cId="2712933264" sldId="263"/>
        </pc:sldMkLst>
        <pc:spChg chg="mod">
          <ac:chgData name="Robertson, Brenda (Childrens Services)" userId="e4ec4a61-d09a-45d7-a132-c7b62ae23168" providerId="ADAL" clId="{BD52ADE3-520A-4650-B7CD-B7076EBE3033}" dt="2021-01-15T15:52:59.249" v="1993" actId="6549"/>
          <ac:spMkLst>
            <pc:docMk/>
            <pc:sldMk cId="2712933264" sldId="263"/>
            <ac:spMk id="3" creationId="{37315FA5-D23A-4E53-9E19-A45B7DE6E9B2}"/>
          </ac:spMkLst>
        </pc:spChg>
      </pc:sldChg>
      <pc:sldChg chg="modSp mod">
        <pc:chgData name="Robertson, Brenda (Childrens Services)" userId="e4ec4a61-d09a-45d7-a132-c7b62ae23168" providerId="ADAL" clId="{BD52ADE3-520A-4650-B7CD-B7076EBE3033}" dt="2021-01-13T19:01:07.741" v="35" actId="20577"/>
        <pc:sldMkLst>
          <pc:docMk/>
          <pc:sldMk cId="4284245350" sldId="272"/>
        </pc:sldMkLst>
        <pc:spChg chg="mod">
          <ac:chgData name="Robertson, Brenda (Childrens Services)" userId="e4ec4a61-d09a-45d7-a132-c7b62ae23168" providerId="ADAL" clId="{BD52ADE3-520A-4650-B7CD-B7076EBE3033}" dt="2021-01-13T19:00:56.021" v="2" actId="20577"/>
          <ac:spMkLst>
            <pc:docMk/>
            <pc:sldMk cId="4284245350" sldId="272"/>
            <ac:spMk id="2" creationId="{00000000-0000-0000-0000-000000000000}"/>
          </ac:spMkLst>
        </pc:spChg>
        <pc:spChg chg="mod">
          <ac:chgData name="Robertson, Brenda (Childrens Services)" userId="e4ec4a61-d09a-45d7-a132-c7b62ae23168" providerId="ADAL" clId="{BD52ADE3-520A-4650-B7CD-B7076EBE3033}" dt="2021-01-13T19:01:07.741" v="35" actId="20577"/>
          <ac:spMkLst>
            <pc:docMk/>
            <pc:sldMk cId="4284245350" sldId="272"/>
            <ac:spMk id="3" creationId="{00000000-0000-0000-0000-000000000000}"/>
          </ac:spMkLst>
        </pc:spChg>
      </pc:sldChg>
      <pc:sldChg chg="addSp delSp modSp mod">
        <pc:chgData name="Robertson, Brenda (Childrens Services)" userId="e4ec4a61-d09a-45d7-a132-c7b62ae23168" providerId="ADAL" clId="{BD52ADE3-520A-4650-B7CD-B7076EBE3033}" dt="2021-01-15T15:24:40.370" v="1765" actId="20577"/>
        <pc:sldMkLst>
          <pc:docMk/>
          <pc:sldMk cId="564609733" sldId="273"/>
        </pc:sldMkLst>
        <pc:spChg chg="add del mod">
          <ac:chgData name="Robertson, Brenda (Childrens Services)" userId="e4ec4a61-d09a-45d7-a132-c7b62ae23168" providerId="ADAL" clId="{BD52ADE3-520A-4650-B7CD-B7076EBE3033}" dt="2021-01-14T21:24:58.522" v="1159" actId="478"/>
          <ac:spMkLst>
            <pc:docMk/>
            <pc:sldMk cId="564609733" sldId="273"/>
            <ac:spMk id="3" creationId="{2C750521-4892-4A36-A00A-0F24BB549F94}"/>
          </ac:spMkLst>
        </pc:spChg>
        <pc:spChg chg="add del mod">
          <ac:chgData name="Robertson, Brenda (Childrens Services)" userId="e4ec4a61-d09a-45d7-a132-c7b62ae23168" providerId="ADAL" clId="{BD52ADE3-520A-4650-B7CD-B7076EBE3033}" dt="2021-01-14T21:24:58.522" v="1159" actId="478"/>
          <ac:spMkLst>
            <pc:docMk/>
            <pc:sldMk cId="564609733" sldId="273"/>
            <ac:spMk id="7" creationId="{34170844-A6DB-4EF5-B64A-949EEFBE6AEA}"/>
          </ac:spMkLst>
        </pc:spChg>
        <pc:spChg chg="mod">
          <ac:chgData name="Robertson, Brenda (Childrens Services)" userId="e4ec4a61-d09a-45d7-a132-c7b62ae23168" providerId="ADAL" clId="{BD52ADE3-520A-4650-B7CD-B7076EBE3033}" dt="2021-01-15T15:24:40.370" v="1765" actId="20577"/>
          <ac:spMkLst>
            <pc:docMk/>
            <pc:sldMk cId="564609733" sldId="273"/>
            <ac:spMk id="10" creationId="{4354E2B1-015F-49CE-9770-4DDD36444C69}"/>
          </ac:spMkLst>
        </pc:spChg>
        <pc:picChg chg="add del mod">
          <ac:chgData name="Robertson, Brenda (Childrens Services)" userId="e4ec4a61-d09a-45d7-a132-c7b62ae23168" providerId="ADAL" clId="{BD52ADE3-520A-4650-B7CD-B7076EBE3033}" dt="2021-01-13T19:16:00.681" v="222" actId="478"/>
          <ac:picMkLst>
            <pc:docMk/>
            <pc:sldMk cId="564609733" sldId="273"/>
            <ac:picMk id="4" creationId="{2CF447F0-F075-4DF6-82A9-2D00A5D33F85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25:12.620" v="1164" actId="14100"/>
          <ac:picMkLst>
            <pc:docMk/>
            <pc:sldMk cId="564609733" sldId="273"/>
            <ac:picMk id="5" creationId="{2A145150-D8A6-4E99-900D-6DFAA798E8DC}"/>
          </ac:picMkLst>
        </pc:picChg>
        <pc:picChg chg="add del mod">
          <ac:chgData name="Robertson, Brenda (Childrens Services)" userId="e4ec4a61-d09a-45d7-a132-c7b62ae23168" providerId="ADAL" clId="{BD52ADE3-520A-4650-B7CD-B7076EBE3033}" dt="2021-01-14T21:25:01.286" v="1160" actId="478"/>
          <ac:picMkLst>
            <pc:docMk/>
            <pc:sldMk cId="564609733" sldId="273"/>
            <ac:picMk id="6" creationId="{838A13E9-00BF-40F3-96AA-E2A913AB0D3A}"/>
          </ac:picMkLst>
        </pc:picChg>
      </pc:sldChg>
      <pc:sldChg chg="addSp delSp modSp mod">
        <pc:chgData name="Robertson, Brenda (Childrens Services)" userId="e4ec4a61-d09a-45d7-a132-c7b62ae23168" providerId="ADAL" clId="{BD52ADE3-520A-4650-B7CD-B7076EBE3033}" dt="2021-01-15T15:26:31.615" v="1830" actId="20577"/>
        <pc:sldMkLst>
          <pc:docMk/>
          <pc:sldMk cId="2483527723" sldId="2637"/>
        </pc:sldMkLst>
        <pc:spChg chg="mod">
          <ac:chgData name="Robertson, Brenda (Childrens Services)" userId="e4ec4a61-d09a-45d7-a132-c7b62ae23168" providerId="ADAL" clId="{BD52ADE3-520A-4650-B7CD-B7076EBE3033}" dt="2021-01-15T15:26:31.615" v="1830" actId="20577"/>
          <ac:spMkLst>
            <pc:docMk/>
            <pc:sldMk cId="2483527723" sldId="2637"/>
            <ac:spMk id="3" creationId="{C108D53A-CBF5-4B0E-8282-15120F8F0D36}"/>
          </ac:spMkLst>
        </pc:spChg>
        <pc:spChg chg="mod">
          <ac:chgData name="Robertson, Brenda (Childrens Services)" userId="e4ec4a61-d09a-45d7-a132-c7b62ae23168" providerId="ADAL" clId="{BD52ADE3-520A-4650-B7CD-B7076EBE3033}" dt="2021-01-13T19:17:49.428" v="395" actId="20577"/>
          <ac:spMkLst>
            <pc:docMk/>
            <pc:sldMk cId="2483527723" sldId="2637"/>
            <ac:spMk id="8" creationId="{C14DEFC3-0C95-497B-AFFA-CBC417195164}"/>
          </ac:spMkLst>
        </pc:spChg>
        <pc:picChg chg="add del mod">
          <ac:chgData name="Robertson, Brenda (Childrens Services)" userId="e4ec4a61-d09a-45d7-a132-c7b62ae23168" providerId="ADAL" clId="{BD52ADE3-520A-4650-B7CD-B7076EBE3033}" dt="2021-01-14T21:25:18.648" v="1165" actId="478"/>
          <ac:picMkLst>
            <pc:docMk/>
            <pc:sldMk cId="2483527723" sldId="2637"/>
            <ac:picMk id="5" creationId="{3244EF4C-ADC2-49BB-B012-82F154B81FB5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25:33.245" v="1170" actId="1076"/>
          <ac:picMkLst>
            <pc:docMk/>
            <pc:sldMk cId="2483527723" sldId="2637"/>
            <ac:picMk id="6" creationId="{9BD3C51F-6501-4492-8BE5-40417DFD9CD0}"/>
          </ac:picMkLst>
        </pc:picChg>
      </pc:sldChg>
      <pc:sldChg chg="addSp delSp modSp mod">
        <pc:chgData name="Robertson, Brenda (Childrens Services)" userId="e4ec4a61-d09a-45d7-a132-c7b62ae23168" providerId="ADAL" clId="{BD52ADE3-520A-4650-B7CD-B7076EBE3033}" dt="2021-01-15T15:30:56.600" v="1936" actId="20577"/>
        <pc:sldMkLst>
          <pc:docMk/>
          <pc:sldMk cId="3387439793" sldId="2638"/>
        </pc:sldMkLst>
        <pc:spChg chg="add mod">
          <ac:chgData name="Robertson, Brenda (Childrens Services)" userId="e4ec4a61-d09a-45d7-a132-c7b62ae23168" providerId="ADAL" clId="{BD52ADE3-520A-4650-B7CD-B7076EBE3033}" dt="2021-01-15T15:28:11.390" v="1875" actId="113"/>
          <ac:spMkLst>
            <pc:docMk/>
            <pc:sldMk cId="3387439793" sldId="2638"/>
            <ac:spMk id="2" creationId="{2A32C3E8-6F72-462D-BBB2-7EB23C048A04}"/>
          </ac:spMkLst>
        </pc:spChg>
        <pc:spChg chg="del mod">
          <ac:chgData name="Robertson, Brenda (Childrens Services)" userId="e4ec4a61-d09a-45d7-a132-c7b62ae23168" providerId="ADAL" clId="{BD52ADE3-520A-4650-B7CD-B7076EBE3033}" dt="2021-01-14T21:32:28.300" v="1349" actId="478"/>
          <ac:spMkLst>
            <pc:docMk/>
            <pc:sldMk cId="3387439793" sldId="2638"/>
            <ac:spMk id="2" creationId="{B4718B10-2DAF-4E11-9FD0-7BA96F20A1A1}"/>
          </ac:spMkLst>
        </pc:spChg>
        <pc:spChg chg="add del mod">
          <ac:chgData name="Robertson, Brenda (Childrens Services)" userId="e4ec4a61-d09a-45d7-a132-c7b62ae23168" providerId="ADAL" clId="{BD52ADE3-520A-4650-B7CD-B7076EBE3033}" dt="2021-01-14T21:33:25.573" v="1354" actId="478"/>
          <ac:spMkLst>
            <pc:docMk/>
            <pc:sldMk cId="3387439793" sldId="2638"/>
            <ac:spMk id="3" creationId="{293D28B9-8A38-45EE-920B-99D7DE475F97}"/>
          </ac:spMkLst>
        </pc:spChg>
        <pc:spChg chg="add mod">
          <ac:chgData name="Robertson, Brenda (Childrens Services)" userId="e4ec4a61-d09a-45d7-a132-c7b62ae23168" providerId="ADAL" clId="{BD52ADE3-520A-4650-B7CD-B7076EBE3033}" dt="2021-01-15T15:28:59.940" v="1899" actId="20577"/>
          <ac:spMkLst>
            <pc:docMk/>
            <pc:sldMk cId="3387439793" sldId="2638"/>
            <ac:spMk id="3" creationId="{69C70D48-9826-45AD-8575-8FC1D94DC5E2}"/>
          </ac:spMkLst>
        </pc:spChg>
        <pc:spChg chg="add mod">
          <ac:chgData name="Robertson, Brenda (Childrens Services)" userId="e4ec4a61-d09a-45d7-a132-c7b62ae23168" providerId="ADAL" clId="{BD52ADE3-520A-4650-B7CD-B7076EBE3033}" dt="2021-01-15T15:30:35.530" v="1926" actId="20577"/>
          <ac:spMkLst>
            <pc:docMk/>
            <pc:sldMk cId="3387439793" sldId="2638"/>
            <ac:spMk id="4" creationId="{43DB858F-5CF1-4C7D-AA82-54D1D2F24787}"/>
          </ac:spMkLst>
        </pc:spChg>
        <pc:spChg chg="add mod">
          <ac:chgData name="Robertson, Brenda (Childrens Services)" userId="e4ec4a61-d09a-45d7-a132-c7b62ae23168" providerId="ADAL" clId="{BD52ADE3-520A-4650-B7CD-B7076EBE3033}" dt="2021-01-15T15:30:56.600" v="1936" actId="20577"/>
          <ac:spMkLst>
            <pc:docMk/>
            <pc:sldMk cId="3387439793" sldId="2638"/>
            <ac:spMk id="19" creationId="{7B48B0E5-C843-4F71-979C-7EBFBEA39E64}"/>
          </ac:spMkLst>
        </pc:spChg>
        <pc:spChg chg="add mod">
          <ac:chgData name="Robertson, Brenda (Childrens Services)" userId="e4ec4a61-d09a-45d7-a132-c7b62ae23168" providerId="ADAL" clId="{BD52ADE3-520A-4650-B7CD-B7076EBE3033}" dt="2021-01-14T21:38:25.635" v="1374" actId="20577"/>
          <ac:spMkLst>
            <pc:docMk/>
            <pc:sldMk cId="3387439793" sldId="2638"/>
            <ac:spMk id="21" creationId="{67AE1108-D7B8-40DB-88C7-BC4E402FF636}"/>
          </ac:spMkLst>
        </pc:spChg>
        <pc:spChg chg="add mod">
          <ac:chgData name="Robertson, Brenda (Childrens Services)" userId="e4ec4a61-d09a-45d7-a132-c7b62ae23168" providerId="ADAL" clId="{BD52ADE3-520A-4650-B7CD-B7076EBE3033}" dt="2021-01-14T21:38:36.193" v="1376" actId="1076"/>
          <ac:spMkLst>
            <pc:docMk/>
            <pc:sldMk cId="3387439793" sldId="2638"/>
            <ac:spMk id="24" creationId="{952AD473-34DA-4AE9-BFD1-F21A8B0AE766}"/>
          </ac:spMkLst>
        </pc:spChg>
        <pc:spChg chg="add mod">
          <ac:chgData name="Robertson, Brenda (Childrens Services)" userId="e4ec4a61-d09a-45d7-a132-c7b62ae23168" providerId="ADAL" clId="{BD52ADE3-520A-4650-B7CD-B7076EBE3033}" dt="2021-01-14T21:38:43.285" v="1378" actId="1076"/>
          <ac:spMkLst>
            <pc:docMk/>
            <pc:sldMk cId="3387439793" sldId="2638"/>
            <ac:spMk id="25" creationId="{1359AEA7-B58F-4D49-89F9-A0FDCB741732}"/>
          </ac:spMkLst>
        </pc:spChg>
        <pc:spChg chg="add mod">
          <ac:chgData name="Robertson, Brenda (Childrens Services)" userId="e4ec4a61-d09a-45d7-a132-c7b62ae23168" providerId="ADAL" clId="{BD52ADE3-520A-4650-B7CD-B7076EBE3033}" dt="2021-01-14T21:38:51.967" v="1380" actId="1076"/>
          <ac:spMkLst>
            <pc:docMk/>
            <pc:sldMk cId="3387439793" sldId="2638"/>
            <ac:spMk id="26" creationId="{CB80E00D-3949-4D12-A1E4-A983030911EE}"/>
          </ac:spMkLst>
        </pc:spChg>
        <pc:spChg chg="add mod">
          <ac:chgData name="Robertson, Brenda (Childrens Services)" userId="e4ec4a61-d09a-45d7-a132-c7b62ae23168" providerId="ADAL" clId="{BD52ADE3-520A-4650-B7CD-B7076EBE3033}" dt="2021-01-14T21:44:56.151" v="1503" actId="14100"/>
          <ac:spMkLst>
            <pc:docMk/>
            <pc:sldMk cId="3387439793" sldId="2638"/>
            <ac:spMk id="27" creationId="{AEA78061-A2F4-49F1-8272-3A279BC0044E}"/>
          </ac:spMkLst>
        </pc:spChg>
        <pc:spChg chg="add mod">
          <ac:chgData name="Robertson, Brenda (Childrens Services)" userId="e4ec4a61-d09a-45d7-a132-c7b62ae23168" providerId="ADAL" clId="{BD52ADE3-520A-4650-B7CD-B7076EBE3033}" dt="2021-01-14T21:44:55.472" v="1502" actId="1076"/>
          <ac:spMkLst>
            <pc:docMk/>
            <pc:sldMk cId="3387439793" sldId="2638"/>
            <ac:spMk id="28" creationId="{77762C1C-EAC1-497A-93E1-2BD5DF6C8A13}"/>
          </ac:spMkLst>
        </pc:spChg>
        <pc:spChg chg="add mod">
          <ac:chgData name="Robertson, Brenda (Childrens Services)" userId="e4ec4a61-d09a-45d7-a132-c7b62ae23168" providerId="ADAL" clId="{BD52ADE3-520A-4650-B7CD-B7076EBE3033}" dt="2021-01-14T21:42:07.262" v="1476" actId="1076"/>
          <ac:spMkLst>
            <pc:docMk/>
            <pc:sldMk cId="3387439793" sldId="2638"/>
            <ac:spMk id="29" creationId="{3CDD39FC-7521-4284-9F71-14C3CE2708A8}"/>
          </ac:spMkLst>
        </pc:spChg>
        <pc:spChg chg="add mod">
          <ac:chgData name="Robertson, Brenda (Childrens Services)" userId="e4ec4a61-d09a-45d7-a132-c7b62ae23168" providerId="ADAL" clId="{BD52ADE3-520A-4650-B7CD-B7076EBE3033}" dt="2021-01-14T21:42:53.370" v="1481" actId="207"/>
          <ac:spMkLst>
            <pc:docMk/>
            <pc:sldMk cId="3387439793" sldId="2638"/>
            <ac:spMk id="30" creationId="{FA8DCC07-D2F2-42E0-AC05-FBC60B35F1AB}"/>
          </ac:spMkLst>
        </pc:spChg>
        <pc:spChg chg="add del mod">
          <ac:chgData name="Robertson, Brenda (Childrens Services)" userId="e4ec4a61-d09a-45d7-a132-c7b62ae23168" providerId="ADAL" clId="{BD52ADE3-520A-4650-B7CD-B7076EBE3033}" dt="2021-01-14T21:43:19.618" v="1486"/>
          <ac:spMkLst>
            <pc:docMk/>
            <pc:sldMk cId="3387439793" sldId="2638"/>
            <ac:spMk id="31" creationId="{632DAC30-8298-49A3-AC9E-1F88F492186D}"/>
          </ac:spMkLst>
        </pc:spChg>
        <pc:spChg chg="add mod">
          <ac:chgData name="Robertson, Brenda (Childrens Services)" userId="e4ec4a61-d09a-45d7-a132-c7b62ae23168" providerId="ADAL" clId="{BD52ADE3-520A-4650-B7CD-B7076EBE3033}" dt="2021-01-14T21:43:38.255" v="1488" actId="1076"/>
          <ac:spMkLst>
            <pc:docMk/>
            <pc:sldMk cId="3387439793" sldId="2638"/>
            <ac:spMk id="32" creationId="{F3C8D66C-9897-4760-ADB5-51EBA621454C}"/>
          </ac:spMkLst>
        </pc:spChg>
        <pc:picChg chg="add del mod">
          <ac:chgData name="Robertson, Brenda (Childrens Services)" userId="e4ec4a61-d09a-45d7-a132-c7b62ae23168" providerId="ADAL" clId="{BD52ADE3-520A-4650-B7CD-B7076EBE3033}" dt="2021-01-14T21:33:27.941" v="1355" actId="478"/>
          <ac:picMkLst>
            <pc:docMk/>
            <pc:sldMk cId="3387439793" sldId="2638"/>
            <ac:picMk id="5" creationId="{3DF68C61-980A-4EDE-88C6-C95D910B73E0}"/>
          </ac:picMkLst>
        </pc:picChg>
        <pc:picChg chg="add del">
          <ac:chgData name="Robertson, Brenda (Childrens Services)" userId="e4ec4a61-d09a-45d7-a132-c7b62ae23168" providerId="ADAL" clId="{BD52ADE3-520A-4650-B7CD-B7076EBE3033}" dt="2021-01-14T21:32:37.072" v="1351" actId="478"/>
          <ac:picMkLst>
            <pc:docMk/>
            <pc:sldMk cId="3387439793" sldId="2638"/>
            <ac:picMk id="7" creationId="{EBB1D0F5-10AE-4B12-97AF-5ED430DC87F1}"/>
          </ac:picMkLst>
        </pc:picChg>
        <pc:picChg chg="add del">
          <ac:chgData name="Robertson, Brenda (Childrens Services)" userId="e4ec4a61-d09a-45d7-a132-c7b62ae23168" providerId="ADAL" clId="{BD52ADE3-520A-4650-B7CD-B7076EBE3033}" dt="2021-01-14T21:31:55.792" v="1341" actId="478"/>
          <ac:picMkLst>
            <pc:docMk/>
            <pc:sldMk cId="3387439793" sldId="2638"/>
            <ac:picMk id="9" creationId="{762BC0B4-40C9-416B-89D9-64574387C396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33:39.413" v="1357" actId="1076"/>
          <ac:picMkLst>
            <pc:docMk/>
            <pc:sldMk cId="3387439793" sldId="2638"/>
            <ac:picMk id="11" creationId="{0B93187C-221C-4B43-9ABC-7DBC5632A752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33:34.201" v="1356" actId="1076"/>
          <ac:picMkLst>
            <pc:docMk/>
            <pc:sldMk cId="3387439793" sldId="2638"/>
            <ac:picMk id="13" creationId="{060E2931-3B80-429B-94F9-AB4CB36AE5EB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33:23.451" v="1353" actId="1076"/>
          <ac:picMkLst>
            <pc:docMk/>
            <pc:sldMk cId="3387439793" sldId="2638"/>
            <ac:picMk id="15" creationId="{B1103EF9-93DC-4A31-B6CB-6403BFDB4D05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33:58.650" v="1362" actId="14100"/>
          <ac:picMkLst>
            <pc:docMk/>
            <pc:sldMk cId="3387439793" sldId="2638"/>
            <ac:picMk id="17" creationId="{198E81F1-B290-4C5C-BED7-7DD6AE001C10}"/>
          </ac:picMkLst>
        </pc:picChg>
        <pc:picChg chg="add del mod">
          <ac:chgData name="Robertson, Brenda (Childrens Services)" userId="e4ec4a61-d09a-45d7-a132-c7b62ae23168" providerId="ADAL" clId="{BD52ADE3-520A-4650-B7CD-B7076EBE3033}" dt="2021-01-14T21:35:42.430" v="1367" actId="478"/>
          <ac:picMkLst>
            <pc:docMk/>
            <pc:sldMk cId="3387439793" sldId="2638"/>
            <ac:picMk id="18" creationId="{C2855B06-8BFB-411D-BE53-22DAD9AA57B5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35:47.564" v="1369" actId="1076"/>
          <ac:picMkLst>
            <pc:docMk/>
            <pc:sldMk cId="3387439793" sldId="2638"/>
            <ac:picMk id="20" creationId="{CE28CDBB-F11A-45A8-A543-A99828BE17C4}"/>
          </ac:picMkLst>
        </pc:picChg>
        <pc:picChg chg="add del">
          <ac:chgData name="Robertson, Brenda (Childrens Services)" userId="e4ec4a61-d09a-45d7-a132-c7b62ae23168" providerId="ADAL" clId="{BD52ADE3-520A-4650-B7CD-B7076EBE3033}" dt="2021-01-14T21:38:14.062" v="1372" actId="22"/>
          <ac:picMkLst>
            <pc:docMk/>
            <pc:sldMk cId="3387439793" sldId="2638"/>
            <ac:picMk id="23" creationId="{BC05D0F8-DB65-4D19-B7DC-427A7D09B013}"/>
          </ac:picMkLst>
        </pc:picChg>
      </pc:sldChg>
      <pc:sldChg chg="addSp delSp modSp mod">
        <pc:chgData name="Robertson, Brenda (Childrens Services)" userId="e4ec4a61-d09a-45d7-a132-c7b62ae23168" providerId="ADAL" clId="{BD52ADE3-520A-4650-B7CD-B7076EBE3033}" dt="2021-01-15T15:32:12.140" v="1946" actId="6549"/>
        <pc:sldMkLst>
          <pc:docMk/>
          <pc:sldMk cId="3415331786" sldId="2639"/>
        </pc:sldMkLst>
        <pc:spChg chg="mod">
          <ac:chgData name="Robertson, Brenda (Childrens Services)" userId="e4ec4a61-d09a-45d7-a132-c7b62ae23168" providerId="ADAL" clId="{BD52ADE3-520A-4650-B7CD-B7076EBE3033}" dt="2021-01-15T15:32:12.140" v="1946" actId="6549"/>
          <ac:spMkLst>
            <pc:docMk/>
            <pc:sldMk cId="3415331786" sldId="2639"/>
            <ac:spMk id="7" creationId="{9C2C7A72-7C4A-4506-8DEE-575441380A26}"/>
          </ac:spMkLst>
        </pc:spChg>
        <pc:spChg chg="mod">
          <ac:chgData name="Robertson, Brenda (Childrens Services)" userId="e4ec4a61-d09a-45d7-a132-c7b62ae23168" providerId="ADAL" clId="{BD52ADE3-520A-4650-B7CD-B7076EBE3033}" dt="2021-01-14T21:26:01.569" v="1178" actId="14100"/>
          <ac:spMkLst>
            <pc:docMk/>
            <pc:sldMk cId="3415331786" sldId="2639"/>
            <ac:spMk id="11" creationId="{2AF30C61-9CD0-4747-81DE-2CB5C4DE6B4D}"/>
          </ac:spMkLst>
        </pc:spChg>
        <pc:picChg chg="add del mod">
          <ac:chgData name="Robertson, Brenda (Childrens Services)" userId="e4ec4a61-d09a-45d7-a132-c7b62ae23168" providerId="ADAL" clId="{BD52ADE3-520A-4650-B7CD-B7076EBE3033}" dt="2021-01-14T21:25:40.915" v="1171" actId="478"/>
          <ac:picMkLst>
            <pc:docMk/>
            <pc:sldMk cId="3415331786" sldId="2639"/>
            <ac:picMk id="4" creationId="{696CFE49-1015-4AC2-AE74-E236479A81A1}"/>
          </ac:picMkLst>
        </pc:picChg>
        <pc:picChg chg="add del mod">
          <ac:chgData name="Robertson, Brenda (Childrens Services)" userId="e4ec4a61-d09a-45d7-a132-c7b62ae23168" providerId="ADAL" clId="{BD52ADE3-520A-4650-B7CD-B7076EBE3033}" dt="2021-01-14T21:26:02.205" v="1179" actId="22"/>
          <ac:picMkLst>
            <pc:docMk/>
            <pc:sldMk cId="3415331786" sldId="2639"/>
            <ac:picMk id="5" creationId="{AC85D862-F74D-4D90-867A-887CF44BCBE6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26:18.014" v="1184" actId="1076"/>
          <ac:picMkLst>
            <pc:docMk/>
            <pc:sldMk cId="3415331786" sldId="2639"/>
            <ac:picMk id="9" creationId="{A55129B0-E0C5-4DA4-AD78-1B7531360AD9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48:15.235" v="1549" actId="1076"/>
          <ac:picMkLst>
            <pc:docMk/>
            <pc:sldMk cId="3415331786" sldId="2639"/>
            <ac:picMk id="12" creationId="{B5DD6C29-1A2D-476A-8727-3796B0F156B0}"/>
          </ac:picMkLst>
        </pc:picChg>
        <pc:picChg chg="add del mod">
          <ac:chgData name="Robertson, Brenda (Childrens Services)" userId="e4ec4a61-d09a-45d7-a132-c7b62ae23168" providerId="ADAL" clId="{BD52ADE3-520A-4650-B7CD-B7076EBE3033}" dt="2021-01-14T21:53:21.026" v="1569" actId="22"/>
          <ac:picMkLst>
            <pc:docMk/>
            <pc:sldMk cId="3415331786" sldId="2639"/>
            <ac:picMk id="14" creationId="{7A74BE8A-E3DE-47F1-9647-971BD163E41F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53:41.436" v="1573" actId="1076"/>
          <ac:picMkLst>
            <pc:docMk/>
            <pc:sldMk cId="3415331786" sldId="2639"/>
            <ac:picMk id="16" creationId="{EFC4E5BD-746F-4993-B46B-0CF0C86C8A78}"/>
          </ac:picMkLst>
        </pc:picChg>
      </pc:sldChg>
      <pc:sldChg chg="addSp delSp modSp mod">
        <pc:chgData name="Robertson, Brenda (Childrens Services)" userId="e4ec4a61-d09a-45d7-a132-c7b62ae23168" providerId="ADAL" clId="{BD52ADE3-520A-4650-B7CD-B7076EBE3033}" dt="2021-01-14T21:56:32.946" v="1695" actId="113"/>
        <pc:sldMkLst>
          <pc:docMk/>
          <pc:sldMk cId="2384819719" sldId="2641"/>
        </pc:sldMkLst>
        <pc:spChg chg="mod">
          <ac:chgData name="Robertson, Brenda (Childrens Services)" userId="e4ec4a61-d09a-45d7-a132-c7b62ae23168" providerId="ADAL" clId="{BD52ADE3-520A-4650-B7CD-B7076EBE3033}" dt="2021-01-13T19:22:56.252" v="809" actId="20577"/>
          <ac:spMkLst>
            <pc:docMk/>
            <pc:sldMk cId="2384819719" sldId="2641"/>
            <ac:spMk id="6" creationId="{00BF20FB-1925-4104-B0A4-127381A90FBC}"/>
          </ac:spMkLst>
        </pc:spChg>
        <pc:spChg chg="mod">
          <ac:chgData name="Robertson, Brenda (Childrens Services)" userId="e4ec4a61-d09a-45d7-a132-c7b62ae23168" providerId="ADAL" clId="{BD52ADE3-520A-4650-B7CD-B7076EBE3033}" dt="2021-01-14T21:56:32.946" v="1695" actId="113"/>
          <ac:spMkLst>
            <pc:docMk/>
            <pc:sldMk cId="2384819719" sldId="2641"/>
            <ac:spMk id="7" creationId="{82B95C2A-ABE7-40E7-8C98-4D1427C073AA}"/>
          </ac:spMkLst>
        </pc:spChg>
        <pc:picChg chg="add del mod">
          <ac:chgData name="Robertson, Brenda (Childrens Services)" userId="e4ec4a61-d09a-45d7-a132-c7b62ae23168" providerId="ADAL" clId="{BD52ADE3-520A-4650-B7CD-B7076EBE3033}" dt="2021-01-14T21:26:25.667" v="1185" actId="478"/>
          <ac:picMkLst>
            <pc:docMk/>
            <pc:sldMk cId="2384819719" sldId="2641"/>
            <ac:picMk id="4" creationId="{D00A9B53-830A-4FC2-ADF4-27B693FECB96}"/>
          </ac:picMkLst>
        </pc:picChg>
        <pc:picChg chg="add mod">
          <ac:chgData name="Robertson, Brenda (Childrens Services)" userId="e4ec4a61-d09a-45d7-a132-c7b62ae23168" providerId="ADAL" clId="{BD52ADE3-520A-4650-B7CD-B7076EBE3033}" dt="2021-01-14T21:26:38.112" v="1190" actId="1076"/>
          <ac:picMkLst>
            <pc:docMk/>
            <pc:sldMk cId="2384819719" sldId="2641"/>
            <ac:picMk id="5" creationId="{FDA2F2D9-2D28-4774-88E9-7447B7FE9C98}"/>
          </ac:picMkLst>
        </pc:picChg>
      </pc:sldChg>
      <pc:sldChg chg="addSp modSp mod">
        <pc:chgData name="Robertson, Brenda (Childrens Services)" userId="e4ec4a61-d09a-45d7-a132-c7b62ae23168" providerId="ADAL" clId="{BD52ADE3-520A-4650-B7CD-B7076EBE3033}" dt="2021-01-13T19:25:47.042" v="843" actId="1076"/>
        <pc:sldMkLst>
          <pc:docMk/>
          <pc:sldMk cId="3123064864" sldId="2642"/>
        </pc:sldMkLst>
        <pc:spChg chg="mod">
          <ac:chgData name="Robertson, Brenda (Childrens Services)" userId="e4ec4a61-d09a-45d7-a132-c7b62ae23168" providerId="ADAL" clId="{BD52ADE3-520A-4650-B7CD-B7076EBE3033}" dt="2021-01-13T19:25:06.361" v="840" actId="20577"/>
          <ac:spMkLst>
            <pc:docMk/>
            <pc:sldMk cId="3123064864" sldId="2642"/>
            <ac:spMk id="2" creationId="{7E4AB234-D801-4FC2-BB72-FAB9C8B21463}"/>
          </ac:spMkLst>
        </pc:spChg>
        <pc:spChg chg="mod">
          <ac:chgData name="Robertson, Brenda (Childrens Services)" userId="e4ec4a61-d09a-45d7-a132-c7b62ae23168" providerId="ADAL" clId="{BD52ADE3-520A-4650-B7CD-B7076EBE3033}" dt="2021-01-13T19:24:51.551" v="828" actId="20577"/>
          <ac:spMkLst>
            <pc:docMk/>
            <pc:sldMk cId="3123064864" sldId="2642"/>
            <ac:spMk id="6" creationId="{1678FD38-1421-43FD-A6FF-C882039887D2}"/>
          </ac:spMkLst>
        </pc:spChg>
        <pc:picChg chg="add mod">
          <ac:chgData name="Robertson, Brenda (Childrens Services)" userId="e4ec4a61-d09a-45d7-a132-c7b62ae23168" providerId="ADAL" clId="{BD52ADE3-520A-4650-B7CD-B7076EBE3033}" dt="2021-01-13T19:25:42.902" v="842" actId="1076"/>
          <ac:picMkLst>
            <pc:docMk/>
            <pc:sldMk cId="3123064864" sldId="2642"/>
            <ac:picMk id="4" creationId="{90E49355-23FB-421F-BF6F-5A8EC1E9BAA8}"/>
          </ac:picMkLst>
        </pc:picChg>
        <pc:picChg chg="add mod">
          <ac:chgData name="Robertson, Brenda (Childrens Services)" userId="e4ec4a61-d09a-45d7-a132-c7b62ae23168" providerId="ADAL" clId="{BD52ADE3-520A-4650-B7CD-B7076EBE3033}" dt="2021-01-13T19:25:47.042" v="843" actId="1076"/>
          <ac:picMkLst>
            <pc:docMk/>
            <pc:sldMk cId="3123064864" sldId="2642"/>
            <ac:picMk id="9" creationId="{ADFB7BC1-6AB3-43D9-8FE2-3D6CA16D0327}"/>
          </ac:picMkLst>
        </pc:picChg>
      </pc:sldChg>
      <pc:sldChg chg="modSp mod">
        <pc:chgData name="Robertson, Brenda (Childrens Services)" userId="e4ec4a61-d09a-45d7-a132-c7b62ae23168" providerId="ADAL" clId="{BD52ADE3-520A-4650-B7CD-B7076EBE3033}" dt="2021-01-19T10:04:15.058" v="2016" actId="20577"/>
        <pc:sldMkLst>
          <pc:docMk/>
          <pc:sldMk cId="1287721433" sldId="2643"/>
        </pc:sldMkLst>
        <pc:spChg chg="mod">
          <ac:chgData name="Robertson, Brenda (Childrens Services)" userId="e4ec4a61-d09a-45d7-a132-c7b62ae23168" providerId="ADAL" clId="{BD52ADE3-520A-4650-B7CD-B7076EBE3033}" dt="2021-01-19T10:04:15.058" v="2016" actId="20577"/>
          <ac:spMkLst>
            <pc:docMk/>
            <pc:sldMk cId="1287721433" sldId="2643"/>
            <ac:spMk id="3" creationId="{B1B08BC7-3958-4725-9814-E8937628E8C6}"/>
          </ac:spMkLst>
        </pc:spChg>
      </pc:sldChg>
      <pc:sldChg chg="del">
        <pc:chgData name="Robertson, Brenda (Childrens Services)" userId="e4ec4a61-d09a-45d7-a132-c7b62ae23168" providerId="ADAL" clId="{BD52ADE3-520A-4650-B7CD-B7076EBE3033}" dt="2021-01-14T21:55:23.871" v="1602" actId="47"/>
        <pc:sldMkLst>
          <pc:docMk/>
          <pc:sldMk cId="2895142760" sldId="2644"/>
        </pc:sldMkLst>
      </pc:sldChg>
      <pc:sldChg chg="new del">
        <pc:chgData name="Robertson, Brenda (Childrens Services)" userId="e4ec4a61-d09a-45d7-a132-c7b62ae23168" providerId="ADAL" clId="{BD52ADE3-520A-4650-B7CD-B7076EBE3033}" dt="2021-01-15T15:48:59.524" v="1964" actId="47"/>
        <pc:sldMkLst>
          <pc:docMk/>
          <pc:sldMk cId="3725702579" sldId="2646"/>
        </pc:sldMkLst>
      </pc:sldChg>
      <pc:sldChg chg="addSp delSp modSp add mod">
        <pc:chgData name="Robertson, Brenda (Childrens Services)" userId="e4ec4a61-d09a-45d7-a132-c7b62ae23168" providerId="ADAL" clId="{BD52ADE3-520A-4650-B7CD-B7076EBE3033}" dt="2021-01-15T15:51:41.770" v="1992" actId="20577"/>
        <pc:sldMkLst>
          <pc:docMk/>
          <pc:sldMk cId="1319607530" sldId="2647"/>
        </pc:sldMkLst>
        <pc:spChg chg="del">
          <ac:chgData name="Robertson, Brenda (Childrens Services)" userId="e4ec4a61-d09a-45d7-a132-c7b62ae23168" providerId="ADAL" clId="{BD52ADE3-520A-4650-B7CD-B7076EBE3033}" dt="2021-01-14T21:57:36.212" v="1698" actId="478"/>
          <ac:spMkLst>
            <pc:docMk/>
            <pc:sldMk cId="1319607530" sldId="2647"/>
            <ac:spMk id="2" creationId="{7E4AB234-D801-4FC2-BB72-FAB9C8B21463}"/>
          </ac:spMkLst>
        </pc:spChg>
        <pc:spChg chg="add mod">
          <ac:chgData name="Robertson, Brenda (Childrens Services)" userId="e4ec4a61-d09a-45d7-a132-c7b62ae23168" providerId="ADAL" clId="{BD52ADE3-520A-4650-B7CD-B7076EBE3033}" dt="2021-01-14T21:57:36.212" v="1698" actId="478"/>
          <ac:spMkLst>
            <pc:docMk/>
            <pc:sldMk cId="1319607530" sldId="2647"/>
            <ac:spMk id="3" creationId="{35B35D3F-5C7F-46ED-945F-B688A84428B3}"/>
          </ac:spMkLst>
        </pc:spChg>
        <pc:spChg chg="add del mod">
          <ac:chgData name="Robertson, Brenda (Childrens Services)" userId="e4ec4a61-d09a-45d7-a132-c7b62ae23168" providerId="ADAL" clId="{BD52ADE3-520A-4650-B7CD-B7076EBE3033}" dt="2021-01-15T15:32:46.640" v="1951" actId="20577"/>
          <ac:spMkLst>
            <pc:docMk/>
            <pc:sldMk cId="1319607530" sldId="2647"/>
            <ac:spMk id="7" creationId="{82B95C2A-ABE7-40E7-8C98-4D1427C073AA}"/>
          </ac:spMkLst>
        </pc:spChg>
        <pc:spChg chg="add mod">
          <ac:chgData name="Robertson, Brenda (Childrens Services)" userId="e4ec4a61-d09a-45d7-a132-c7b62ae23168" providerId="ADAL" clId="{BD52ADE3-520A-4650-B7CD-B7076EBE3033}" dt="2021-01-15T15:51:41.770" v="1992" actId="20577"/>
          <ac:spMkLst>
            <pc:docMk/>
            <pc:sldMk cId="1319607530" sldId="2647"/>
            <ac:spMk id="11" creationId="{FB1CA886-F6B1-4BFD-9D70-3BCA8637F1D0}"/>
          </ac:spMkLst>
        </pc:spChg>
        <pc:picChg chg="add mod">
          <ac:chgData name="Robertson, Brenda (Childrens Services)" userId="e4ec4a61-d09a-45d7-a132-c7b62ae23168" providerId="ADAL" clId="{BD52ADE3-520A-4650-B7CD-B7076EBE3033}" dt="2021-01-15T15:47:51.270" v="1957" actId="1076"/>
          <ac:picMkLst>
            <pc:docMk/>
            <pc:sldMk cId="1319607530" sldId="2647"/>
            <ac:picMk id="4" creationId="{D8027F49-7632-4472-B65F-9DC75E62312E}"/>
          </ac:picMkLst>
        </pc:picChg>
        <pc:picChg chg="add mod">
          <ac:chgData name="Robertson, Brenda (Childrens Services)" userId="e4ec4a61-d09a-45d7-a132-c7b62ae23168" providerId="ADAL" clId="{BD52ADE3-520A-4650-B7CD-B7076EBE3033}" dt="2021-01-15T15:48:42.589" v="1963" actId="14100"/>
          <ac:picMkLst>
            <pc:docMk/>
            <pc:sldMk cId="1319607530" sldId="2647"/>
            <ac:picMk id="10" creationId="{CEEABCE1-82BF-424F-8C33-F872EF1EF2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7614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60"/>
            <a:ext cx="7776864" cy="62292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Multiplication / Division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Checking with a number line: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2F2D9-2D28-4774-88E9-7447B7FE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58" y="2282714"/>
            <a:ext cx="5799070" cy="27262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B35D3F-5C7F-46ED-945F-B688A844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27F49-7632-4472-B65F-9DC75E62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62" y="2224091"/>
            <a:ext cx="3545571" cy="1111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ABCE1-82BF-424F-8C33-F872EF1EF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62" y="3777113"/>
            <a:ext cx="3485602" cy="938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1CA886-F6B1-4BFD-9D70-3BCA8637F1D0}"/>
              </a:ext>
            </a:extLst>
          </p:cNvPr>
          <p:cNvSpPr txBox="1"/>
          <p:nvPr/>
        </p:nvSpPr>
        <p:spPr>
          <a:xfrm>
            <a:off x="1958272" y="5156724"/>
            <a:ext cx="1422184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5 x 4 = 20</a:t>
            </a:r>
          </a:p>
          <a:p>
            <a:r>
              <a:rPr lang="en-GB" b="1" dirty="0"/>
              <a:t>20 - 10 = 10</a:t>
            </a:r>
          </a:p>
        </p:txBody>
      </p:sp>
    </p:spTree>
    <p:extLst>
      <p:ext uri="{BB962C8B-B14F-4D97-AF65-F5344CB8AC3E}">
        <p14:creationId xmlns:p14="http://schemas.microsoft.com/office/powerpoint/2010/main" val="131960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these: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47" y="1515025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49355-23FB-421F-BF6F-5A8EC1E9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03" y="1711488"/>
            <a:ext cx="3048000" cy="145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B7BC1-6AB3-43D9-8FE2-3D6CA16D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68" y="3770318"/>
            <a:ext cx="38481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to maths, 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pupils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347" y="1050791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Solve problems involving multiplication and division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31DD9-8E2E-46DD-AF29-7B4D41EA3658}"/>
              </a:ext>
            </a:extLst>
          </p:cNvPr>
          <p:cNvSpPr txBox="1"/>
          <p:nvPr/>
        </p:nvSpPr>
        <p:spPr>
          <a:xfrm>
            <a:off x="1981200" y="1836891"/>
            <a:ext cx="8344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2E095F-86E5-4330-82C2-5DCC5CEB8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6295" y="3835362"/>
            <a:ext cx="2753652" cy="1835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07D72-935D-4821-8A54-5395AAA18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64" y="1775405"/>
            <a:ext cx="1438275" cy="3895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73EE89-A82C-4A37-B8EB-03FF8B5AE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070" y="1968626"/>
            <a:ext cx="5296405" cy="10540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35837-2631-4ECF-AFE9-65917AD2F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562" y="1836410"/>
            <a:ext cx="1362159" cy="37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337" y="1218892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456325" y="1606023"/>
            <a:ext cx="4976122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i="1" dirty="0"/>
              <a:t>This problem is a 2 step problem. </a:t>
            </a:r>
          </a:p>
          <a:p>
            <a:endParaRPr lang="en-GB" sz="2400" i="1" dirty="0"/>
          </a:p>
          <a:p>
            <a:r>
              <a:rPr lang="en-GB" sz="2400" i="1" dirty="0"/>
              <a:t>First we have to work out how many marbles would be in four boxes altogether if there are 5 in each box. This will tell us how many marbles Jonathan has.</a:t>
            </a:r>
          </a:p>
          <a:p>
            <a:endParaRPr lang="en-GB" sz="2400" i="1" dirty="0"/>
          </a:p>
          <a:p>
            <a:r>
              <a:rPr lang="en-GB" sz="2400" i="1" dirty="0"/>
              <a:t>Then, we need to work out how many marbles Richard has if he has 10 fewer than Jonathan.</a:t>
            </a:r>
          </a:p>
          <a:p>
            <a:endParaRPr lang="en-GB" sz="2400" i="1" dirty="0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45150-D8A6-4E99-900D-6DFAA798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420" y="2088376"/>
            <a:ext cx="5482860" cy="257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Step 1: </a:t>
            </a:r>
            <a:r>
              <a:rPr lang="en-GB" i="1" dirty="0"/>
              <a:t>First we need to find out how many marbles Jonathan has.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</a:t>
            </a:r>
            <a:r>
              <a:rPr lang="en-GB" i="1" dirty="0">
                <a:cs typeface="Times New Roman" panose="02020603050405020304" pitchFamily="18" charset="0"/>
              </a:rPr>
              <a:t>Then, we need to find out how many marbles Richard has by taking ten away from the number Jonathan has.</a:t>
            </a:r>
          </a:p>
          <a:p>
            <a:endParaRPr lang="en-GB" i="1" dirty="0">
              <a:cs typeface="Times New Roman" panose="02020603050405020304" pitchFamily="18" charset="0"/>
            </a:endParaRPr>
          </a:p>
          <a:p>
            <a:r>
              <a:rPr lang="en-GB" b="1" i="1" dirty="0">
                <a:cs typeface="Times New Roman" panose="02020603050405020304" pitchFamily="18" charset="0"/>
              </a:rPr>
              <a:t>Step 3:</a:t>
            </a:r>
            <a:r>
              <a:rPr lang="en-GB" i="1" dirty="0">
                <a:cs typeface="Times New Roman" panose="02020603050405020304" pitchFamily="18" charset="0"/>
              </a:rPr>
              <a:t> The answer to the question will be the number of marbles Richard has.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64" y="1425730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D3C51F-6501-4492-8BE5-40417DFD9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1919378"/>
            <a:ext cx="6006941" cy="28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93187C-221C-4B43-9ABC-7DBC5632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185" y="369038"/>
            <a:ext cx="1515697" cy="1218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E2931-3B80-429B-94F9-AB4CB36A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88" y="369039"/>
            <a:ext cx="1515697" cy="1218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03EF9-93DC-4A31-B6CB-6403BFDB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37" y="304111"/>
            <a:ext cx="1596451" cy="1283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8E81F1-B290-4C5C-BED7-7DD6AE00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883" y="362147"/>
            <a:ext cx="1596452" cy="12835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28CDBB-F11A-45A8-A543-A99828BE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54" y="2105825"/>
            <a:ext cx="1714500" cy="14001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7AE1108-D7B8-40DB-88C7-BC4E402FF636}"/>
              </a:ext>
            </a:extLst>
          </p:cNvPr>
          <p:cNvSpPr/>
          <p:nvPr/>
        </p:nvSpPr>
        <p:spPr>
          <a:xfrm>
            <a:off x="4701473" y="2233402"/>
            <a:ext cx="436969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AD473-34DA-4AE9-BFD1-F21A8B0AE766}"/>
              </a:ext>
            </a:extLst>
          </p:cNvPr>
          <p:cNvSpPr/>
          <p:nvPr/>
        </p:nvSpPr>
        <p:spPr>
          <a:xfrm>
            <a:off x="5138442" y="2233401"/>
            <a:ext cx="436969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59AEA7-B58F-4D49-89F9-A0FDCB741732}"/>
              </a:ext>
            </a:extLst>
          </p:cNvPr>
          <p:cNvSpPr/>
          <p:nvPr/>
        </p:nvSpPr>
        <p:spPr>
          <a:xfrm>
            <a:off x="5590397" y="2233401"/>
            <a:ext cx="436969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80E00D-3949-4D12-A1E4-A983030911EE}"/>
              </a:ext>
            </a:extLst>
          </p:cNvPr>
          <p:cNvSpPr/>
          <p:nvPr/>
        </p:nvSpPr>
        <p:spPr>
          <a:xfrm>
            <a:off x="6042352" y="2233400"/>
            <a:ext cx="436969" cy="24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A78061-A2F4-49F1-8272-3A279BC0044E}"/>
              </a:ext>
            </a:extLst>
          </p:cNvPr>
          <p:cNvSpPr txBox="1"/>
          <p:nvPr/>
        </p:nvSpPr>
        <p:spPr>
          <a:xfrm>
            <a:off x="5251730" y="3827533"/>
            <a:ext cx="3981282" cy="175432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Step 1: 5 x 4 = </a:t>
            </a:r>
          </a:p>
          <a:p>
            <a:endParaRPr lang="en-GB" dirty="0"/>
          </a:p>
          <a:p>
            <a:r>
              <a:rPr lang="en-GB" dirty="0"/>
              <a:t>Step 2:          – 10 = </a:t>
            </a:r>
          </a:p>
          <a:p>
            <a:endParaRPr lang="en-GB" dirty="0"/>
          </a:p>
          <a:p>
            <a:r>
              <a:rPr lang="en-GB" dirty="0"/>
              <a:t>Step 3: Richard had         marbles.</a:t>
            </a:r>
          </a:p>
          <a:p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62C1C-EAC1-497A-93E1-2BD5DF6C8A13}"/>
              </a:ext>
            </a:extLst>
          </p:cNvPr>
          <p:cNvSpPr/>
          <p:nvPr/>
        </p:nvSpPr>
        <p:spPr>
          <a:xfrm>
            <a:off x="6910598" y="3827533"/>
            <a:ext cx="347958" cy="35605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DD39FC-7521-4284-9F71-14C3CE2708A8}"/>
              </a:ext>
            </a:extLst>
          </p:cNvPr>
          <p:cNvSpPr/>
          <p:nvPr/>
        </p:nvSpPr>
        <p:spPr>
          <a:xfrm>
            <a:off x="6234875" y="4359955"/>
            <a:ext cx="347958" cy="35605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8DCC07-D2F2-42E0-AC05-FBC60B35F1AB}"/>
              </a:ext>
            </a:extLst>
          </p:cNvPr>
          <p:cNvSpPr/>
          <p:nvPr/>
        </p:nvSpPr>
        <p:spPr>
          <a:xfrm>
            <a:off x="7463516" y="4374487"/>
            <a:ext cx="347958" cy="3560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C8D66C-9897-4760-ADB5-51EBA621454C}"/>
              </a:ext>
            </a:extLst>
          </p:cNvPr>
          <p:cNvSpPr/>
          <p:nvPr/>
        </p:nvSpPr>
        <p:spPr>
          <a:xfrm>
            <a:off x="7463516" y="4938647"/>
            <a:ext cx="347958" cy="3560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2C3E8-6F72-462D-BBB2-7EB23C048A04}"/>
              </a:ext>
            </a:extLst>
          </p:cNvPr>
          <p:cNvSpPr txBox="1"/>
          <p:nvPr/>
        </p:nvSpPr>
        <p:spPr>
          <a:xfrm>
            <a:off x="7719802" y="1864068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Representations to help solve the </a:t>
            </a:r>
          </a:p>
          <a:p>
            <a:r>
              <a:rPr lang="en-GB" b="1" dirty="0"/>
              <a:t>problem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70D48-9826-45AD-8575-8FC1D94DC5E2}"/>
              </a:ext>
            </a:extLst>
          </p:cNvPr>
          <p:cNvSpPr/>
          <p:nvPr/>
        </p:nvSpPr>
        <p:spPr>
          <a:xfrm>
            <a:off x="1415262" y="4183583"/>
            <a:ext cx="3156737" cy="31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Jonathan’s marbles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B858F-5CF1-4C7D-AA82-54D1D2F24787}"/>
              </a:ext>
            </a:extLst>
          </p:cNvPr>
          <p:cNvSpPr/>
          <p:nvPr/>
        </p:nvSpPr>
        <p:spPr>
          <a:xfrm>
            <a:off x="1415262" y="4552512"/>
            <a:ext cx="1543726" cy="31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Richards marbles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48B0E5-C843-4F71-979C-7EBFBEA39E64}"/>
              </a:ext>
            </a:extLst>
          </p:cNvPr>
          <p:cNvSpPr/>
          <p:nvPr/>
        </p:nvSpPr>
        <p:spPr>
          <a:xfrm>
            <a:off x="2992301" y="4554821"/>
            <a:ext cx="1543726" cy="31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-10 marbles</a:t>
            </a:r>
          </a:p>
        </p:txBody>
      </p:sp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C7A72-7C4A-4506-8DEE-575441380A26}"/>
              </a:ext>
            </a:extLst>
          </p:cNvPr>
          <p:cNvSpPr txBox="1"/>
          <p:nvPr/>
        </p:nvSpPr>
        <p:spPr>
          <a:xfrm>
            <a:off x="365490" y="1749412"/>
            <a:ext cx="451805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5 x 4 = 20 (5 + 5 + 5 + 5)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20 – 10 = 10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 Richard had 10 marbles.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08" y="180173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129B0-E0C5-4DA4-AD78-1B753136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65" y="2459019"/>
            <a:ext cx="5906003" cy="2776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D6C29-1A2D-476A-8727-3796B0F15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45" y="2186915"/>
            <a:ext cx="2419350" cy="752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C4E5BD-746F-4993-B46B-0CF0C86C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32" y="4136891"/>
            <a:ext cx="3043702" cy="7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is about multiplication (5 x 4) and subtraction (20 – 10) 	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answer. </a:t>
            </a:r>
            <a:r>
              <a:rPr lang="en-GB" dirty="0">
                <a:cs typeface="Times New Roman" panose="02020603050405020304" pitchFamily="18" charset="0"/>
              </a:rPr>
              <a:t>Could you check using a number line?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2F2D9-2D28-4774-88E9-7447B7FE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58" y="2282714"/>
            <a:ext cx="5799070" cy="27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752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3_HIAS PowerPoint template</vt:lpstr>
      <vt:lpstr>Year 2</vt:lpstr>
      <vt:lpstr> HIAS Blended Learning Resource</vt:lpstr>
      <vt:lpstr>PowerPoint Presentation</vt:lpstr>
      <vt:lpstr>Solve problems involving multiplication and division</vt:lpstr>
      <vt:lpstr>Understand the problem</vt:lpstr>
      <vt:lpstr>Make a Plan</vt:lpstr>
      <vt:lpstr>PowerPoint Presentation</vt:lpstr>
      <vt:lpstr>Carry out your plan: show your reasoning</vt:lpstr>
      <vt:lpstr>Review your solution: does it seem reasonable? Which steps/ parts did you find easy and which harder?</vt:lpstr>
      <vt:lpstr>PowerPoint Presentation</vt:lpstr>
      <vt:lpstr>Now try these: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Robertson, Brenda (Childrens Services)</cp:lastModifiedBy>
  <cp:revision>10</cp:revision>
  <dcterms:created xsi:type="dcterms:W3CDTF">2021-01-05T11:02:27Z</dcterms:created>
  <dcterms:modified xsi:type="dcterms:W3CDTF">2021-01-19T10:04:19Z</dcterms:modified>
</cp:coreProperties>
</file>