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23"/>
  </p:notesMasterIdLst>
  <p:sldIdLst>
    <p:sldId id="256" r:id="rId6"/>
    <p:sldId id="2194" r:id="rId7"/>
    <p:sldId id="2196" r:id="rId8"/>
    <p:sldId id="2318" r:id="rId9"/>
    <p:sldId id="2334" r:id="rId10"/>
    <p:sldId id="2333" r:id="rId11"/>
    <p:sldId id="2192" r:id="rId12"/>
    <p:sldId id="2321" r:id="rId13"/>
    <p:sldId id="2320" r:id="rId14"/>
    <p:sldId id="2329" r:id="rId15"/>
    <p:sldId id="2336" r:id="rId16"/>
    <p:sldId id="2337" r:id="rId17"/>
    <p:sldId id="2288" r:id="rId18"/>
    <p:sldId id="2306" r:id="rId19"/>
    <p:sldId id="1836" r:id="rId20"/>
    <p:sldId id="1898" r:id="rId21"/>
    <p:sldId id="2332" r:id="rId22"/>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EBE52-09E7-474E-8054-96A1AD14958C}" v="266" dt="2020-06-09T13:53:52.0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880" y="68"/>
      </p:cViewPr>
      <p:guideLst>
        <p:guide orient="horz" pos="2160"/>
        <p:guide pos="2880"/>
      </p:guideLst>
    </p:cSldViewPr>
  </p:slideViewPr>
  <p:notesTextViewPr>
    <p:cViewPr>
      <p:scale>
        <a:sx n="1" d="1"/>
        <a:sy n="1" d="1"/>
      </p:scale>
      <p:origin x="0" y="0"/>
    </p:cViewPr>
  </p:notesTextViewPr>
  <p:sorterViewPr>
    <p:cViewPr>
      <p:scale>
        <a:sx n="100" d="100"/>
        <a:sy n="100" d="100"/>
      </p:scale>
      <p:origin x="0" y="-2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ifft, Jacqui" userId="e081c27f-f45d-4bac-b4a7-d1871eea1aad" providerId="ADAL" clId="{A50EBE52-09E7-474E-8054-96A1AD14958C}"/>
    <pc:docChg chg="undo custSel addSld delSld modSld sldOrd modNotesMaster">
      <pc:chgData name="Clifft, Jacqui" userId="e081c27f-f45d-4bac-b4a7-d1871eea1aad" providerId="ADAL" clId="{A50EBE52-09E7-474E-8054-96A1AD14958C}" dt="2020-06-09T13:54:04.993" v="5115" actId="313"/>
      <pc:docMkLst>
        <pc:docMk/>
      </pc:docMkLst>
      <pc:sldChg chg="addSp delSp modSp mod modTransition modAnim">
        <pc:chgData name="Clifft, Jacqui" userId="e081c27f-f45d-4bac-b4a7-d1871eea1aad" providerId="ADAL" clId="{A50EBE52-09E7-474E-8054-96A1AD14958C}" dt="2020-05-28T10:11:50.143" v="3994"/>
        <pc:sldMkLst>
          <pc:docMk/>
          <pc:sldMk cId="3371710152" sldId="256"/>
        </pc:sldMkLst>
        <pc:spChg chg="mod">
          <ac:chgData name="Clifft, Jacqui" userId="e081c27f-f45d-4bac-b4a7-d1871eea1aad" providerId="ADAL" clId="{A50EBE52-09E7-474E-8054-96A1AD14958C}" dt="2020-05-27T13:28:05.119" v="11" actId="20577"/>
          <ac:spMkLst>
            <pc:docMk/>
            <pc:sldMk cId="3371710152" sldId="256"/>
            <ac:spMk id="2" creationId="{00000000-0000-0000-0000-000000000000}"/>
          </ac:spMkLst>
        </pc:spChg>
        <pc:spChg chg="mod">
          <ac:chgData name="Clifft, Jacqui" userId="e081c27f-f45d-4bac-b4a7-d1871eea1aad" providerId="ADAL" clId="{A50EBE52-09E7-474E-8054-96A1AD14958C}" dt="2020-05-27T13:28:25.646" v="67" actId="20577"/>
          <ac:spMkLst>
            <pc:docMk/>
            <pc:sldMk cId="3371710152" sldId="256"/>
            <ac:spMk id="3" creationId="{00000000-0000-0000-0000-000000000000}"/>
          </ac:spMkLst>
        </pc:spChg>
        <pc:picChg chg="add del mod">
          <ac:chgData name="Clifft, Jacqui" userId="e081c27f-f45d-4bac-b4a7-d1871eea1aad" providerId="ADAL" clId="{A50EBE52-09E7-474E-8054-96A1AD14958C}" dt="2020-05-27T15:51:59.574" v="2870"/>
          <ac:picMkLst>
            <pc:docMk/>
            <pc:sldMk cId="3371710152" sldId="256"/>
            <ac:picMk id="4" creationId="{CA8E050A-1A9C-4755-830A-DC65DE963D61}"/>
          </ac:picMkLst>
        </pc:picChg>
        <pc:picChg chg="add del mod">
          <ac:chgData name="Clifft, Jacqui" userId="e081c27f-f45d-4bac-b4a7-d1871eea1aad" providerId="ADAL" clId="{A50EBE52-09E7-474E-8054-96A1AD14958C}" dt="2020-05-28T09:46:23.433" v="3990"/>
          <ac:picMkLst>
            <pc:docMk/>
            <pc:sldMk cId="3371710152" sldId="256"/>
            <ac:picMk id="4" creationId="{ED501469-4DE6-408D-9907-BB64F80D2AB7}"/>
          </ac:picMkLst>
        </pc:picChg>
        <pc:picChg chg="add del mod">
          <ac:chgData name="Clifft, Jacqui" userId="e081c27f-f45d-4bac-b4a7-d1871eea1aad" providerId="ADAL" clId="{A50EBE52-09E7-474E-8054-96A1AD14958C}" dt="2020-05-27T17:17:40.473" v="3966"/>
          <ac:picMkLst>
            <pc:docMk/>
            <pc:sldMk cId="3371710152" sldId="256"/>
            <ac:picMk id="5" creationId="{5D6BBAFD-FD41-4279-96F0-69F8283600E5}"/>
          </ac:picMkLst>
        </pc:picChg>
        <pc:picChg chg="add del mod">
          <ac:chgData name="Clifft, Jacqui" userId="e081c27f-f45d-4bac-b4a7-d1871eea1aad" providerId="ADAL" clId="{A50EBE52-09E7-474E-8054-96A1AD14958C}" dt="2020-05-28T10:10:59.921" v="3993"/>
          <ac:picMkLst>
            <pc:docMk/>
            <pc:sldMk cId="3371710152" sldId="256"/>
            <ac:picMk id="5" creationId="{A66C7821-E075-4708-B892-67F6FC809A49}"/>
          </ac:picMkLst>
        </pc:picChg>
        <pc:picChg chg="add mod">
          <ac:chgData name="Clifft, Jacqui" userId="e081c27f-f45d-4bac-b4a7-d1871eea1aad" providerId="ADAL" clId="{A50EBE52-09E7-474E-8054-96A1AD14958C}" dt="2020-05-28T10:11:50.143" v="3994"/>
          <ac:picMkLst>
            <pc:docMk/>
            <pc:sldMk cId="3371710152" sldId="256"/>
            <ac:picMk id="6" creationId="{F2364D2F-6697-4687-853A-22C41614D400}"/>
          </ac:picMkLst>
        </pc:picChg>
        <pc:picChg chg="del">
          <ac:chgData name="Clifft, Jacqui" userId="e081c27f-f45d-4bac-b4a7-d1871eea1aad" providerId="ADAL" clId="{A50EBE52-09E7-474E-8054-96A1AD14958C}" dt="2020-05-27T15:46:17.169" v="2868"/>
          <ac:picMkLst>
            <pc:docMk/>
            <pc:sldMk cId="3371710152" sldId="256"/>
            <ac:picMk id="7" creationId="{D6695611-55F0-443E-9ADE-6C888FF9AC6D}"/>
          </ac:picMkLst>
        </pc:picChg>
      </pc:sldChg>
      <pc:sldChg chg="del">
        <pc:chgData name="Clifft, Jacqui" userId="e081c27f-f45d-4bac-b4a7-d1871eea1aad" providerId="ADAL" clId="{A50EBE52-09E7-474E-8054-96A1AD14958C}" dt="2020-05-27T14:42:23.855" v="1756" actId="47"/>
        <pc:sldMkLst>
          <pc:docMk/>
          <pc:sldMk cId="968369312" sldId="257"/>
        </pc:sldMkLst>
      </pc:sldChg>
      <pc:sldChg chg="addSp delSp modSp add del mod ord modTransition modAnim">
        <pc:chgData name="Clifft, Jacqui" userId="e081c27f-f45d-4bac-b4a7-d1871eea1aad" providerId="ADAL" clId="{A50EBE52-09E7-474E-8054-96A1AD14958C}" dt="2020-05-28T11:40:02.873" v="4527" actId="47"/>
        <pc:sldMkLst>
          <pc:docMk/>
          <pc:sldMk cId="2241752045" sldId="944"/>
        </pc:sldMkLst>
        <pc:spChg chg="mod">
          <ac:chgData name="Clifft, Jacqui" userId="e081c27f-f45d-4bac-b4a7-d1871eea1aad" providerId="ADAL" clId="{A50EBE52-09E7-474E-8054-96A1AD14958C}" dt="2020-05-27T14:08:50.772" v="1057" actId="20577"/>
          <ac:spMkLst>
            <pc:docMk/>
            <pc:sldMk cId="2241752045" sldId="944"/>
            <ac:spMk id="2" creationId="{35FDCB3E-E9A6-4792-9833-8A64075D92CD}"/>
          </ac:spMkLst>
        </pc:spChg>
        <pc:spChg chg="add mod">
          <ac:chgData name="Clifft, Jacqui" userId="e081c27f-f45d-4bac-b4a7-d1871eea1aad" providerId="ADAL" clId="{A50EBE52-09E7-474E-8054-96A1AD14958C}" dt="2020-05-27T14:51:38.580" v="1931" actId="20577"/>
          <ac:spMkLst>
            <pc:docMk/>
            <pc:sldMk cId="2241752045" sldId="944"/>
            <ac:spMk id="3" creationId="{669F21D1-CDC1-4056-AFD9-7DE49F6B9DA0}"/>
          </ac:spMkLst>
        </pc:spChg>
        <pc:picChg chg="mod">
          <ac:chgData name="Clifft, Jacqui" userId="e081c27f-f45d-4bac-b4a7-d1871eea1aad" providerId="ADAL" clId="{A50EBE52-09E7-474E-8054-96A1AD14958C}" dt="2020-05-27T14:06:48.041" v="1023" actId="14100"/>
          <ac:picMkLst>
            <pc:docMk/>
            <pc:sldMk cId="2241752045" sldId="944"/>
            <ac:picMk id="4" creationId="{3D66B2B1-5A62-40D4-A644-F632F151B316}"/>
          </ac:picMkLst>
        </pc:picChg>
        <pc:picChg chg="add del mod">
          <ac:chgData name="Clifft, Jacqui" userId="e081c27f-f45d-4bac-b4a7-d1871eea1aad" providerId="ADAL" clId="{A50EBE52-09E7-474E-8054-96A1AD14958C}" dt="2020-05-28T09:46:23.433" v="3990"/>
          <ac:picMkLst>
            <pc:docMk/>
            <pc:sldMk cId="2241752045" sldId="944"/>
            <ac:picMk id="5" creationId="{7DFDB7B2-168C-4819-BF7F-BC5BC074AC9C}"/>
          </ac:picMkLst>
        </pc:picChg>
        <pc:picChg chg="add del mod">
          <ac:chgData name="Clifft, Jacqui" userId="e081c27f-f45d-4bac-b4a7-d1871eea1aad" providerId="ADAL" clId="{A50EBE52-09E7-474E-8054-96A1AD14958C}" dt="2020-05-27T17:17:40.473" v="3966"/>
          <ac:picMkLst>
            <pc:docMk/>
            <pc:sldMk cId="2241752045" sldId="944"/>
            <ac:picMk id="5" creationId="{9C80A9BB-BB12-4A0E-979E-B77D295CD9BC}"/>
          </ac:picMkLst>
        </pc:picChg>
        <pc:picChg chg="mod">
          <ac:chgData name="Clifft, Jacqui" userId="e081c27f-f45d-4bac-b4a7-d1871eea1aad" providerId="ADAL" clId="{A50EBE52-09E7-474E-8054-96A1AD14958C}" dt="2020-05-27T14:06:56.604" v="1025" actId="1076"/>
          <ac:picMkLst>
            <pc:docMk/>
            <pc:sldMk cId="2241752045" sldId="944"/>
            <ac:picMk id="6" creationId="{1B2967F6-EECF-4AC6-80F6-1510AA83296E}"/>
          </ac:picMkLst>
        </pc:picChg>
        <pc:picChg chg="mod">
          <ac:chgData name="Clifft, Jacqui" userId="e081c27f-f45d-4bac-b4a7-d1871eea1aad" providerId="ADAL" clId="{A50EBE52-09E7-474E-8054-96A1AD14958C}" dt="2020-05-27T14:07:00.184" v="1026" actId="1076"/>
          <ac:picMkLst>
            <pc:docMk/>
            <pc:sldMk cId="2241752045" sldId="944"/>
            <ac:picMk id="7" creationId="{6B7649C1-1709-4B2E-8F58-86CB359BED5B}"/>
          </ac:picMkLst>
        </pc:picChg>
        <pc:picChg chg="mod">
          <ac:chgData name="Clifft, Jacqui" userId="e081c27f-f45d-4bac-b4a7-d1871eea1aad" providerId="ADAL" clId="{A50EBE52-09E7-474E-8054-96A1AD14958C}" dt="2020-05-27T14:07:02.435" v="1027" actId="1076"/>
          <ac:picMkLst>
            <pc:docMk/>
            <pc:sldMk cId="2241752045" sldId="944"/>
            <ac:picMk id="10" creationId="{676D5297-683C-472A-9B16-5E21D9B08343}"/>
          </ac:picMkLst>
        </pc:picChg>
        <pc:picChg chg="add mod">
          <ac:chgData name="Clifft, Jacqui" userId="e081c27f-f45d-4bac-b4a7-d1871eea1aad" providerId="ADAL" clId="{A50EBE52-09E7-474E-8054-96A1AD14958C}" dt="2020-05-28T10:38:16.872" v="4372"/>
          <ac:picMkLst>
            <pc:docMk/>
            <pc:sldMk cId="2241752045" sldId="944"/>
            <ac:picMk id="29" creationId="{5A984C55-3C4F-491D-9513-0C89A18F9C84}"/>
          </ac:picMkLst>
        </pc:picChg>
      </pc:sldChg>
      <pc:sldChg chg="add del">
        <pc:chgData name="Clifft, Jacqui" userId="e081c27f-f45d-4bac-b4a7-d1871eea1aad" providerId="ADAL" clId="{A50EBE52-09E7-474E-8054-96A1AD14958C}" dt="2020-05-27T14:03:38.314" v="1003" actId="47"/>
        <pc:sldMkLst>
          <pc:docMk/>
          <pc:sldMk cId="1000367832" sldId="964"/>
        </pc:sldMkLst>
      </pc:sldChg>
      <pc:sldChg chg="addSp delSp modSp add mod modTransition modAnim">
        <pc:chgData name="Clifft, Jacqui" userId="e081c27f-f45d-4bac-b4a7-d1871eea1aad" providerId="ADAL" clId="{A50EBE52-09E7-474E-8054-96A1AD14958C}" dt="2020-05-28T10:56:01.420" v="4513"/>
        <pc:sldMkLst>
          <pc:docMk/>
          <pc:sldMk cId="990322964" sldId="1836"/>
        </pc:sldMkLst>
        <pc:spChg chg="mod">
          <ac:chgData name="Clifft, Jacqui" userId="e081c27f-f45d-4bac-b4a7-d1871eea1aad" providerId="ADAL" clId="{A50EBE52-09E7-474E-8054-96A1AD14958C}" dt="2020-05-27T14:06:03.869" v="1019" actId="1076"/>
          <ac:spMkLst>
            <pc:docMk/>
            <pc:sldMk cId="990322964" sldId="1836"/>
            <ac:spMk id="2" creationId="{6AE17439-45AC-445B-A11E-A7B20EA482A5}"/>
          </ac:spMkLst>
        </pc:spChg>
        <pc:spChg chg="mod">
          <ac:chgData name="Clifft, Jacqui" userId="e081c27f-f45d-4bac-b4a7-d1871eea1aad" providerId="ADAL" clId="{A50EBE52-09E7-474E-8054-96A1AD14958C}" dt="2020-05-27T14:05:57.806" v="1018" actId="1076"/>
          <ac:spMkLst>
            <pc:docMk/>
            <pc:sldMk cId="990322964" sldId="1836"/>
            <ac:spMk id="5" creationId="{30F0EDD6-6E4E-4D64-B21F-ACCDDDDB4C22}"/>
          </ac:spMkLst>
        </pc:spChg>
        <pc:spChg chg="mod ord">
          <ac:chgData name="Clifft, Jacqui" userId="e081c27f-f45d-4bac-b4a7-d1871eea1aad" providerId="ADAL" clId="{A50EBE52-09E7-474E-8054-96A1AD14958C}" dt="2020-05-27T14:05:48.292" v="1017" actId="167"/>
          <ac:spMkLst>
            <pc:docMk/>
            <pc:sldMk cId="990322964" sldId="1836"/>
            <ac:spMk id="6" creationId="{508E1979-C013-479C-87A6-DB495C4A4A79}"/>
          </ac:spMkLst>
        </pc:spChg>
        <pc:picChg chg="mod">
          <ac:chgData name="Clifft, Jacqui" userId="e081c27f-f45d-4bac-b4a7-d1871eea1aad" providerId="ADAL" clId="{A50EBE52-09E7-474E-8054-96A1AD14958C}" dt="2020-05-27T14:05:29.266" v="1015" actId="1076"/>
          <ac:picMkLst>
            <pc:docMk/>
            <pc:sldMk cId="990322964" sldId="1836"/>
            <ac:picMk id="4" creationId="{D519B857-EA32-4AF7-8CD4-4943F13D7CF1}"/>
          </ac:picMkLst>
        </pc:picChg>
        <pc:picChg chg="add del mod">
          <ac:chgData name="Clifft, Jacqui" userId="e081c27f-f45d-4bac-b4a7-d1871eea1aad" providerId="ADAL" clId="{A50EBE52-09E7-474E-8054-96A1AD14958C}" dt="2020-05-28T09:46:23.433" v="3990"/>
          <ac:picMkLst>
            <pc:docMk/>
            <pc:sldMk cId="990322964" sldId="1836"/>
            <ac:picMk id="11" creationId="{3A02AE7A-FB4C-4C37-AB7D-E7065A8D9D2F}"/>
          </ac:picMkLst>
        </pc:picChg>
        <pc:picChg chg="add del mod">
          <ac:chgData name="Clifft, Jacqui" userId="e081c27f-f45d-4bac-b4a7-d1871eea1aad" providerId="ADAL" clId="{A50EBE52-09E7-474E-8054-96A1AD14958C}" dt="2020-05-27T17:17:40.473" v="3966"/>
          <ac:picMkLst>
            <pc:docMk/>
            <pc:sldMk cId="990322964" sldId="1836"/>
            <ac:picMk id="11" creationId="{B6C3B838-C502-404E-B4E4-B88C13FBE783}"/>
          </ac:picMkLst>
        </pc:picChg>
        <pc:picChg chg="add del mod">
          <ac:chgData name="Clifft, Jacqui" userId="e081c27f-f45d-4bac-b4a7-d1871eea1aad" providerId="ADAL" clId="{A50EBE52-09E7-474E-8054-96A1AD14958C}" dt="2020-05-28T10:56:01.420" v="4513"/>
          <ac:picMkLst>
            <pc:docMk/>
            <pc:sldMk cId="990322964" sldId="1836"/>
            <ac:picMk id="12" creationId="{903195A3-5918-4A63-A9F7-D24DDA9DFEF9}"/>
          </ac:picMkLst>
        </pc:picChg>
        <pc:picChg chg="add mod">
          <ac:chgData name="Clifft, Jacqui" userId="e081c27f-f45d-4bac-b4a7-d1871eea1aad" providerId="ADAL" clId="{A50EBE52-09E7-474E-8054-96A1AD14958C}" dt="2020-05-28T10:56:01.420" v="4513"/>
          <ac:picMkLst>
            <pc:docMk/>
            <pc:sldMk cId="990322964" sldId="1836"/>
            <ac:picMk id="13" creationId="{30AF17D8-361B-40A4-AD80-B6C0521B2118}"/>
          </ac:picMkLst>
        </pc:picChg>
      </pc:sldChg>
      <pc:sldChg chg="addSp delSp modSp add del mod ord modTransition modAnim">
        <pc:chgData name="Clifft, Jacqui" userId="e081c27f-f45d-4bac-b4a7-d1871eea1aad" providerId="ADAL" clId="{A50EBE52-09E7-474E-8054-96A1AD14958C}" dt="2020-05-28T11:40:02.873" v="4527" actId="47"/>
        <pc:sldMkLst>
          <pc:docMk/>
          <pc:sldMk cId="2669509290" sldId="1871"/>
        </pc:sldMkLst>
        <pc:spChg chg="mod">
          <ac:chgData name="Clifft, Jacqui" userId="e081c27f-f45d-4bac-b4a7-d1871eea1aad" providerId="ADAL" clId="{A50EBE52-09E7-474E-8054-96A1AD14958C}" dt="2020-05-27T14:24:33.144" v="1303" actId="404"/>
          <ac:spMkLst>
            <pc:docMk/>
            <pc:sldMk cId="2669509290" sldId="1871"/>
            <ac:spMk id="2" creationId="{DB6888A1-0531-4AEE-AAA0-7FAB51AA6646}"/>
          </ac:spMkLst>
        </pc:spChg>
        <pc:picChg chg="add del mod">
          <ac:chgData name="Clifft, Jacqui" userId="e081c27f-f45d-4bac-b4a7-d1871eea1aad" providerId="ADAL" clId="{A50EBE52-09E7-474E-8054-96A1AD14958C}" dt="2020-05-28T09:46:23.433" v="3990"/>
          <ac:picMkLst>
            <pc:docMk/>
            <pc:sldMk cId="2669509290" sldId="1871"/>
            <ac:picMk id="28" creationId="{34F2FF4D-4ED6-4F65-97D6-1795F724B7AC}"/>
          </ac:picMkLst>
        </pc:picChg>
        <pc:picChg chg="add del mod">
          <ac:chgData name="Clifft, Jacqui" userId="e081c27f-f45d-4bac-b4a7-d1871eea1aad" providerId="ADAL" clId="{A50EBE52-09E7-474E-8054-96A1AD14958C}" dt="2020-05-27T17:17:40.473" v="3966"/>
          <ac:picMkLst>
            <pc:docMk/>
            <pc:sldMk cId="2669509290" sldId="1871"/>
            <ac:picMk id="28" creationId="{52048EA5-9ED4-4DA9-9D12-D8D3EA77EE0C}"/>
          </ac:picMkLst>
        </pc:picChg>
        <pc:picChg chg="add mod">
          <ac:chgData name="Clifft, Jacqui" userId="e081c27f-f45d-4bac-b4a7-d1871eea1aad" providerId="ADAL" clId="{A50EBE52-09E7-474E-8054-96A1AD14958C}" dt="2020-05-28T10:37:36.116" v="4371"/>
          <ac:picMkLst>
            <pc:docMk/>
            <pc:sldMk cId="2669509290" sldId="1871"/>
            <ac:picMk id="29" creationId="{5DF855E0-A686-4F1F-9923-0F070AECC892}"/>
          </ac:picMkLst>
        </pc:picChg>
      </pc:sldChg>
      <pc:sldChg chg="addSp delSp modSp add modTransition modAnim">
        <pc:chgData name="Clifft, Jacqui" userId="e081c27f-f45d-4bac-b4a7-d1871eea1aad" providerId="ADAL" clId="{A50EBE52-09E7-474E-8054-96A1AD14958C}" dt="2020-05-28T12:09:12.558" v="4599" actId="207"/>
        <pc:sldMkLst>
          <pc:docMk/>
          <pc:sldMk cId="1845270620" sldId="1898"/>
        </pc:sldMkLst>
        <pc:spChg chg="mod">
          <ac:chgData name="Clifft, Jacqui" userId="e081c27f-f45d-4bac-b4a7-d1871eea1aad" providerId="ADAL" clId="{A50EBE52-09E7-474E-8054-96A1AD14958C}" dt="2020-05-28T12:09:12.558" v="4599" actId="207"/>
          <ac:spMkLst>
            <pc:docMk/>
            <pc:sldMk cId="1845270620" sldId="1898"/>
            <ac:spMk id="7" creationId="{00000000-0000-0000-0000-000000000000}"/>
          </ac:spMkLst>
        </pc:spChg>
        <pc:grpChg chg="mod">
          <ac:chgData name="Clifft, Jacqui" userId="e081c27f-f45d-4bac-b4a7-d1871eea1aad" providerId="ADAL" clId="{A50EBE52-09E7-474E-8054-96A1AD14958C}" dt="2020-05-27T14:44:38.682" v="1759" actId="1582"/>
          <ac:grpSpMkLst>
            <pc:docMk/>
            <pc:sldMk cId="1845270620" sldId="1898"/>
            <ac:grpSpMk id="2" creationId="{7C5AC8C1-458C-48FA-8889-59C057CC2CCD}"/>
          </ac:grpSpMkLst>
        </pc:grpChg>
        <pc:picChg chg="add del mod">
          <ac:chgData name="Clifft, Jacqui" userId="e081c27f-f45d-4bac-b4a7-d1871eea1aad" providerId="ADAL" clId="{A50EBE52-09E7-474E-8054-96A1AD14958C}" dt="2020-05-28T09:46:23.433" v="3990"/>
          <ac:picMkLst>
            <pc:docMk/>
            <pc:sldMk cId="1845270620" sldId="1898"/>
            <ac:picMk id="3" creationId="{11CDE934-93E9-47F8-B49D-919B2609F3D2}"/>
          </ac:picMkLst>
        </pc:picChg>
        <pc:picChg chg="add del mod">
          <ac:chgData name="Clifft, Jacqui" userId="e081c27f-f45d-4bac-b4a7-d1871eea1aad" providerId="ADAL" clId="{A50EBE52-09E7-474E-8054-96A1AD14958C}" dt="2020-05-27T17:17:40.473" v="3966"/>
          <ac:picMkLst>
            <pc:docMk/>
            <pc:sldMk cId="1845270620" sldId="1898"/>
            <ac:picMk id="3" creationId="{954B6F45-B453-4408-8EEA-389F4B1EDF1F}"/>
          </ac:picMkLst>
        </pc:picChg>
        <pc:picChg chg="add mod">
          <ac:chgData name="Clifft, Jacqui" userId="e081c27f-f45d-4bac-b4a7-d1871eea1aad" providerId="ADAL" clId="{A50EBE52-09E7-474E-8054-96A1AD14958C}" dt="2020-05-28T10:56:46.322" v="4514"/>
          <ac:picMkLst>
            <pc:docMk/>
            <pc:sldMk cId="1845270620" sldId="1898"/>
            <ac:picMk id="4" creationId="{B258DF77-9372-479F-A456-511F2CFBA19B}"/>
          </ac:picMkLst>
        </pc:picChg>
      </pc:sldChg>
      <pc:sldChg chg="add del ord">
        <pc:chgData name="Clifft, Jacqui" userId="e081c27f-f45d-4bac-b4a7-d1871eea1aad" providerId="ADAL" clId="{A50EBE52-09E7-474E-8054-96A1AD14958C}" dt="2020-05-27T15:20:09.029" v="2834" actId="47"/>
        <pc:sldMkLst>
          <pc:docMk/>
          <pc:sldMk cId="2966570214" sldId="2078"/>
        </pc:sldMkLst>
      </pc:sldChg>
      <pc:sldChg chg="add del">
        <pc:chgData name="Clifft, Jacqui" userId="e081c27f-f45d-4bac-b4a7-d1871eea1aad" providerId="ADAL" clId="{A50EBE52-09E7-474E-8054-96A1AD14958C}" dt="2020-05-27T14:06:23.001" v="1020" actId="47"/>
        <pc:sldMkLst>
          <pc:docMk/>
          <pc:sldMk cId="1354783113" sldId="2100"/>
        </pc:sldMkLst>
      </pc:sldChg>
      <pc:sldChg chg="modSp add del mod">
        <pc:chgData name="Clifft, Jacqui" userId="e081c27f-f45d-4bac-b4a7-d1871eea1aad" providerId="ADAL" clId="{A50EBE52-09E7-474E-8054-96A1AD14958C}" dt="2020-06-09T13:08:07.109" v="4608" actId="47"/>
        <pc:sldMkLst>
          <pc:docMk/>
          <pc:sldMk cId="585810814" sldId="2158"/>
        </pc:sldMkLst>
        <pc:spChg chg="mod">
          <ac:chgData name="Clifft, Jacqui" userId="e081c27f-f45d-4bac-b4a7-d1871eea1aad" providerId="ADAL" clId="{A50EBE52-09E7-474E-8054-96A1AD14958C}" dt="2020-05-27T14:28:08.773" v="1312" actId="1076"/>
          <ac:spMkLst>
            <pc:docMk/>
            <pc:sldMk cId="585810814" sldId="2158"/>
            <ac:spMk id="2" creationId="{11DE21EF-C60F-4A4D-9623-327C6D4D3736}"/>
          </ac:spMkLst>
        </pc:spChg>
        <pc:picChg chg="mod">
          <ac:chgData name="Clifft, Jacqui" userId="e081c27f-f45d-4bac-b4a7-d1871eea1aad" providerId="ADAL" clId="{A50EBE52-09E7-474E-8054-96A1AD14958C}" dt="2020-05-27T14:40:38.536" v="1737" actId="14100"/>
          <ac:picMkLst>
            <pc:docMk/>
            <pc:sldMk cId="585810814" sldId="2158"/>
            <ac:picMk id="7" creationId="{BD470E9B-125D-49FC-A8F6-EBE61AFFA435}"/>
          </ac:picMkLst>
        </pc:picChg>
      </pc:sldChg>
      <pc:sldChg chg="addSp delSp modSp modTransition modAnim modNotes">
        <pc:chgData name="Clifft, Jacqui" userId="e081c27f-f45d-4bac-b4a7-d1871eea1aad" providerId="ADAL" clId="{A50EBE52-09E7-474E-8054-96A1AD14958C}" dt="2020-05-28T12:08:21.913" v="4597" actId="207"/>
        <pc:sldMkLst>
          <pc:docMk/>
          <pc:sldMk cId="467697761" sldId="2192"/>
        </pc:sldMkLst>
        <pc:spChg chg="mod">
          <ac:chgData name="Clifft, Jacqui" userId="e081c27f-f45d-4bac-b4a7-d1871eea1aad" providerId="ADAL" clId="{A50EBE52-09E7-474E-8054-96A1AD14958C}" dt="2020-05-28T12:08:21.913" v="4597" actId="207"/>
          <ac:spMkLst>
            <pc:docMk/>
            <pc:sldMk cId="467697761" sldId="2192"/>
            <ac:spMk id="2" creationId="{56BB7813-781A-48CA-88AA-A7384D59CCD5}"/>
          </ac:spMkLst>
        </pc:spChg>
        <pc:picChg chg="del">
          <ac:chgData name="Clifft, Jacqui" userId="e081c27f-f45d-4bac-b4a7-d1871eea1aad" providerId="ADAL" clId="{A50EBE52-09E7-474E-8054-96A1AD14958C}" dt="2020-05-27T15:46:17.169" v="2868"/>
          <ac:picMkLst>
            <pc:docMk/>
            <pc:sldMk cId="467697761" sldId="2192"/>
            <ac:picMk id="4" creationId="{09B8E902-A13D-45CC-B574-D958CDEB5EE7}"/>
          </ac:picMkLst>
        </pc:picChg>
        <pc:picChg chg="add del mod">
          <ac:chgData name="Clifft, Jacqui" userId="e081c27f-f45d-4bac-b4a7-d1871eea1aad" providerId="ADAL" clId="{A50EBE52-09E7-474E-8054-96A1AD14958C}" dt="2020-05-28T09:46:23.433" v="3990"/>
          <ac:picMkLst>
            <pc:docMk/>
            <pc:sldMk cId="467697761" sldId="2192"/>
            <ac:picMk id="4" creationId="{671B6529-6B1E-49D7-AF4C-D62360127468}"/>
          </ac:picMkLst>
        </pc:picChg>
        <pc:picChg chg="add del mod">
          <ac:chgData name="Clifft, Jacqui" userId="e081c27f-f45d-4bac-b4a7-d1871eea1aad" providerId="ADAL" clId="{A50EBE52-09E7-474E-8054-96A1AD14958C}" dt="2020-05-27T17:17:40.473" v="3966"/>
          <ac:picMkLst>
            <pc:docMk/>
            <pc:sldMk cId="467697761" sldId="2192"/>
            <ac:picMk id="5" creationId="{F0E5A0DD-A9D6-437F-A28E-B700DBFA1A5C}"/>
          </ac:picMkLst>
        </pc:picChg>
        <pc:picChg chg="add del mod">
          <ac:chgData name="Clifft, Jacqui" userId="e081c27f-f45d-4bac-b4a7-d1871eea1aad" providerId="ADAL" clId="{A50EBE52-09E7-474E-8054-96A1AD14958C}" dt="2020-05-28T10:32:35.557" v="4365"/>
          <ac:picMkLst>
            <pc:docMk/>
            <pc:sldMk cId="467697761" sldId="2192"/>
            <ac:picMk id="5" creationId="{F6430DCF-A0F5-457E-B789-0785A22A2FEA}"/>
          </ac:picMkLst>
        </pc:picChg>
        <pc:picChg chg="add del mod">
          <ac:chgData name="Clifft, Jacqui" userId="e081c27f-f45d-4bac-b4a7-d1871eea1aad" providerId="ADAL" clId="{A50EBE52-09E7-474E-8054-96A1AD14958C}" dt="2020-05-28T10:33:32.428" v="4366"/>
          <ac:picMkLst>
            <pc:docMk/>
            <pc:sldMk cId="467697761" sldId="2192"/>
            <ac:picMk id="6" creationId="{EBC5A1EE-7D29-41FF-960B-615719768798}"/>
          </ac:picMkLst>
        </pc:picChg>
        <pc:picChg chg="add del mod">
          <ac:chgData name="Clifft, Jacqui" userId="e081c27f-f45d-4bac-b4a7-d1871eea1aad" providerId="ADAL" clId="{A50EBE52-09E7-474E-8054-96A1AD14958C}" dt="2020-05-28T10:34:31.526" v="4367"/>
          <ac:picMkLst>
            <pc:docMk/>
            <pc:sldMk cId="467697761" sldId="2192"/>
            <ac:picMk id="7" creationId="{D44E3789-34BF-4195-BDBA-A198895780FF}"/>
          </ac:picMkLst>
        </pc:picChg>
        <pc:picChg chg="add mod">
          <ac:chgData name="Clifft, Jacqui" userId="e081c27f-f45d-4bac-b4a7-d1871eea1aad" providerId="ADAL" clId="{A50EBE52-09E7-474E-8054-96A1AD14958C}" dt="2020-05-28T10:34:31.526" v="4367"/>
          <ac:picMkLst>
            <pc:docMk/>
            <pc:sldMk cId="467697761" sldId="2192"/>
            <ac:picMk id="8" creationId="{AF4080F1-4FA2-4F07-B629-172622A4EDE2}"/>
          </ac:picMkLst>
        </pc:picChg>
      </pc:sldChg>
      <pc:sldChg chg="addSp delSp modSp mod ord modTransition modAnim">
        <pc:chgData name="Clifft, Jacqui" userId="e081c27f-f45d-4bac-b4a7-d1871eea1aad" providerId="ADAL" clId="{A50EBE52-09E7-474E-8054-96A1AD14958C}" dt="2020-05-28T12:08:06.953" v="4596" actId="207"/>
        <pc:sldMkLst>
          <pc:docMk/>
          <pc:sldMk cId="1966924329" sldId="2194"/>
        </pc:sldMkLst>
        <pc:spChg chg="mod">
          <ac:chgData name="Clifft, Jacqui" userId="e081c27f-f45d-4bac-b4a7-d1871eea1aad" providerId="ADAL" clId="{A50EBE52-09E7-474E-8054-96A1AD14958C}" dt="2020-05-28T12:08:06.953" v="4596" actId="207"/>
          <ac:spMkLst>
            <pc:docMk/>
            <pc:sldMk cId="1966924329" sldId="2194"/>
            <ac:spMk id="2" creationId="{1671A7FF-973F-402A-9293-B5A2662AF319}"/>
          </ac:spMkLst>
        </pc:spChg>
        <pc:spChg chg="mod">
          <ac:chgData name="Clifft, Jacqui" userId="e081c27f-f45d-4bac-b4a7-d1871eea1aad" providerId="ADAL" clId="{A50EBE52-09E7-474E-8054-96A1AD14958C}" dt="2020-05-27T15:59:01.050" v="3125" actId="20577"/>
          <ac:spMkLst>
            <pc:docMk/>
            <pc:sldMk cId="1966924329" sldId="2194"/>
            <ac:spMk id="3" creationId="{73D9109A-302A-4C76-99E6-0ED25F9FE2F2}"/>
          </ac:spMkLst>
        </pc:spChg>
        <pc:picChg chg="add del mod">
          <ac:chgData name="Clifft, Jacqui" userId="e081c27f-f45d-4bac-b4a7-d1871eea1aad" providerId="ADAL" clId="{A50EBE52-09E7-474E-8054-96A1AD14958C}" dt="2020-05-28T09:46:23.433" v="3990"/>
          <ac:picMkLst>
            <pc:docMk/>
            <pc:sldMk cId="1966924329" sldId="2194"/>
            <ac:picMk id="4" creationId="{00A15D9D-1318-4F09-8331-E3970FB17118}"/>
          </ac:picMkLst>
        </pc:picChg>
        <pc:picChg chg="add del mod">
          <ac:chgData name="Clifft, Jacqui" userId="e081c27f-f45d-4bac-b4a7-d1871eea1aad" providerId="ADAL" clId="{A50EBE52-09E7-474E-8054-96A1AD14958C}" dt="2020-05-27T15:53:10.290" v="2872"/>
          <ac:picMkLst>
            <pc:docMk/>
            <pc:sldMk cId="1966924329" sldId="2194"/>
            <ac:picMk id="4" creationId="{83F6C17B-63E9-456D-B1DE-1D9BF35D8297}"/>
          </ac:picMkLst>
        </pc:picChg>
        <pc:picChg chg="add del mod">
          <ac:chgData name="Clifft, Jacqui" userId="e081c27f-f45d-4bac-b4a7-d1871eea1aad" providerId="ADAL" clId="{A50EBE52-09E7-474E-8054-96A1AD14958C}" dt="2020-05-28T10:10:59.921" v="3993"/>
          <ac:picMkLst>
            <pc:docMk/>
            <pc:sldMk cId="1966924329" sldId="2194"/>
            <ac:picMk id="5" creationId="{668DFD5E-876C-48A5-977B-CDFAB0C8BA27}"/>
          </ac:picMkLst>
        </pc:picChg>
        <pc:picChg chg="add del mod">
          <ac:chgData name="Clifft, Jacqui" userId="e081c27f-f45d-4bac-b4a7-d1871eea1aad" providerId="ADAL" clId="{A50EBE52-09E7-474E-8054-96A1AD14958C}" dt="2020-05-27T15:53:28.624" v="2873"/>
          <ac:picMkLst>
            <pc:docMk/>
            <pc:sldMk cId="1966924329" sldId="2194"/>
            <ac:picMk id="5" creationId="{A1C66007-190B-4BEB-8A04-E04EB4DEC763}"/>
          </ac:picMkLst>
        </pc:picChg>
        <pc:picChg chg="add mod">
          <ac:chgData name="Clifft, Jacqui" userId="e081c27f-f45d-4bac-b4a7-d1871eea1aad" providerId="ADAL" clId="{A50EBE52-09E7-474E-8054-96A1AD14958C}" dt="2020-05-28T10:12:54.599" v="3995"/>
          <ac:picMkLst>
            <pc:docMk/>
            <pc:sldMk cId="1966924329" sldId="2194"/>
            <ac:picMk id="6" creationId="{E5EE5540-0A7A-4A0D-8A5E-684E54058CA2}"/>
          </ac:picMkLst>
        </pc:picChg>
        <pc:picChg chg="del">
          <ac:chgData name="Clifft, Jacqui" userId="e081c27f-f45d-4bac-b4a7-d1871eea1aad" providerId="ADAL" clId="{A50EBE52-09E7-474E-8054-96A1AD14958C}" dt="2020-05-27T15:46:17.169" v="2868"/>
          <ac:picMkLst>
            <pc:docMk/>
            <pc:sldMk cId="1966924329" sldId="2194"/>
            <ac:picMk id="6" creationId="{EAB7C8CB-EB39-4CF9-A15D-4076315C743B}"/>
          </ac:picMkLst>
        </pc:picChg>
        <pc:picChg chg="add del mod">
          <ac:chgData name="Clifft, Jacqui" userId="e081c27f-f45d-4bac-b4a7-d1871eea1aad" providerId="ADAL" clId="{A50EBE52-09E7-474E-8054-96A1AD14958C}" dt="2020-05-27T15:54:05.165" v="2874"/>
          <ac:picMkLst>
            <pc:docMk/>
            <pc:sldMk cId="1966924329" sldId="2194"/>
            <ac:picMk id="7" creationId="{C889A435-2A06-4D10-8480-D6B7D207C806}"/>
          </ac:picMkLst>
        </pc:picChg>
        <pc:picChg chg="add del mod">
          <ac:chgData name="Clifft, Jacqui" userId="e081c27f-f45d-4bac-b4a7-d1871eea1aad" providerId="ADAL" clId="{A50EBE52-09E7-474E-8054-96A1AD14958C}" dt="2020-05-27T15:59:59.510" v="3126"/>
          <ac:picMkLst>
            <pc:docMk/>
            <pc:sldMk cId="1966924329" sldId="2194"/>
            <ac:picMk id="8" creationId="{0345C9D7-B0B9-41B0-B1D1-8D45BF2924FC}"/>
          </ac:picMkLst>
        </pc:picChg>
        <pc:picChg chg="add del mod">
          <ac:chgData name="Clifft, Jacqui" userId="e081c27f-f45d-4bac-b4a7-d1871eea1aad" providerId="ADAL" clId="{A50EBE52-09E7-474E-8054-96A1AD14958C}" dt="2020-05-27T17:17:40.473" v="3966"/>
          <ac:picMkLst>
            <pc:docMk/>
            <pc:sldMk cId="1966924329" sldId="2194"/>
            <ac:picMk id="9" creationId="{F15766F6-6F1B-4587-A93E-B38DB3347A0A}"/>
          </ac:picMkLst>
        </pc:picChg>
      </pc:sldChg>
      <pc:sldChg chg="addSp delSp modSp mod ord modTransition modAnim">
        <pc:chgData name="Clifft, Jacqui" userId="e081c27f-f45d-4bac-b4a7-d1871eea1aad" providerId="ADAL" clId="{A50EBE52-09E7-474E-8054-96A1AD14958C}" dt="2020-05-28T11:07:43.820" v="4524"/>
        <pc:sldMkLst>
          <pc:docMk/>
          <pc:sldMk cId="1420345203" sldId="2196"/>
        </pc:sldMkLst>
        <pc:spChg chg="mod">
          <ac:chgData name="Clifft, Jacqui" userId="e081c27f-f45d-4bac-b4a7-d1871eea1aad" providerId="ADAL" clId="{A50EBE52-09E7-474E-8054-96A1AD14958C}" dt="2020-05-27T14:38:42.985" v="1733" actId="207"/>
          <ac:spMkLst>
            <pc:docMk/>
            <pc:sldMk cId="1420345203" sldId="2196"/>
            <ac:spMk id="2" creationId="{603C553B-8781-4160-8A08-4B4B410FE6E8}"/>
          </ac:spMkLst>
        </pc:spChg>
        <pc:spChg chg="mod">
          <ac:chgData name="Clifft, Jacqui" userId="e081c27f-f45d-4bac-b4a7-d1871eea1aad" providerId="ADAL" clId="{A50EBE52-09E7-474E-8054-96A1AD14958C}" dt="2020-05-27T17:15:48.761" v="3961" actId="20578"/>
          <ac:spMkLst>
            <pc:docMk/>
            <pc:sldMk cId="1420345203" sldId="2196"/>
            <ac:spMk id="3" creationId="{1BC9D506-0458-4D1F-9EEF-00AB901689F2}"/>
          </ac:spMkLst>
        </pc:spChg>
        <pc:picChg chg="add del mod">
          <ac:chgData name="Clifft, Jacqui" userId="e081c27f-f45d-4bac-b4a7-d1871eea1aad" providerId="ADAL" clId="{A50EBE52-09E7-474E-8054-96A1AD14958C}" dt="2020-05-27T16:02:19.419" v="3128"/>
          <ac:picMkLst>
            <pc:docMk/>
            <pc:sldMk cId="1420345203" sldId="2196"/>
            <ac:picMk id="4" creationId="{D52C6736-5BEF-44B2-A4A6-8C4A6F53FBF6}"/>
          </ac:picMkLst>
        </pc:picChg>
        <pc:picChg chg="add del mod">
          <ac:chgData name="Clifft, Jacqui" userId="e081c27f-f45d-4bac-b4a7-d1871eea1aad" providerId="ADAL" clId="{A50EBE52-09E7-474E-8054-96A1AD14958C}" dt="2020-05-28T09:12:06.279" v="3970"/>
          <ac:picMkLst>
            <pc:docMk/>
            <pc:sldMk cId="1420345203" sldId="2196"/>
            <ac:picMk id="4" creationId="{F00F02B8-F077-427E-A94A-9B83440A473D}"/>
          </ac:picMkLst>
        </pc:picChg>
        <pc:picChg chg="add del mod">
          <ac:chgData name="Clifft, Jacqui" userId="e081c27f-f45d-4bac-b4a7-d1871eea1aad" providerId="ADAL" clId="{A50EBE52-09E7-474E-8054-96A1AD14958C}" dt="2020-05-27T17:17:40.473" v="3966"/>
          <ac:picMkLst>
            <pc:docMk/>
            <pc:sldMk cId="1420345203" sldId="2196"/>
            <ac:picMk id="5" creationId="{94B91264-02DF-4DF7-8640-E4C6856F1C4D}"/>
          </ac:picMkLst>
        </pc:picChg>
        <pc:picChg chg="add del mod">
          <ac:chgData name="Clifft, Jacqui" userId="e081c27f-f45d-4bac-b4a7-d1871eea1aad" providerId="ADAL" clId="{A50EBE52-09E7-474E-8054-96A1AD14958C}" dt="2020-05-28T09:46:23.433" v="3990"/>
          <ac:picMkLst>
            <pc:docMk/>
            <pc:sldMk cId="1420345203" sldId="2196"/>
            <ac:picMk id="5" creationId="{EA6881CA-14AF-4163-9049-08774DD506C9}"/>
          </ac:picMkLst>
        </pc:picChg>
        <pc:picChg chg="add del mod">
          <ac:chgData name="Clifft, Jacqui" userId="e081c27f-f45d-4bac-b4a7-d1871eea1aad" providerId="ADAL" clId="{A50EBE52-09E7-474E-8054-96A1AD14958C}" dt="2020-05-28T10:15:26.562" v="3997"/>
          <ac:picMkLst>
            <pc:docMk/>
            <pc:sldMk cId="1420345203" sldId="2196"/>
            <ac:picMk id="6" creationId="{309FAF65-077E-472A-8DB0-C66BCFE4124C}"/>
          </ac:picMkLst>
        </pc:picChg>
        <pc:picChg chg="del">
          <ac:chgData name="Clifft, Jacqui" userId="e081c27f-f45d-4bac-b4a7-d1871eea1aad" providerId="ADAL" clId="{A50EBE52-09E7-474E-8054-96A1AD14958C}" dt="2020-05-27T15:46:17.169" v="2868"/>
          <ac:picMkLst>
            <pc:docMk/>
            <pc:sldMk cId="1420345203" sldId="2196"/>
            <ac:picMk id="7" creationId="{5CBA87C7-6879-4CD8-8D48-08DC6C999850}"/>
          </ac:picMkLst>
        </pc:picChg>
        <pc:picChg chg="add del mod">
          <ac:chgData name="Clifft, Jacqui" userId="e081c27f-f45d-4bac-b4a7-d1871eea1aad" providerId="ADAL" clId="{A50EBE52-09E7-474E-8054-96A1AD14958C}" dt="2020-05-28T10:18:45.010" v="3998"/>
          <ac:picMkLst>
            <pc:docMk/>
            <pc:sldMk cId="1420345203" sldId="2196"/>
            <ac:picMk id="7" creationId="{D4332FBE-BB75-4957-BA41-E86046BB04ED}"/>
          </ac:picMkLst>
        </pc:picChg>
        <pc:picChg chg="add del mod">
          <ac:chgData name="Clifft, Jacqui" userId="e081c27f-f45d-4bac-b4a7-d1871eea1aad" providerId="ADAL" clId="{A50EBE52-09E7-474E-8054-96A1AD14958C}" dt="2020-05-28T11:04:15.384" v="4520"/>
          <ac:picMkLst>
            <pc:docMk/>
            <pc:sldMk cId="1420345203" sldId="2196"/>
            <ac:picMk id="8" creationId="{A9FFB8DB-C387-4A95-B2D4-D72F16D5585D}"/>
          </ac:picMkLst>
        </pc:picChg>
        <pc:picChg chg="add del mod">
          <ac:chgData name="Clifft, Jacqui" userId="e081c27f-f45d-4bac-b4a7-d1871eea1aad" providerId="ADAL" clId="{A50EBE52-09E7-474E-8054-96A1AD14958C}" dt="2020-05-28T11:04:40.685" v="4521"/>
          <ac:picMkLst>
            <pc:docMk/>
            <pc:sldMk cId="1420345203" sldId="2196"/>
            <ac:picMk id="9" creationId="{2B54C82A-F33E-42C5-88CA-371B7C7130E6}"/>
          </ac:picMkLst>
        </pc:picChg>
        <pc:picChg chg="add del mod">
          <ac:chgData name="Clifft, Jacqui" userId="e081c27f-f45d-4bac-b4a7-d1871eea1aad" providerId="ADAL" clId="{A50EBE52-09E7-474E-8054-96A1AD14958C}" dt="2020-05-28T11:06:09.918" v="4522"/>
          <ac:picMkLst>
            <pc:docMk/>
            <pc:sldMk cId="1420345203" sldId="2196"/>
            <ac:picMk id="10" creationId="{8875A25B-9BAA-4B75-B214-7D3F02B4EEBE}"/>
          </ac:picMkLst>
        </pc:picChg>
        <pc:picChg chg="add del mod">
          <ac:chgData name="Clifft, Jacqui" userId="e081c27f-f45d-4bac-b4a7-d1871eea1aad" providerId="ADAL" clId="{A50EBE52-09E7-474E-8054-96A1AD14958C}" dt="2020-05-28T11:06:19.964" v="4523"/>
          <ac:picMkLst>
            <pc:docMk/>
            <pc:sldMk cId="1420345203" sldId="2196"/>
            <ac:picMk id="11" creationId="{0FFB534E-FDBC-4A34-A202-480BE8D30354}"/>
          </ac:picMkLst>
        </pc:picChg>
        <pc:picChg chg="add del mod">
          <ac:chgData name="Clifft, Jacqui" userId="e081c27f-f45d-4bac-b4a7-d1871eea1aad" providerId="ADAL" clId="{A50EBE52-09E7-474E-8054-96A1AD14958C}" dt="2020-05-28T11:07:43.820" v="4524"/>
          <ac:picMkLst>
            <pc:docMk/>
            <pc:sldMk cId="1420345203" sldId="2196"/>
            <ac:picMk id="12" creationId="{E3EB1999-001D-4BE9-B3F2-656223F13685}"/>
          </ac:picMkLst>
        </pc:picChg>
        <pc:picChg chg="add mod">
          <ac:chgData name="Clifft, Jacqui" userId="e081c27f-f45d-4bac-b4a7-d1871eea1aad" providerId="ADAL" clId="{A50EBE52-09E7-474E-8054-96A1AD14958C}" dt="2020-05-28T11:07:43.820" v="4524"/>
          <ac:picMkLst>
            <pc:docMk/>
            <pc:sldMk cId="1420345203" sldId="2196"/>
            <ac:picMk id="13" creationId="{568D8943-B279-49B8-84A7-AF99382DED1C}"/>
          </ac:picMkLst>
        </pc:picChg>
      </pc:sldChg>
      <pc:sldChg chg="addSp delSp modSp add mod modTransition modAnim">
        <pc:chgData name="Clifft, Jacqui" userId="e081c27f-f45d-4bac-b4a7-d1871eea1aad" providerId="ADAL" clId="{A50EBE52-09E7-474E-8054-96A1AD14958C}" dt="2020-05-28T10:53:43.577" v="4510"/>
        <pc:sldMkLst>
          <pc:docMk/>
          <pc:sldMk cId="3715776784" sldId="2288"/>
        </pc:sldMkLst>
        <pc:spChg chg="mod">
          <ac:chgData name="Clifft, Jacqui" userId="e081c27f-f45d-4bac-b4a7-d1871eea1aad" providerId="ADAL" clId="{A50EBE52-09E7-474E-8054-96A1AD14958C}" dt="2020-05-27T14:52:03.938" v="1934" actId="403"/>
          <ac:spMkLst>
            <pc:docMk/>
            <pc:sldMk cId="3715776784" sldId="2288"/>
            <ac:spMk id="2" creationId="{E6595717-1DE5-44F0-BEEE-31D47E2F6235}"/>
          </ac:spMkLst>
        </pc:spChg>
        <pc:spChg chg="del">
          <ac:chgData name="Clifft, Jacqui" userId="e081c27f-f45d-4bac-b4a7-d1871eea1aad" providerId="ADAL" clId="{A50EBE52-09E7-474E-8054-96A1AD14958C}" dt="2020-05-27T14:40:49.784" v="1738" actId="478"/>
          <ac:spMkLst>
            <pc:docMk/>
            <pc:sldMk cId="3715776784" sldId="2288"/>
            <ac:spMk id="5" creationId="{DB58AC51-0319-4633-A542-6F72FF8D4384}"/>
          </ac:spMkLst>
        </pc:spChg>
        <pc:spChg chg="del">
          <ac:chgData name="Clifft, Jacqui" userId="e081c27f-f45d-4bac-b4a7-d1871eea1aad" providerId="ADAL" clId="{A50EBE52-09E7-474E-8054-96A1AD14958C}" dt="2020-05-27T14:41:11.651" v="1743" actId="478"/>
          <ac:spMkLst>
            <pc:docMk/>
            <pc:sldMk cId="3715776784" sldId="2288"/>
            <ac:spMk id="6" creationId="{D5399FB4-62CC-4290-BB88-DFB4771386A3}"/>
          </ac:spMkLst>
        </pc:spChg>
        <pc:picChg chg="add del mod">
          <ac:chgData name="Clifft, Jacqui" userId="e081c27f-f45d-4bac-b4a7-d1871eea1aad" providerId="ADAL" clId="{A50EBE52-09E7-474E-8054-96A1AD14958C}" dt="2020-05-27T17:17:40.473" v="3966"/>
          <ac:picMkLst>
            <pc:docMk/>
            <pc:sldMk cId="3715776784" sldId="2288"/>
            <ac:picMk id="3" creationId="{AD084347-6CD2-4793-904D-1D3B40581735}"/>
          </ac:picMkLst>
        </pc:picChg>
        <pc:picChg chg="add del mod">
          <ac:chgData name="Clifft, Jacqui" userId="e081c27f-f45d-4bac-b4a7-d1871eea1aad" providerId="ADAL" clId="{A50EBE52-09E7-474E-8054-96A1AD14958C}" dt="2020-05-28T09:46:23.433" v="3990"/>
          <ac:picMkLst>
            <pc:docMk/>
            <pc:sldMk cId="3715776784" sldId="2288"/>
            <ac:picMk id="3" creationId="{C5F66DAC-6CB1-4F3B-9515-FEC24496C4F2}"/>
          </ac:picMkLst>
        </pc:picChg>
        <pc:picChg chg="mod">
          <ac:chgData name="Clifft, Jacqui" userId="e081c27f-f45d-4bac-b4a7-d1871eea1aad" providerId="ADAL" clId="{A50EBE52-09E7-474E-8054-96A1AD14958C}" dt="2020-05-27T14:41:30.769" v="1748" actId="1076"/>
          <ac:picMkLst>
            <pc:docMk/>
            <pc:sldMk cId="3715776784" sldId="2288"/>
            <ac:picMk id="4" creationId="{97FDD1EC-6DBA-42A2-8E50-777D1B6CCD18}"/>
          </ac:picMkLst>
        </pc:picChg>
        <pc:picChg chg="add del mod">
          <ac:chgData name="Clifft, Jacqui" userId="e081c27f-f45d-4bac-b4a7-d1871eea1aad" providerId="ADAL" clId="{A50EBE52-09E7-474E-8054-96A1AD14958C}" dt="2020-05-28T10:53:27.871" v="4509"/>
          <ac:picMkLst>
            <pc:docMk/>
            <pc:sldMk cId="3715776784" sldId="2288"/>
            <ac:picMk id="5" creationId="{60C92825-E095-4608-B7F0-E9C85A5B04D7}"/>
          </ac:picMkLst>
        </pc:picChg>
        <pc:picChg chg="add del mod">
          <ac:chgData name="Clifft, Jacqui" userId="e081c27f-f45d-4bac-b4a7-d1871eea1aad" providerId="ADAL" clId="{A50EBE52-09E7-474E-8054-96A1AD14958C}" dt="2020-05-28T10:53:43.577" v="4510"/>
          <ac:picMkLst>
            <pc:docMk/>
            <pc:sldMk cId="3715776784" sldId="2288"/>
            <ac:picMk id="6" creationId="{A9F560C8-B091-4956-8ECC-F38BE86EF332}"/>
          </ac:picMkLst>
        </pc:picChg>
        <pc:picChg chg="add mod">
          <ac:chgData name="Clifft, Jacqui" userId="e081c27f-f45d-4bac-b4a7-d1871eea1aad" providerId="ADAL" clId="{A50EBE52-09E7-474E-8054-96A1AD14958C}" dt="2020-05-28T10:53:43.577" v="4510"/>
          <ac:picMkLst>
            <pc:docMk/>
            <pc:sldMk cId="3715776784" sldId="2288"/>
            <ac:picMk id="7" creationId="{2901F808-82BB-4E63-9F16-7C6328DA864E}"/>
          </ac:picMkLst>
        </pc:picChg>
      </pc:sldChg>
      <pc:sldChg chg="addSp delSp modSp add mod modTransition modAnim">
        <pc:chgData name="Clifft, Jacqui" userId="e081c27f-f45d-4bac-b4a7-d1871eea1aad" providerId="ADAL" clId="{A50EBE52-09E7-474E-8054-96A1AD14958C}" dt="2020-05-28T10:55:08.928" v="4511"/>
        <pc:sldMkLst>
          <pc:docMk/>
          <pc:sldMk cId="4028049809" sldId="2306"/>
        </pc:sldMkLst>
        <pc:spChg chg="mod">
          <ac:chgData name="Clifft, Jacqui" userId="e081c27f-f45d-4bac-b4a7-d1871eea1aad" providerId="ADAL" clId="{A50EBE52-09E7-474E-8054-96A1AD14958C}" dt="2020-05-27T14:42:17.040" v="1755" actId="1076"/>
          <ac:spMkLst>
            <pc:docMk/>
            <pc:sldMk cId="4028049809" sldId="2306"/>
            <ac:spMk id="5" creationId="{A370EF80-6D5A-4C7D-BD5A-6A16E2361602}"/>
          </ac:spMkLst>
        </pc:spChg>
        <pc:spChg chg="mod">
          <ac:chgData name="Clifft, Jacqui" userId="e081c27f-f45d-4bac-b4a7-d1871eea1aad" providerId="ADAL" clId="{A50EBE52-09E7-474E-8054-96A1AD14958C}" dt="2020-05-27T14:42:17.040" v="1755" actId="1076"/>
          <ac:spMkLst>
            <pc:docMk/>
            <pc:sldMk cId="4028049809" sldId="2306"/>
            <ac:spMk id="6" creationId="{FF325C21-E421-4918-998D-1D62CE6A5C88}"/>
          </ac:spMkLst>
        </pc:spChg>
        <pc:spChg chg="mod">
          <ac:chgData name="Clifft, Jacqui" userId="e081c27f-f45d-4bac-b4a7-d1871eea1aad" providerId="ADAL" clId="{A50EBE52-09E7-474E-8054-96A1AD14958C}" dt="2020-05-27T14:42:17.040" v="1755" actId="1076"/>
          <ac:spMkLst>
            <pc:docMk/>
            <pc:sldMk cId="4028049809" sldId="2306"/>
            <ac:spMk id="8" creationId="{F888CA96-D437-4AEE-BAF2-523BC2933D0F}"/>
          </ac:spMkLst>
        </pc:spChg>
        <pc:spChg chg="mod">
          <ac:chgData name="Clifft, Jacqui" userId="e081c27f-f45d-4bac-b4a7-d1871eea1aad" providerId="ADAL" clId="{A50EBE52-09E7-474E-8054-96A1AD14958C}" dt="2020-05-27T14:42:17.040" v="1755" actId="1076"/>
          <ac:spMkLst>
            <pc:docMk/>
            <pc:sldMk cId="4028049809" sldId="2306"/>
            <ac:spMk id="9" creationId="{625C7B9B-0C2A-49DA-88C5-BCA84EC958AB}"/>
          </ac:spMkLst>
        </pc:spChg>
        <pc:spChg chg="mod">
          <ac:chgData name="Clifft, Jacqui" userId="e081c27f-f45d-4bac-b4a7-d1871eea1aad" providerId="ADAL" clId="{A50EBE52-09E7-474E-8054-96A1AD14958C}" dt="2020-05-27T14:41:39.643" v="1749" actId="1076"/>
          <ac:spMkLst>
            <pc:docMk/>
            <pc:sldMk cId="4028049809" sldId="2306"/>
            <ac:spMk id="10" creationId="{A867D902-7653-4385-BAEB-F3AE27FC2423}"/>
          </ac:spMkLst>
        </pc:spChg>
        <pc:grpChg chg="add mod">
          <ac:chgData name="Clifft, Jacqui" userId="e081c27f-f45d-4bac-b4a7-d1871eea1aad" providerId="ADAL" clId="{A50EBE52-09E7-474E-8054-96A1AD14958C}" dt="2020-05-27T14:42:17.040" v="1755" actId="1076"/>
          <ac:grpSpMkLst>
            <pc:docMk/>
            <pc:sldMk cId="4028049809" sldId="2306"/>
            <ac:grpSpMk id="2" creationId="{09728BDD-C48B-413F-9C66-844230866ECE}"/>
          </ac:grpSpMkLst>
        </pc:grpChg>
        <pc:picChg chg="add del mod">
          <ac:chgData name="Clifft, Jacqui" userId="e081c27f-f45d-4bac-b4a7-d1871eea1aad" providerId="ADAL" clId="{A50EBE52-09E7-474E-8054-96A1AD14958C}" dt="2020-05-28T09:46:23.433" v="3990"/>
          <ac:picMkLst>
            <pc:docMk/>
            <pc:sldMk cId="4028049809" sldId="2306"/>
            <ac:picMk id="3" creationId="{9C149783-9FEE-4BD0-8CE4-9E95AE73F8CF}"/>
          </ac:picMkLst>
        </pc:picChg>
        <pc:picChg chg="add del mod">
          <ac:chgData name="Clifft, Jacqui" userId="e081c27f-f45d-4bac-b4a7-d1871eea1aad" providerId="ADAL" clId="{A50EBE52-09E7-474E-8054-96A1AD14958C}" dt="2020-05-27T17:17:40.473" v="3966"/>
          <ac:picMkLst>
            <pc:docMk/>
            <pc:sldMk cId="4028049809" sldId="2306"/>
            <ac:picMk id="3" creationId="{A7D85E25-3D3E-4D06-85A2-F23B37DF3631}"/>
          </ac:picMkLst>
        </pc:picChg>
        <pc:picChg chg="mod">
          <ac:chgData name="Clifft, Jacqui" userId="e081c27f-f45d-4bac-b4a7-d1871eea1aad" providerId="ADAL" clId="{A50EBE52-09E7-474E-8054-96A1AD14958C}" dt="2020-05-27T14:42:17.040" v="1755" actId="1076"/>
          <ac:picMkLst>
            <pc:docMk/>
            <pc:sldMk cId="4028049809" sldId="2306"/>
            <ac:picMk id="4" creationId="{6FF3D558-38D7-42BB-857C-B5D77F450200}"/>
          </ac:picMkLst>
        </pc:picChg>
        <pc:picChg chg="add del mod">
          <ac:chgData name="Clifft, Jacqui" userId="e081c27f-f45d-4bac-b4a7-d1871eea1aad" providerId="ADAL" clId="{A50EBE52-09E7-474E-8054-96A1AD14958C}" dt="2020-05-28T10:55:08.928" v="4511"/>
          <ac:picMkLst>
            <pc:docMk/>
            <pc:sldMk cId="4028049809" sldId="2306"/>
            <ac:picMk id="7" creationId="{9019A6CB-E27B-46C1-8090-2D6557F66A69}"/>
          </ac:picMkLst>
        </pc:picChg>
        <pc:picChg chg="add mod">
          <ac:chgData name="Clifft, Jacqui" userId="e081c27f-f45d-4bac-b4a7-d1871eea1aad" providerId="ADAL" clId="{A50EBE52-09E7-474E-8054-96A1AD14958C}" dt="2020-05-28T10:55:08.928" v="4511"/>
          <ac:picMkLst>
            <pc:docMk/>
            <pc:sldMk cId="4028049809" sldId="2306"/>
            <ac:picMk id="11" creationId="{E6F3E328-8F53-40D4-A5E0-1F11B5594B5B}"/>
          </ac:picMkLst>
        </pc:picChg>
      </pc:sldChg>
      <pc:sldChg chg="modSp add del mod">
        <pc:chgData name="Clifft, Jacqui" userId="e081c27f-f45d-4bac-b4a7-d1871eea1aad" providerId="ADAL" clId="{A50EBE52-09E7-474E-8054-96A1AD14958C}" dt="2020-05-27T14:51:05.521" v="1912" actId="47"/>
        <pc:sldMkLst>
          <pc:docMk/>
          <pc:sldMk cId="1443843845" sldId="2316"/>
        </pc:sldMkLst>
        <pc:spChg chg="mod">
          <ac:chgData name="Clifft, Jacqui" userId="e081c27f-f45d-4bac-b4a7-d1871eea1aad" providerId="ADAL" clId="{A50EBE52-09E7-474E-8054-96A1AD14958C}" dt="2020-05-27T14:13:41.929" v="1232" actId="20577"/>
          <ac:spMkLst>
            <pc:docMk/>
            <pc:sldMk cId="1443843845" sldId="2316"/>
            <ac:spMk id="2" creationId="{1030DA67-FA5D-4478-B982-A701D3AFBCB0}"/>
          </ac:spMkLst>
        </pc:spChg>
        <pc:spChg chg="mod">
          <ac:chgData name="Clifft, Jacqui" userId="e081c27f-f45d-4bac-b4a7-d1871eea1aad" providerId="ADAL" clId="{A50EBE52-09E7-474E-8054-96A1AD14958C}" dt="2020-05-27T14:16:30.363" v="1254" actId="27636"/>
          <ac:spMkLst>
            <pc:docMk/>
            <pc:sldMk cId="1443843845" sldId="2316"/>
            <ac:spMk id="3" creationId="{36D75CA5-E356-49B0-96E4-158A94165D53}"/>
          </ac:spMkLst>
        </pc:spChg>
      </pc:sldChg>
      <pc:sldChg chg="add del">
        <pc:chgData name="Clifft, Jacqui" userId="e081c27f-f45d-4bac-b4a7-d1871eea1aad" providerId="ADAL" clId="{A50EBE52-09E7-474E-8054-96A1AD14958C}" dt="2020-05-27T14:02:44.413" v="1002" actId="47"/>
        <pc:sldMkLst>
          <pc:docMk/>
          <pc:sldMk cId="1908766673" sldId="2317"/>
        </pc:sldMkLst>
      </pc:sldChg>
      <pc:sldChg chg="addSp delSp modSp add mod ord modTransition modAnim">
        <pc:chgData name="Clifft, Jacqui" userId="e081c27f-f45d-4bac-b4a7-d1871eea1aad" providerId="ADAL" clId="{A50EBE52-09E7-474E-8054-96A1AD14958C}" dt="2020-05-28T12:04:47.275" v="4595" actId="1076"/>
        <pc:sldMkLst>
          <pc:docMk/>
          <pc:sldMk cId="3719894290" sldId="2318"/>
        </pc:sldMkLst>
        <pc:spChg chg="mod">
          <ac:chgData name="Clifft, Jacqui" userId="e081c27f-f45d-4bac-b4a7-d1871eea1aad" providerId="ADAL" clId="{A50EBE52-09E7-474E-8054-96A1AD14958C}" dt="2020-05-27T14:00:44.833" v="974" actId="20577"/>
          <ac:spMkLst>
            <pc:docMk/>
            <pc:sldMk cId="3719894290" sldId="2318"/>
            <ac:spMk id="2" creationId="{CFF11AED-2E37-46EB-B0C7-69CB59B12795}"/>
          </ac:spMkLst>
        </pc:spChg>
        <pc:spChg chg="mod">
          <ac:chgData name="Clifft, Jacqui" userId="e081c27f-f45d-4bac-b4a7-d1871eea1aad" providerId="ADAL" clId="{A50EBE52-09E7-474E-8054-96A1AD14958C}" dt="2020-05-27T14:01:16.996" v="994" actId="20577"/>
          <ac:spMkLst>
            <pc:docMk/>
            <pc:sldMk cId="3719894290" sldId="2318"/>
            <ac:spMk id="5" creationId="{77380C59-52F3-4C5F-9CF7-51BCFF002106}"/>
          </ac:spMkLst>
        </pc:spChg>
        <pc:spChg chg="mod">
          <ac:chgData name="Clifft, Jacqui" userId="e081c27f-f45d-4bac-b4a7-d1871eea1aad" providerId="ADAL" clId="{A50EBE52-09E7-474E-8054-96A1AD14958C}" dt="2020-05-28T12:04:47.275" v="4595" actId="1076"/>
          <ac:spMkLst>
            <pc:docMk/>
            <pc:sldMk cId="3719894290" sldId="2318"/>
            <ac:spMk id="6" creationId="{B8D7FCB8-E346-4FDD-8D80-FE2A4D2FE70C}"/>
          </ac:spMkLst>
        </pc:spChg>
        <pc:spChg chg="del mod">
          <ac:chgData name="Clifft, Jacqui" userId="e081c27f-f45d-4bac-b4a7-d1871eea1aad" providerId="ADAL" clId="{A50EBE52-09E7-474E-8054-96A1AD14958C}" dt="2020-05-27T13:55:10.990" v="663" actId="478"/>
          <ac:spMkLst>
            <pc:docMk/>
            <pc:sldMk cId="3719894290" sldId="2318"/>
            <ac:spMk id="8" creationId="{4F5073B8-B42B-4DD6-9A4C-98F85F8859DF}"/>
          </ac:spMkLst>
        </pc:spChg>
        <pc:spChg chg="mod">
          <ac:chgData name="Clifft, Jacqui" userId="e081c27f-f45d-4bac-b4a7-d1871eea1aad" providerId="ADAL" clId="{A50EBE52-09E7-474E-8054-96A1AD14958C}" dt="2020-05-27T14:01:56.401" v="1001" actId="1076"/>
          <ac:spMkLst>
            <pc:docMk/>
            <pc:sldMk cId="3719894290" sldId="2318"/>
            <ac:spMk id="9" creationId="{095E134A-3894-4C6B-9527-99447F82CCC5}"/>
          </ac:spMkLst>
        </pc:spChg>
        <pc:picChg chg="add del mod">
          <ac:chgData name="Clifft, Jacqui" userId="e081c27f-f45d-4bac-b4a7-d1871eea1aad" providerId="ADAL" clId="{A50EBE52-09E7-474E-8054-96A1AD14958C}" dt="2020-05-27T17:17:40.473" v="3966"/>
          <ac:picMkLst>
            <pc:docMk/>
            <pc:sldMk cId="3719894290" sldId="2318"/>
            <ac:picMk id="3" creationId="{833D1334-F2D5-4A42-8A05-6D58A6788D5F}"/>
          </ac:picMkLst>
        </pc:picChg>
        <pc:picChg chg="add del mod">
          <ac:chgData name="Clifft, Jacqui" userId="e081c27f-f45d-4bac-b4a7-d1871eea1aad" providerId="ADAL" clId="{A50EBE52-09E7-474E-8054-96A1AD14958C}" dt="2020-05-28T09:46:23.433" v="3990"/>
          <ac:picMkLst>
            <pc:docMk/>
            <pc:sldMk cId="3719894290" sldId="2318"/>
            <ac:picMk id="3" creationId="{B01A2496-3489-42D5-8880-2C0B7A50A427}"/>
          </ac:picMkLst>
        </pc:picChg>
        <pc:picChg chg="mod">
          <ac:chgData name="Clifft, Jacqui" userId="e081c27f-f45d-4bac-b4a7-d1871eea1aad" providerId="ADAL" clId="{A50EBE52-09E7-474E-8054-96A1AD14958C}" dt="2020-05-27T14:01:43.276" v="999" actId="1076"/>
          <ac:picMkLst>
            <pc:docMk/>
            <pc:sldMk cId="3719894290" sldId="2318"/>
            <ac:picMk id="4" creationId="{16288A22-8BE6-4D23-86AE-6C485E7C48AF}"/>
          </ac:picMkLst>
        </pc:picChg>
        <pc:picChg chg="del mod">
          <ac:chgData name="Clifft, Jacqui" userId="e081c27f-f45d-4bac-b4a7-d1871eea1aad" providerId="ADAL" clId="{A50EBE52-09E7-474E-8054-96A1AD14958C}" dt="2020-05-27T13:55:08.724" v="662" actId="478"/>
          <ac:picMkLst>
            <pc:docMk/>
            <pc:sldMk cId="3719894290" sldId="2318"/>
            <ac:picMk id="7" creationId="{6082A3E3-E88E-40E1-8189-51C2BD07F584}"/>
          </ac:picMkLst>
        </pc:picChg>
        <pc:picChg chg="add del mod">
          <ac:chgData name="Clifft, Jacqui" userId="e081c27f-f45d-4bac-b4a7-d1871eea1aad" providerId="ADAL" clId="{A50EBE52-09E7-474E-8054-96A1AD14958C}" dt="2020-05-28T11:01:52.728" v="4516"/>
          <ac:picMkLst>
            <pc:docMk/>
            <pc:sldMk cId="3719894290" sldId="2318"/>
            <ac:picMk id="7" creationId="{97DABD16-EF46-452E-ADC2-B3D06E1FAEE8}"/>
          </ac:picMkLst>
        </pc:picChg>
        <pc:picChg chg="add del mod">
          <ac:chgData name="Clifft, Jacqui" userId="e081c27f-f45d-4bac-b4a7-d1871eea1aad" providerId="ADAL" clId="{A50EBE52-09E7-474E-8054-96A1AD14958C}" dt="2020-05-28T11:03:15.959" v="4517"/>
          <ac:picMkLst>
            <pc:docMk/>
            <pc:sldMk cId="3719894290" sldId="2318"/>
            <ac:picMk id="8" creationId="{1FA297C3-200C-4927-BF0A-199FDB74F7DE}"/>
          </ac:picMkLst>
        </pc:picChg>
        <pc:picChg chg="add del mod">
          <ac:chgData name="Clifft, Jacqui" userId="e081c27f-f45d-4bac-b4a7-d1871eea1aad" providerId="ADAL" clId="{A50EBE52-09E7-474E-8054-96A1AD14958C}" dt="2020-05-28T11:03:46.873" v="4518"/>
          <ac:picMkLst>
            <pc:docMk/>
            <pc:sldMk cId="3719894290" sldId="2318"/>
            <ac:picMk id="10" creationId="{340E1716-587E-4A9D-BD93-59541475ECA1}"/>
          </ac:picMkLst>
        </pc:picChg>
        <pc:picChg chg="add del mod">
          <ac:chgData name="Clifft, Jacqui" userId="e081c27f-f45d-4bac-b4a7-d1871eea1aad" providerId="ADAL" clId="{A50EBE52-09E7-474E-8054-96A1AD14958C}" dt="2020-05-28T11:04:02.590" v="4519"/>
          <ac:picMkLst>
            <pc:docMk/>
            <pc:sldMk cId="3719894290" sldId="2318"/>
            <ac:picMk id="11" creationId="{DF7A8394-690A-4044-881F-110A7BF8BAED}"/>
          </ac:picMkLst>
        </pc:picChg>
        <pc:picChg chg="add del mod">
          <ac:chgData name="Clifft, Jacqui" userId="e081c27f-f45d-4bac-b4a7-d1871eea1aad" providerId="ADAL" clId="{A50EBE52-09E7-474E-8054-96A1AD14958C}" dt="2020-05-28T11:08:55.872" v="4525"/>
          <ac:picMkLst>
            <pc:docMk/>
            <pc:sldMk cId="3719894290" sldId="2318"/>
            <ac:picMk id="12" creationId="{C5061CC3-D497-41BE-886C-AB7BDEA43926}"/>
          </ac:picMkLst>
        </pc:picChg>
        <pc:picChg chg="add del mod">
          <ac:chgData name="Clifft, Jacqui" userId="e081c27f-f45d-4bac-b4a7-d1871eea1aad" providerId="ADAL" clId="{A50EBE52-09E7-474E-8054-96A1AD14958C}" dt="2020-05-28T11:10:16.764" v="4526"/>
          <ac:picMkLst>
            <pc:docMk/>
            <pc:sldMk cId="3719894290" sldId="2318"/>
            <ac:picMk id="13" creationId="{12793C7C-F999-44AA-A1BD-350B2A8FBD4B}"/>
          </ac:picMkLst>
        </pc:picChg>
        <pc:picChg chg="add mod">
          <ac:chgData name="Clifft, Jacqui" userId="e081c27f-f45d-4bac-b4a7-d1871eea1aad" providerId="ADAL" clId="{A50EBE52-09E7-474E-8054-96A1AD14958C}" dt="2020-05-28T11:10:16.764" v="4526"/>
          <ac:picMkLst>
            <pc:docMk/>
            <pc:sldMk cId="3719894290" sldId="2318"/>
            <ac:picMk id="14" creationId="{301F22FE-6398-4BD6-A85A-314B990EF656}"/>
          </ac:picMkLst>
        </pc:picChg>
      </pc:sldChg>
      <pc:sldChg chg="addSp delSp modSp add del mod modTransition">
        <pc:chgData name="Clifft, Jacqui" userId="e081c27f-f45d-4bac-b4a7-d1871eea1aad" providerId="ADAL" clId="{A50EBE52-09E7-474E-8054-96A1AD14958C}" dt="2020-05-27T17:13:45.340" v="3960" actId="47"/>
        <pc:sldMkLst>
          <pc:docMk/>
          <pc:sldMk cId="45811082" sldId="2319"/>
        </pc:sldMkLst>
        <pc:spChg chg="add mod">
          <ac:chgData name="Clifft, Jacqui" userId="e081c27f-f45d-4bac-b4a7-d1871eea1aad" providerId="ADAL" clId="{A50EBE52-09E7-474E-8054-96A1AD14958C}" dt="2020-05-27T14:51:27.251" v="1920" actId="20577"/>
          <ac:spMkLst>
            <pc:docMk/>
            <pc:sldMk cId="45811082" sldId="2319"/>
            <ac:spMk id="2" creationId="{9756B18A-6F2A-4937-9C79-6763712DE56D}"/>
          </ac:spMkLst>
        </pc:spChg>
        <pc:spChg chg="add del mod">
          <ac:chgData name="Clifft, Jacqui" userId="e081c27f-f45d-4bac-b4a7-d1871eea1aad" providerId="ADAL" clId="{A50EBE52-09E7-474E-8054-96A1AD14958C}" dt="2020-05-27T14:22:07.343" v="1297"/>
          <ac:spMkLst>
            <pc:docMk/>
            <pc:sldMk cId="45811082" sldId="2319"/>
            <ac:spMk id="3" creationId="{A711A721-4072-49FD-81D5-99535D8529D8}"/>
          </ac:spMkLst>
        </pc:spChg>
        <pc:spChg chg="mod">
          <ac:chgData name="Clifft, Jacqui" userId="e081c27f-f45d-4bac-b4a7-d1871eea1aad" providerId="ADAL" clId="{A50EBE52-09E7-474E-8054-96A1AD14958C}" dt="2020-05-27T14:18:10.014" v="1262" actId="1076"/>
          <ac:spMkLst>
            <pc:docMk/>
            <pc:sldMk cId="45811082" sldId="2319"/>
            <ac:spMk id="7" creationId="{AC3F6136-B2C5-43B3-B55A-CDCBB5C893B6}"/>
          </ac:spMkLst>
        </pc:spChg>
        <pc:spChg chg="add mod">
          <ac:chgData name="Clifft, Jacqui" userId="e081c27f-f45d-4bac-b4a7-d1871eea1aad" providerId="ADAL" clId="{A50EBE52-09E7-474E-8054-96A1AD14958C}" dt="2020-05-27T14:19:02.689" v="1270" actId="1076"/>
          <ac:spMkLst>
            <pc:docMk/>
            <pc:sldMk cId="45811082" sldId="2319"/>
            <ac:spMk id="10" creationId="{446F854E-EB41-4C48-8E3D-303646BE639F}"/>
          </ac:spMkLst>
        </pc:spChg>
        <pc:picChg chg="del mod">
          <ac:chgData name="Clifft, Jacqui" userId="e081c27f-f45d-4bac-b4a7-d1871eea1aad" providerId="ADAL" clId="{A50EBE52-09E7-474E-8054-96A1AD14958C}" dt="2020-05-27T14:17:53.927" v="1258" actId="478"/>
          <ac:picMkLst>
            <pc:docMk/>
            <pc:sldMk cId="45811082" sldId="2319"/>
            <ac:picMk id="4" creationId="{D1C88C24-EAC1-4C81-941E-AAC58E284EEF}"/>
          </ac:picMkLst>
        </pc:picChg>
        <pc:picChg chg="del">
          <ac:chgData name="Clifft, Jacqui" userId="e081c27f-f45d-4bac-b4a7-d1871eea1aad" providerId="ADAL" clId="{A50EBE52-09E7-474E-8054-96A1AD14958C}" dt="2020-05-27T14:17:00.598" v="1255" actId="478"/>
          <ac:picMkLst>
            <pc:docMk/>
            <pc:sldMk cId="45811082" sldId="2319"/>
            <ac:picMk id="5" creationId="{5E5D0D31-9CD9-495D-B31A-A4A5BB8DE7B6}"/>
          </ac:picMkLst>
        </pc:picChg>
        <pc:picChg chg="mod">
          <ac:chgData name="Clifft, Jacqui" userId="e081c27f-f45d-4bac-b4a7-d1871eea1aad" providerId="ADAL" clId="{A50EBE52-09E7-474E-8054-96A1AD14958C}" dt="2020-05-27T14:22:12.421" v="1298" actId="14100"/>
          <ac:picMkLst>
            <pc:docMk/>
            <pc:sldMk cId="45811082" sldId="2319"/>
            <ac:picMk id="6" creationId="{2739BF65-BA07-4303-9F11-5388C045FE22}"/>
          </ac:picMkLst>
        </pc:picChg>
        <pc:picChg chg="add mod">
          <ac:chgData name="Clifft, Jacqui" userId="e081c27f-f45d-4bac-b4a7-d1871eea1aad" providerId="ADAL" clId="{A50EBE52-09E7-474E-8054-96A1AD14958C}" dt="2020-05-27T14:18:33.439" v="1265" actId="1076"/>
          <ac:picMkLst>
            <pc:docMk/>
            <pc:sldMk cId="45811082" sldId="2319"/>
            <ac:picMk id="8" creationId="{058EA31A-3757-4218-A845-634CC56DF592}"/>
          </ac:picMkLst>
        </pc:picChg>
        <pc:picChg chg="add mod">
          <ac:chgData name="Clifft, Jacqui" userId="e081c27f-f45d-4bac-b4a7-d1871eea1aad" providerId="ADAL" clId="{A50EBE52-09E7-474E-8054-96A1AD14958C}" dt="2020-05-27T14:18:45.895" v="1268" actId="14100"/>
          <ac:picMkLst>
            <pc:docMk/>
            <pc:sldMk cId="45811082" sldId="2319"/>
            <ac:picMk id="9" creationId="{B8D9599F-D96E-4ADD-B085-618CDEDB6341}"/>
          </ac:picMkLst>
        </pc:picChg>
        <pc:picChg chg="add mod">
          <ac:chgData name="Clifft, Jacqui" userId="e081c27f-f45d-4bac-b4a7-d1871eea1aad" providerId="ADAL" clId="{A50EBE52-09E7-474E-8054-96A1AD14958C}" dt="2020-05-27T16:10:43.870" v="3136"/>
          <ac:picMkLst>
            <pc:docMk/>
            <pc:sldMk cId="45811082" sldId="2319"/>
            <ac:picMk id="11" creationId="{D041AC70-DFB0-4F95-8DF1-B28CB6CCC431}"/>
          </ac:picMkLst>
        </pc:picChg>
      </pc:sldChg>
      <pc:sldChg chg="addSp delSp modSp add mod modTransition modAnim">
        <pc:chgData name="Clifft, Jacqui" userId="e081c27f-f45d-4bac-b4a7-d1871eea1aad" providerId="ADAL" clId="{A50EBE52-09E7-474E-8054-96A1AD14958C}" dt="2020-05-28T10:37:03.259" v="4370"/>
        <pc:sldMkLst>
          <pc:docMk/>
          <pc:sldMk cId="1325126880" sldId="2320"/>
        </pc:sldMkLst>
        <pc:picChg chg="add del mod">
          <ac:chgData name="Clifft, Jacqui" userId="e081c27f-f45d-4bac-b4a7-d1871eea1aad" providerId="ADAL" clId="{A50EBE52-09E7-474E-8054-96A1AD14958C}" dt="2020-05-27T17:17:40.473" v="3966"/>
          <ac:picMkLst>
            <pc:docMk/>
            <pc:sldMk cId="1325126880" sldId="2320"/>
            <ac:picMk id="2" creationId="{726F904B-47D2-4369-B69E-7DC0B99529DC}"/>
          </ac:picMkLst>
        </pc:picChg>
        <pc:picChg chg="add del mod">
          <ac:chgData name="Clifft, Jacqui" userId="e081c27f-f45d-4bac-b4a7-d1871eea1aad" providerId="ADAL" clId="{A50EBE52-09E7-474E-8054-96A1AD14958C}" dt="2020-05-28T09:21:53.067" v="3980"/>
          <ac:picMkLst>
            <pc:docMk/>
            <pc:sldMk cId="1325126880" sldId="2320"/>
            <ac:picMk id="2" creationId="{C6CACC31-0751-4040-8AC7-DCEDE4C5FFAF}"/>
          </ac:picMkLst>
        </pc:picChg>
        <pc:picChg chg="add del mod">
          <ac:chgData name="Clifft, Jacqui" userId="e081c27f-f45d-4bac-b4a7-d1871eea1aad" providerId="ADAL" clId="{A50EBE52-09E7-474E-8054-96A1AD14958C}" dt="2020-05-28T09:46:23.433" v="3990"/>
          <ac:picMkLst>
            <pc:docMk/>
            <pc:sldMk cId="1325126880" sldId="2320"/>
            <ac:picMk id="3" creationId="{623643F2-9F97-49DB-BADF-AA62DE2B05C1}"/>
          </ac:picMkLst>
        </pc:picChg>
        <pc:picChg chg="mod">
          <ac:chgData name="Clifft, Jacqui" userId="e081c27f-f45d-4bac-b4a7-d1871eea1aad" providerId="ADAL" clId="{A50EBE52-09E7-474E-8054-96A1AD14958C}" dt="2020-05-27T15:10:06.830" v="2549" actId="1076"/>
          <ac:picMkLst>
            <pc:docMk/>
            <pc:sldMk cId="1325126880" sldId="2320"/>
            <ac:picMk id="4" creationId="{CBB8A719-A4E7-46CB-8D99-1B6E20FCC213}"/>
          </ac:picMkLst>
        </pc:picChg>
        <pc:picChg chg="add mod">
          <ac:chgData name="Clifft, Jacqui" userId="e081c27f-f45d-4bac-b4a7-d1871eea1aad" providerId="ADAL" clId="{A50EBE52-09E7-474E-8054-96A1AD14958C}" dt="2020-05-28T10:37:03.259" v="4370"/>
          <ac:picMkLst>
            <pc:docMk/>
            <pc:sldMk cId="1325126880" sldId="2320"/>
            <ac:picMk id="6" creationId="{1AF9F034-ECB3-4882-8A60-0F454D7BFC1E}"/>
          </ac:picMkLst>
        </pc:picChg>
      </pc:sldChg>
      <pc:sldChg chg="addSp delSp modSp add mod modTransition modAnim">
        <pc:chgData name="Clifft, Jacqui" userId="e081c27f-f45d-4bac-b4a7-d1871eea1aad" providerId="ADAL" clId="{A50EBE52-09E7-474E-8054-96A1AD14958C}" dt="2020-05-28T12:01:53.648" v="4547" actId="27636"/>
        <pc:sldMkLst>
          <pc:docMk/>
          <pc:sldMk cId="1815422707" sldId="2321"/>
        </pc:sldMkLst>
        <pc:spChg chg="mod">
          <ac:chgData name="Clifft, Jacqui" userId="e081c27f-f45d-4bac-b4a7-d1871eea1aad" providerId="ADAL" clId="{A50EBE52-09E7-474E-8054-96A1AD14958C}" dt="2020-05-28T12:01:53.648" v="4547" actId="27636"/>
          <ac:spMkLst>
            <pc:docMk/>
            <pc:sldMk cId="1815422707" sldId="2321"/>
            <ac:spMk id="3" creationId="{8AEEEB35-178B-43E5-BE8B-C17B30C660DB}"/>
          </ac:spMkLst>
        </pc:spChg>
        <pc:picChg chg="add del mod">
          <ac:chgData name="Clifft, Jacqui" userId="e081c27f-f45d-4bac-b4a7-d1871eea1aad" providerId="ADAL" clId="{A50EBE52-09E7-474E-8054-96A1AD14958C}" dt="2020-05-28T09:46:23.433" v="3990"/>
          <ac:picMkLst>
            <pc:docMk/>
            <pc:sldMk cId="1815422707" sldId="2321"/>
            <ac:picMk id="4" creationId="{85F3215B-5F12-412D-934D-AFAEC233C990}"/>
          </ac:picMkLst>
        </pc:picChg>
        <pc:picChg chg="add del mod">
          <ac:chgData name="Clifft, Jacqui" userId="e081c27f-f45d-4bac-b4a7-d1871eea1aad" providerId="ADAL" clId="{A50EBE52-09E7-474E-8054-96A1AD14958C}" dt="2020-05-27T16:09:15.923" v="3134"/>
          <ac:picMkLst>
            <pc:docMk/>
            <pc:sldMk cId="1815422707" sldId="2321"/>
            <ac:picMk id="4" creationId="{FD6F1357-6711-49F0-9AE1-A7999829E980}"/>
          </ac:picMkLst>
        </pc:picChg>
        <pc:picChg chg="add del mod">
          <ac:chgData name="Clifft, Jacqui" userId="e081c27f-f45d-4bac-b4a7-d1871eea1aad" providerId="ADAL" clId="{A50EBE52-09E7-474E-8054-96A1AD14958C}" dt="2020-05-27T17:17:40.473" v="3966"/>
          <ac:picMkLst>
            <pc:docMk/>
            <pc:sldMk cId="1815422707" sldId="2321"/>
            <ac:picMk id="5" creationId="{E66DE244-CF37-4CDC-A7FC-2B006BEC5D2F}"/>
          </ac:picMkLst>
        </pc:picChg>
        <pc:picChg chg="add del mod">
          <ac:chgData name="Clifft, Jacqui" userId="e081c27f-f45d-4bac-b4a7-d1871eea1aad" providerId="ADAL" clId="{A50EBE52-09E7-474E-8054-96A1AD14958C}" dt="2020-05-28T10:36:02.557" v="4369"/>
          <ac:picMkLst>
            <pc:docMk/>
            <pc:sldMk cId="1815422707" sldId="2321"/>
            <ac:picMk id="5" creationId="{FA781977-99EB-4B1E-887B-2F69342A164E}"/>
          </ac:picMkLst>
        </pc:picChg>
        <pc:picChg chg="add mod">
          <ac:chgData name="Clifft, Jacqui" userId="e081c27f-f45d-4bac-b4a7-d1871eea1aad" providerId="ADAL" clId="{A50EBE52-09E7-474E-8054-96A1AD14958C}" dt="2020-05-28T10:36:02.557" v="4369"/>
          <ac:picMkLst>
            <pc:docMk/>
            <pc:sldMk cId="1815422707" sldId="2321"/>
            <ac:picMk id="6" creationId="{10004C90-4EB1-4006-A0F5-05CA65135BFC}"/>
          </ac:picMkLst>
        </pc:picChg>
      </pc:sldChg>
      <pc:sldChg chg="del">
        <pc:chgData name="Clifft, Jacqui" userId="e081c27f-f45d-4bac-b4a7-d1871eea1aad" providerId="ADAL" clId="{A50EBE52-09E7-474E-8054-96A1AD14958C}" dt="2020-05-27T13:34:01.595" v="69" actId="47"/>
        <pc:sldMkLst>
          <pc:docMk/>
          <pc:sldMk cId="3393396502" sldId="2325"/>
        </pc:sldMkLst>
      </pc:sldChg>
      <pc:sldChg chg="del">
        <pc:chgData name="Clifft, Jacqui" userId="e081c27f-f45d-4bac-b4a7-d1871eea1aad" providerId="ADAL" clId="{A50EBE52-09E7-474E-8054-96A1AD14958C}" dt="2020-05-27T13:34:01.595" v="69" actId="47"/>
        <pc:sldMkLst>
          <pc:docMk/>
          <pc:sldMk cId="356644844" sldId="2326"/>
        </pc:sldMkLst>
      </pc:sldChg>
      <pc:sldChg chg="addSp delSp modSp del modTransition modAnim">
        <pc:chgData name="Clifft, Jacqui" userId="e081c27f-f45d-4bac-b4a7-d1871eea1aad" providerId="ADAL" clId="{A50EBE52-09E7-474E-8054-96A1AD14958C}" dt="2020-05-27T16:23:59.653" v="3145" actId="47"/>
        <pc:sldMkLst>
          <pc:docMk/>
          <pc:sldMk cId="1766486990" sldId="2327"/>
        </pc:sldMkLst>
        <pc:spChg chg="mod">
          <ac:chgData name="Clifft, Jacqui" userId="e081c27f-f45d-4bac-b4a7-d1871eea1aad" providerId="ADAL" clId="{A50EBE52-09E7-474E-8054-96A1AD14958C}" dt="2020-05-27T13:54:32.949" v="657"/>
          <ac:spMkLst>
            <pc:docMk/>
            <pc:sldMk cId="1766486990" sldId="2327"/>
            <ac:spMk id="2" creationId="{8F8192E0-3B18-47E3-9B27-F3DDC1FE0BFC}"/>
          </ac:spMkLst>
        </pc:spChg>
        <pc:spChg chg="mod">
          <ac:chgData name="Clifft, Jacqui" userId="e081c27f-f45d-4bac-b4a7-d1871eea1aad" providerId="ADAL" clId="{A50EBE52-09E7-474E-8054-96A1AD14958C}" dt="2020-05-27T13:54:32.949" v="657"/>
          <ac:spMkLst>
            <pc:docMk/>
            <pc:sldMk cId="1766486990" sldId="2327"/>
            <ac:spMk id="3" creationId="{0973FE1C-BB8B-45FE-84EF-1BD8C832B940}"/>
          </ac:spMkLst>
        </pc:spChg>
        <pc:spChg chg="add del mod">
          <ac:chgData name="Clifft, Jacqui" userId="e081c27f-f45d-4bac-b4a7-d1871eea1aad" providerId="ADAL" clId="{A50EBE52-09E7-474E-8054-96A1AD14958C}" dt="2020-05-27T13:54:32.949" v="657"/>
          <ac:spMkLst>
            <pc:docMk/>
            <pc:sldMk cId="1766486990" sldId="2327"/>
            <ac:spMk id="4" creationId="{EF1F0A4F-B34F-4D6E-AD83-703F03A9B96A}"/>
          </ac:spMkLst>
        </pc:spChg>
        <pc:picChg chg="add mod">
          <ac:chgData name="Clifft, Jacqui" userId="e081c27f-f45d-4bac-b4a7-d1871eea1aad" providerId="ADAL" clId="{A50EBE52-09E7-474E-8054-96A1AD14958C}" dt="2020-05-27T16:23:54.447" v="3144"/>
          <ac:picMkLst>
            <pc:docMk/>
            <pc:sldMk cId="1766486990" sldId="2327"/>
            <ac:picMk id="6" creationId="{7AABEE8A-ECBA-4483-A773-097F97CE9B9D}"/>
          </ac:picMkLst>
        </pc:picChg>
        <pc:picChg chg="del">
          <ac:chgData name="Clifft, Jacqui" userId="e081c27f-f45d-4bac-b4a7-d1871eea1aad" providerId="ADAL" clId="{A50EBE52-09E7-474E-8054-96A1AD14958C}" dt="2020-05-27T15:46:17.169" v="2868"/>
          <ac:picMkLst>
            <pc:docMk/>
            <pc:sldMk cId="1766486990" sldId="2327"/>
            <ac:picMk id="17" creationId="{C3D18B27-B19B-49B4-9E82-671BFFA75861}"/>
          </ac:picMkLst>
        </pc:picChg>
      </pc:sldChg>
      <pc:sldChg chg="add del">
        <pc:chgData name="Clifft, Jacqui" userId="e081c27f-f45d-4bac-b4a7-d1871eea1aad" providerId="ADAL" clId="{A50EBE52-09E7-474E-8054-96A1AD14958C}" dt="2020-05-27T14:09:35.816" v="1065" actId="47"/>
        <pc:sldMkLst>
          <pc:docMk/>
          <pc:sldMk cId="1446426129" sldId="2328"/>
        </pc:sldMkLst>
      </pc:sldChg>
      <pc:sldChg chg="addSp delSp modSp mod ord modTransition modAnim">
        <pc:chgData name="Clifft, Jacqui" userId="e081c27f-f45d-4bac-b4a7-d1871eea1aad" providerId="ADAL" clId="{A50EBE52-09E7-474E-8054-96A1AD14958C}" dt="2020-05-28T12:08:39.171" v="4598" actId="207"/>
        <pc:sldMkLst>
          <pc:docMk/>
          <pc:sldMk cId="1581826024" sldId="2329"/>
        </pc:sldMkLst>
        <pc:spChg chg="mod">
          <ac:chgData name="Clifft, Jacqui" userId="e081c27f-f45d-4bac-b4a7-d1871eea1aad" providerId="ADAL" clId="{A50EBE52-09E7-474E-8054-96A1AD14958C}" dt="2020-05-28T12:08:39.171" v="4598" actId="207"/>
          <ac:spMkLst>
            <pc:docMk/>
            <pc:sldMk cId="1581826024" sldId="2329"/>
            <ac:spMk id="2" creationId="{1671A7FF-973F-402A-9293-B5A2662AF319}"/>
          </ac:spMkLst>
        </pc:spChg>
        <pc:spChg chg="mod">
          <ac:chgData name="Clifft, Jacqui" userId="e081c27f-f45d-4bac-b4a7-d1871eea1aad" providerId="ADAL" clId="{A50EBE52-09E7-474E-8054-96A1AD14958C}" dt="2020-05-28T10:49:14.727" v="4505" actId="20577"/>
          <ac:spMkLst>
            <pc:docMk/>
            <pc:sldMk cId="1581826024" sldId="2329"/>
            <ac:spMk id="3" creationId="{73D9109A-302A-4C76-99E6-0ED25F9FE2F2}"/>
          </ac:spMkLst>
        </pc:spChg>
        <pc:picChg chg="add del mod">
          <ac:chgData name="Clifft, Jacqui" userId="e081c27f-f45d-4bac-b4a7-d1871eea1aad" providerId="ADAL" clId="{A50EBE52-09E7-474E-8054-96A1AD14958C}" dt="2020-05-27T17:17:40.473" v="3966"/>
          <ac:picMkLst>
            <pc:docMk/>
            <pc:sldMk cId="1581826024" sldId="2329"/>
            <ac:picMk id="4" creationId="{02CB857A-F463-4AE1-93E5-7366321DC0B7}"/>
          </ac:picMkLst>
        </pc:picChg>
        <pc:picChg chg="add del mod">
          <ac:chgData name="Clifft, Jacqui" userId="e081c27f-f45d-4bac-b4a7-d1871eea1aad" providerId="ADAL" clId="{A50EBE52-09E7-474E-8054-96A1AD14958C}" dt="2020-05-28T09:46:23.433" v="3990"/>
          <ac:picMkLst>
            <pc:docMk/>
            <pc:sldMk cId="1581826024" sldId="2329"/>
            <ac:picMk id="4" creationId="{AC2DD5C6-818F-4CBC-B475-BE5774189E4F}"/>
          </ac:picMkLst>
        </pc:picChg>
        <pc:picChg chg="add del mod">
          <ac:chgData name="Clifft, Jacqui" userId="e081c27f-f45d-4bac-b4a7-d1871eea1aad" providerId="ADAL" clId="{A50EBE52-09E7-474E-8054-96A1AD14958C}" dt="2020-05-28T10:41:03.213" v="4374"/>
          <ac:picMkLst>
            <pc:docMk/>
            <pc:sldMk cId="1581826024" sldId="2329"/>
            <ac:picMk id="5" creationId="{AC4DE62D-6105-47D1-BB49-9DD171CEF0FD}"/>
          </ac:picMkLst>
        </pc:picChg>
        <pc:picChg chg="add del mod">
          <ac:chgData name="Clifft, Jacqui" userId="e081c27f-f45d-4bac-b4a7-d1871eea1aad" providerId="ADAL" clId="{A50EBE52-09E7-474E-8054-96A1AD14958C}" dt="2020-05-28T10:50:48.918" v="4506"/>
          <ac:picMkLst>
            <pc:docMk/>
            <pc:sldMk cId="1581826024" sldId="2329"/>
            <ac:picMk id="6" creationId="{0A3DA283-E723-402E-91BF-2533CE524A7A}"/>
          </ac:picMkLst>
        </pc:picChg>
        <pc:picChg chg="del">
          <ac:chgData name="Clifft, Jacqui" userId="e081c27f-f45d-4bac-b4a7-d1871eea1aad" providerId="ADAL" clId="{A50EBE52-09E7-474E-8054-96A1AD14958C}" dt="2020-05-27T15:46:17.169" v="2868"/>
          <ac:picMkLst>
            <pc:docMk/>
            <pc:sldMk cId="1581826024" sldId="2329"/>
            <ac:picMk id="6" creationId="{50D3CA5F-9B16-4F87-A42F-21FF24F04B56}"/>
          </ac:picMkLst>
        </pc:picChg>
        <pc:picChg chg="add del mod">
          <ac:chgData name="Clifft, Jacqui" userId="e081c27f-f45d-4bac-b4a7-d1871eea1aad" providerId="ADAL" clId="{A50EBE52-09E7-474E-8054-96A1AD14958C}" dt="2020-05-28T10:52:05.899" v="4507"/>
          <ac:picMkLst>
            <pc:docMk/>
            <pc:sldMk cId="1581826024" sldId="2329"/>
            <ac:picMk id="7" creationId="{8D4E549D-DD62-4003-B242-E22FFCCE5239}"/>
          </ac:picMkLst>
        </pc:picChg>
        <pc:picChg chg="add mod">
          <ac:chgData name="Clifft, Jacqui" userId="e081c27f-f45d-4bac-b4a7-d1871eea1aad" providerId="ADAL" clId="{A50EBE52-09E7-474E-8054-96A1AD14958C}" dt="2020-05-28T10:52:05.899" v="4507"/>
          <ac:picMkLst>
            <pc:docMk/>
            <pc:sldMk cId="1581826024" sldId="2329"/>
            <ac:picMk id="8" creationId="{893903A2-DAD7-4E73-AE0C-3D9F596F274A}"/>
          </ac:picMkLst>
        </pc:picChg>
      </pc:sldChg>
      <pc:sldChg chg="del">
        <pc:chgData name="Clifft, Jacqui" userId="e081c27f-f45d-4bac-b4a7-d1871eea1aad" providerId="ADAL" clId="{A50EBE52-09E7-474E-8054-96A1AD14958C}" dt="2020-05-27T14:42:24.926" v="1757" actId="47"/>
        <pc:sldMkLst>
          <pc:docMk/>
          <pc:sldMk cId="4002982049" sldId="2330"/>
        </pc:sldMkLst>
      </pc:sldChg>
      <pc:sldChg chg="add del">
        <pc:chgData name="Clifft, Jacqui" userId="e081c27f-f45d-4bac-b4a7-d1871eea1aad" providerId="ADAL" clId="{A50EBE52-09E7-474E-8054-96A1AD14958C}" dt="2020-05-27T14:08:56.625" v="1058" actId="47"/>
        <pc:sldMkLst>
          <pc:docMk/>
          <pc:sldMk cId="2474351855" sldId="2331"/>
        </pc:sldMkLst>
      </pc:sldChg>
      <pc:sldChg chg="add del ord">
        <pc:chgData name="Clifft, Jacqui" userId="e081c27f-f45d-4bac-b4a7-d1871eea1aad" providerId="ADAL" clId="{A50EBE52-09E7-474E-8054-96A1AD14958C}" dt="2020-05-27T13:48:46.506" v="547" actId="47"/>
        <pc:sldMkLst>
          <pc:docMk/>
          <pc:sldMk cId="187390746" sldId="2332"/>
        </pc:sldMkLst>
      </pc:sldChg>
      <pc:sldChg chg="addSp delSp modSp new mod modTransition modAnim">
        <pc:chgData name="Clifft, Jacqui" userId="e081c27f-f45d-4bac-b4a7-d1871eea1aad" providerId="ADAL" clId="{A50EBE52-09E7-474E-8054-96A1AD14958C}" dt="2020-05-28T12:09:41.181" v="4600" actId="207"/>
        <pc:sldMkLst>
          <pc:docMk/>
          <pc:sldMk cId="914428743" sldId="2332"/>
        </pc:sldMkLst>
        <pc:spChg chg="del">
          <ac:chgData name="Clifft, Jacqui" userId="e081c27f-f45d-4bac-b4a7-d1871eea1aad" providerId="ADAL" clId="{A50EBE52-09E7-474E-8054-96A1AD14958C}" dt="2020-05-27T13:53:43.590" v="643"/>
          <ac:spMkLst>
            <pc:docMk/>
            <pc:sldMk cId="914428743" sldId="2332"/>
            <ac:spMk id="2" creationId="{F895A6F9-036F-43DB-9FB2-48943660E71B}"/>
          </ac:spMkLst>
        </pc:spChg>
        <pc:spChg chg="del">
          <ac:chgData name="Clifft, Jacqui" userId="e081c27f-f45d-4bac-b4a7-d1871eea1aad" providerId="ADAL" clId="{A50EBE52-09E7-474E-8054-96A1AD14958C}" dt="2020-05-27T13:53:43.590" v="643"/>
          <ac:spMkLst>
            <pc:docMk/>
            <pc:sldMk cId="914428743" sldId="2332"/>
            <ac:spMk id="3" creationId="{6E0991AA-B77E-403D-8A87-1B253969D541}"/>
          </ac:spMkLst>
        </pc:spChg>
        <pc:spChg chg="del">
          <ac:chgData name="Clifft, Jacqui" userId="e081c27f-f45d-4bac-b4a7-d1871eea1aad" providerId="ADAL" clId="{A50EBE52-09E7-474E-8054-96A1AD14958C}" dt="2020-05-27T13:53:43.590" v="643"/>
          <ac:spMkLst>
            <pc:docMk/>
            <pc:sldMk cId="914428743" sldId="2332"/>
            <ac:spMk id="4" creationId="{7CF06102-3166-4CD3-86D1-FAC5510F6C49}"/>
          </ac:spMkLst>
        </pc:spChg>
        <pc:spChg chg="add mod">
          <ac:chgData name="Clifft, Jacqui" userId="e081c27f-f45d-4bac-b4a7-d1871eea1aad" providerId="ADAL" clId="{A50EBE52-09E7-474E-8054-96A1AD14958C}" dt="2020-05-28T12:09:41.181" v="4600" actId="207"/>
          <ac:spMkLst>
            <pc:docMk/>
            <pc:sldMk cId="914428743" sldId="2332"/>
            <ac:spMk id="5" creationId="{B75AFECE-09E0-496B-9CE2-92E5196C7DFD}"/>
          </ac:spMkLst>
        </pc:spChg>
        <pc:spChg chg="add del mod">
          <ac:chgData name="Clifft, Jacqui" userId="e081c27f-f45d-4bac-b4a7-d1871eea1aad" providerId="ADAL" clId="{A50EBE52-09E7-474E-8054-96A1AD14958C}" dt="2020-05-27T13:54:42.422" v="658"/>
          <ac:spMkLst>
            <pc:docMk/>
            <pc:sldMk cId="914428743" sldId="2332"/>
            <ac:spMk id="6" creationId="{2AE97B8D-8DB3-4C80-ADB1-3B831D4ED48F}"/>
          </ac:spMkLst>
        </pc:spChg>
        <pc:spChg chg="add mod ord">
          <ac:chgData name="Clifft, Jacqui" userId="e081c27f-f45d-4bac-b4a7-d1871eea1aad" providerId="ADAL" clId="{A50EBE52-09E7-474E-8054-96A1AD14958C}" dt="2020-05-27T15:16:19.527" v="2746" actId="1076"/>
          <ac:spMkLst>
            <pc:docMk/>
            <pc:sldMk cId="914428743" sldId="2332"/>
            <ac:spMk id="8" creationId="{49D1BC8D-1256-487A-947B-BC15174A5C0F}"/>
          </ac:spMkLst>
        </pc:spChg>
        <pc:spChg chg="add mod">
          <ac:chgData name="Clifft, Jacqui" userId="e081c27f-f45d-4bac-b4a7-d1871eea1aad" providerId="ADAL" clId="{A50EBE52-09E7-474E-8054-96A1AD14958C}" dt="2020-05-27T15:11:21.046" v="2550" actId="1076"/>
          <ac:spMkLst>
            <pc:docMk/>
            <pc:sldMk cId="914428743" sldId="2332"/>
            <ac:spMk id="9" creationId="{B7CD5D3C-3337-4A2E-AACF-34C18A5B080D}"/>
          </ac:spMkLst>
        </pc:spChg>
        <pc:spChg chg="add mod">
          <ac:chgData name="Clifft, Jacqui" userId="e081c27f-f45d-4bac-b4a7-d1871eea1aad" providerId="ADAL" clId="{A50EBE52-09E7-474E-8054-96A1AD14958C}" dt="2020-05-27T15:18:02.859" v="2817" actId="27636"/>
          <ac:spMkLst>
            <pc:docMk/>
            <pc:sldMk cId="914428743" sldId="2332"/>
            <ac:spMk id="10" creationId="{D9822B13-E099-4561-A603-D8E38BAEE3B3}"/>
          </ac:spMkLst>
        </pc:spChg>
        <pc:spChg chg="add mod">
          <ac:chgData name="Clifft, Jacqui" userId="e081c27f-f45d-4bac-b4a7-d1871eea1aad" providerId="ADAL" clId="{A50EBE52-09E7-474E-8054-96A1AD14958C}" dt="2020-05-27T15:18:02.861" v="2818" actId="27636"/>
          <ac:spMkLst>
            <pc:docMk/>
            <pc:sldMk cId="914428743" sldId="2332"/>
            <ac:spMk id="11" creationId="{52C0F571-1D1C-4A4B-B333-A90854E0EBC0}"/>
          </ac:spMkLst>
        </pc:spChg>
        <pc:spChg chg="add mod">
          <ac:chgData name="Clifft, Jacqui" userId="e081c27f-f45d-4bac-b4a7-d1871eea1aad" providerId="ADAL" clId="{A50EBE52-09E7-474E-8054-96A1AD14958C}" dt="2020-05-27T15:19:10.878" v="2830" actId="1076"/>
          <ac:spMkLst>
            <pc:docMk/>
            <pc:sldMk cId="914428743" sldId="2332"/>
            <ac:spMk id="14" creationId="{D2752593-363E-49FA-B137-60DFF4540482}"/>
          </ac:spMkLst>
        </pc:spChg>
        <pc:spChg chg="add mod">
          <ac:chgData name="Clifft, Jacqui" userId="e081c27f-f45d-4bac-b4a7-d1871eea1aad" providerId="ADAL" clId="{A50EBE52-09E7-474E-8054-96A1AD14958C}" dt="2020-05-27T15:19:25.607" v="2833" actId="1076"/>
          <ac:spMkLst>
            <pc:docMk/>
            <pc:sldMk cId="914428743" sldId="2332"/>
            <ac:spMk id="15" creationId="{41C422E8-0D88-4AF0-B3F4-E4F84FBD3FD2}"/>
          </ac:spMkLst>
        </pc:spChg>
        <pc:picChg chg="add del mod">
          <ac:chgData name="Clifft, Jacqui" userId="e081c27f-f45d-4bac-b4a7-d1871eea1aad" providerId="ADAL" clId="{A50EBE52-09E7-474E-8054-96A1AD14958C}" dt="2020-05-28T09:46:23.433" v="3990"/>
          <ac:picMkLst>
            <pc:docMk/>
            <pc:sldMk cId="914428743" sldId="2332"/>
            <ac:picMk id="2" creationId="{10902E0E-4377-454B-88E7-5BAF09303246}"/>
          </ac:picMkLst>
        </pc:picChg>
        <pc:picChg chg="add mod">
          <ac:chgData name="Clifft, Jacqui" userId="e081c27f-f45d-4bac-b4a7-d1871eea1aad" providerId="ADAL" clId="{A50EBE52-09E7-474E-8054-96A1AD14958C}" dt="2020-05-28T10:57:52.952" v="4515"/>
          <ac:picMkLst>
            <pc:docMk/>
            <pc:sldMk cId="914428743" sldId="2332"/>
            <ac:picMk id="3" creationId="{6F6DE19E-C691-45B1-B99B-6BB0DB45DB36}"/>
          </ac:picMkLst>
        </pc:picChg>
        <pc:picChg chg="add del mod">
          <ac:chgData name="Clifft, Jacqui" userId="e081c27f-f45d-4bac-b4a7-d1871eea1aad" providerId="ADAL" clId="{A50EBE52-09E7-474E-8054-96A1AD14958C}" dt="2020-05-27T15:15:32.986" v="2734" actId="478"/>
          <ac:picMkLst>
            <pc:docMk/>
            <pc:sldMk cId="914428743" sldId="2332"/>
            <ac:picMk id="7" creationId="{C266EC96-8CBF-4FB6-ACF4-7A4E5918310C}"/>
          </ac:picMkLst>
        </pc:picChg>
        <pc:picChg chg="add mod">
          <ac:chgData name="Clifft, Jacqui" userId="e081c27f-f45d-4bac-b4a7-d1871eea1aad" providerId="ADAL" clId="{A50EBE52-09E7-474E-8054-96A1AD14958C}" dt="2020-05-27T15:19:06.196" v="2829" actId="1076"/>
          <ac:picMkLst>
            <pc:docMk/>
            <pc:sldMk cId="914428743" sldId="2332"/>
            <ac:picMk id="12" creationId="{0F6B7B83-4250-42BE-A78B-CCDD5128C6ED}"/>
          </ac:picMkLst>
        </pc:picChg>
        <pc:picChg chg="add mod">
          <ac:chgData name="Clifft, Jacqui" userId="e081c27f-f45d-4bac-b4a7-d1871eea1aad" providerId="ADAL" clId="{A50EBE52-09E7-474E-8054-96A1AD14958C}" dt="2020-05-27T15:16:16.218" v="2745" actId="1076"/>
          <ac:picMkLst>
            <pc:docMk/>
            <pc:sldMk cId="914428743" sldId="2332"/>
            <ac:picMk id="13" creationId="{13CE0F7D-8D01-4DD2-89B7-B75ACFF0CD6E}"/>
          </ac:picMkLst>
        </pc:picChg>
        <pc:picChg chg="add del mod">
          <ac:chgData name="Clifft, Jacqui" userId="e081c27f-f45d-4bac-b4a7-d1871eea1aad" providerId="ADAL" clId="{A50EBE52-09E7-474E-8054-96A1AD14958C}" dt="2020-05-27T17:17:40.473" v="3966"/>
          <ac:picMkLst>
            <pc:docMk/>
            <pc:sldMk cId="914428743" sldId="2332"/>
            <ac:picMk id="16" creationId="{FB1C6F53-2D73-447D-912E-D7FE8A3BF2E6}"/>
          </ac:picMkLst>
        </pc:picChg>
      </pc:sldChg>
      <pc:sldChg chg="addSp delSp modSp add mod modTransition modAnim">
        <pc:chgData name="Clifft, Jacqui" userId="e081c27f-f45d-4bac-b4a7-d1871eea1aad" providerId="ADAL" clId="{A50EBE52-09E7-474E-8054-96A1AD14958C}" dt="2020-06-09T13:07:57.648" v="4607" actId="1076"/>
        <pc:sldMkLst>
          <pc:docMk/>
          <pc:sldMk cId="2661762296" sldId="2333"/>
        </pc:sldMkLst>
        <pc:spChg chg="mod">
          <ac:chgData name="Clifft, Jacqui" userId="e081c27f-f45d-4bac-b4a7-d1871eea1aad" providerId="ADAL" clId="{A50EBE52-09E7-474E-8054-96A1AD14958C}" dt="2020-05-27T15:07:21.600" v="2511" actId="403"/>
          <ac:spMkLst>
            <pc:docMk/>
            <pc:sldMk cId="2661762296" sldId="2333"/>
            <ac:spMk id="2" creationId="{11DE21EF-C60F-4A4D-9623-327C6D4D3736}"/>
          </ac:spMkLst>
        </pc:spChg>
        <pc:spChg chg="add mod">
          <ac:chgData name="Clifft, Jacqui" userId="e081c27f-f45d-4bac-b4a7-d1871eea1aad" providerId="ADAL" clId="{A50EBE52-09E7-474E-8054-96A1AD14958C}" dt="2020-05-27T15:05:56.905" v="2449" actId="1076"/>
          <ac:spMkLst>
            <pc:docMk/>
            <pc:sldMk cId="2661762296" sldId="2333"/>
            <ac:spMk id="3" creationId="{7C2BD1E7-E669-4843-AC3D-D807B108BFC0}"/>
          </ac:spMkLst>
        </pc:spChg>
        <pc:spChg chg="add mod">
          <ac:chgData name="Clifft, Jacqui" userId="e081c27f-f45d-4bac-b4a7-d1871eea1aad" providerId="ADAL" clId="{A50EBE52-09E7-474E-8054-96A1AD14958C}" dt="2020-05-27T15:08:06.650" v="2522" actId="20577"/>
          <ac:spMkLst>
            <pc:docMk/>
            <pc:sldMk cId="2661762296" sldId="2333"/>
            <ac:spMk id="4" creationId="{AE64D0B7-93C1-47EE-A575-13B94B1A5C27}"/>
          </ac:spMkLst>
        </pc:spChg>
        <pc:spChg chg="add mod">
          <ac:chgData name="Clifft, Jacqui" userId="e081c27f-f45d-4bac-b4a7-d1871eea1aad" providerId="ADAL" clId="{A50EBE52-09E7-474E-8054-96A1AD14958C}" dt="2020-05-27T15:06:24.928" v="2462" actId="1076"/>
          <ac:spMkLst>
            <pc:docMk/>
            <pc:sldMk cId="2661762296" sldId="2333"/>
            <ac:spMk id="5" creationId="{4A81D31A-4CAA-4373-984C-28FC25D0E1B4}"/>
          </ac:spMkLst>
        </pc:spChg>
        <pc:spChg chg="add mod">
          <ac:chgData name="Clifft, Jacqui" userId="e081c27f-f45d-4bac-b4a7-d1871eea1aad" providerId="ADAL" clId="{A50EBE52-09E7-474E-8054-96A1AD14958C}" dt="2020-05-27T15:08:26.258" v="2534" actId="14100"/>
          <ac:spMkLst>
            <pc:docMk/>
            <pc:sldMk cId="2661762296" sldId="2333"/>
            <ac:spMk id="8" creationId="{09B05F66-4970-40F4-935D-CB78E922605D}"/>
          </ac:spMkLst>
        </pc:spChg>
        <pc:spChg chg="add del mod">
          <ac:chgData name="Clifft, Jacqui" userId="e081c27f-f45d-4bac-b4a7-d1871eea1aad" providerId="ADAL" clId="{A50EBE52-09E7-474E-8054-96A1AD14958C}" dt="2020-06-09T13:07:53.630" v="4606"/>
          <ac:spMkLst>
            <pc:docMk/>
            <pc:sldMk cId="2661762296" sldId="2333"/>
            <ac:spMk id="10" creationId="{2FD10268-2346-40CC-930E-2AB56EBF8B7D}"/>
          </ac:spMkLst>
        </pc:spChg>
        <pc:picChg chg="add del mod">
          <ac:chgData name="Clifft, Jacqui" userId="e081c27f-f45d-4bac-b4a7-d1871eea1aad" providerId="ADAL" clId="{A50EBE52-09E7-474E-8054-96A1AD14958C}" dt="2020-05-27T17:17:40.473" v="3966"/>
          <ac:picMkLst>
            <pc:docMk/>
            <pc:sldMk cId="2661762296" sldId="2333"/>
            <ac:picMk id="6" creationId="{6D5AFE30-892B-4C99-A05D-597AA4368D11}"/>
          </ac:picMkLst>
        </pc:picChg>
        <pc:picChg chg="add del mod">
          <ac:chgData name="Clifft, Jacqui" userId="e081c27f-f45d-4bac-b4a7-d1871eea1aad" providerId="ADAL" clId="{A50EBE52-09E7-474E-8054-96A1AD14958C}" dt="2020-05-28T09:46:23.433" v="3990"/>
          <ac:picMkLst>
            <pc:docMk/>
            <pc:sldMk cId="2661762296" sldId="2333"/>
            <ac:picMk id="6" creationId="{CDD310ED-4B89-42A7-AAB5-16B64D2B2C7C}"/>
          </ac:picMkLst>
        </pc:picChg>
        <pc:picChg chg="del mod">
          <ac:chgData name="Clifft, Jacqui" userId="e081c27f-f45d-4bac-b4a7-d1871eea1aad" providerId="ADAL" clId="{A50EBE52-09E7-474E-8054-96A1AD14958C}" dt="2020-06-09T13:07:09.858" v="4603" actId="478"/>
          <ac:picMkLst>
            <pc:docMk/>
            <pc:sldMk cId="2661762296" sldId="2333"/>
            <ac:picMk id="7" creationId="{BD470E9B-125D-49FC-A8F6-EBE61AFFA435}"/>
          </ac:picMkLst>
        </pc:picChg>
        <pc:picChg chg="add mod">
          <ac:chgData name="Clifft, Jacqui" userId="e081c27f-f45d-4bac-b4a7-d1871eea1aad" providerId="ADAL" clId="{A50EBE52-09E7-474E-8054-96A1AD14958C}" dt="2020-05-28T10:30:38.104" v="4363"/>
          <ac:picMkLst>
            <pc:docMk/>
            <pc:sldMk cId="2661762296" sldId="2333"/>
            <ac:picMk id="9" creationId="{11773484-A557-405B-BDC5-47FA0C4B984E}"/>
          </ac:picMkLst>
        </pc:picChg>
        <pc:picChg chg="add del mod">
          <ac:chgData name="Clifft, Jacqui" userId="e081c27f-f45d-4bac-b4a7-d1871eea1aad" providerId="ADAL" clId="{A50EBE52-09E7-474E-8054-96A1AD14958C}" dt="2020-06-09T13:07:22.628" v="4605"/>
          <ac:picMkLst>
            <pc:docMk/>
            <pc:sldMk cId="2661762296" sldId="2333"/>
            <ac:picMk id="11" creationId="{FB3618C9-8286-48EA-9FF7-4A35C7537D2D}"/>
          </ac:picMkLst>
        </pc:picChg>
        <pc:picChg chg="add mod">
          <ac:chgData name="Clifft, Jacqui" userId="e081c27f-f45d-4bac-b4a7-d1871eea1aad" providerId="ADAL" clId="{A50EBE52-09E7-474E-8054-96A1AD14958C}" dt="2020-06-09T13:07:57.648" v="4607" actId="1076"/>
          <ac:picMkLst>
            <pc:docMk/>
            <pc:sldMk cId="2661762296" sldId="2333"/>
            <ac:picMk id="12" creationId="{AD828B2C-6266-4016-A8FA-F659D2D8C9AF}"/>
          </ac:picMkLst>
        </pc:picChg>
      </pc:sldChg>
      <pc:sldChg chg="addSp delSp modSp new mod modTransition modAnim">
        <pc:chgData name="Clifft, Jacqui" userId="e081c27f-f45d-4bac-b4a7-d1871eea1aad" providerId="ADAL" clId="{A50EBE52-09E7-474E-8054-96A1AD14958C}" dt="2020-05-28T10:28:02.019" v="4361"/>
        <pc:sldMkLst>
          <pc:docMk/>
          <pc:sldMk cId="434784040" sldId="2334"/>
        </pc:sldMkLst>
        <pc:spChg chg="mod">
          <ac:chgData name="Clifft, Jacqui" userId="e081c27f-f45d-4bac-b4a7-d1871eea1aad" providerId="ADAL" clId="{A50EBE52-09E7-474E-8054-96A1AD14958C}" dt="2020-05-27T15:03:38.720" v="2418" actId="20577"/>
          <ac:spMkLst>
            <pc:docMk/>
            <pc:sldMk cId="434784040" sldId="2334"/>
            <ac:spMk id="2" creationId="{832D1326-8BFC-48FC-8B24-5B25123E3AF2}"/>
          </ac:spMkLst>
        </pc:spChg>
        <pc:spChg chg="mod">
          <ac:chgData name="Clifft, Jacqui" userId="e081c27f-f45d-4bac-b4a7-d1871eea1aad" providerId="ADAL" clId="{A50EBE52-09E7-474E-8054-96A1AD14958C}" dt="2020-05-28T10:25:55.069" v="4360" actId="207"/>
          <ac:spMkLst>
            <pc:docMk/>
            <pc:sldMk cId="434784040" sldId="2334"/>
            <ac:spMk id="3" creationId="{4D271865-151B-45EB-AAF7-76710B5A7944}"/>
          </ac:spMkLst>
        </pc:spChg>
        <pc:picChg chg="add del mod">
          <ac:chgData name="Clifft, Jacqui" userId="e081c27f-f45d-4bac-b4a7-d1871eea1aad" providerId="ADAL" clId="{A50EBE52-09E7-474E-8054-96A1AD14958C}" dt="2020-05-28T09:14:57.346" v="3973"/>
          <ac:picMkLst>
            <pc:docMk/>
            <pc:sldMk cId="434784040" sldId="2334"/>
            <ac:picMk id="4" creationId="{A9FA41CF-D2EB-407E-9D91-3103FF48091A}"/>
          </ac:picMkLst>
        </pc:picChg>
        <pc:picChg chg="add del mod">
          <ac:chgData name="Clifft, Jacqui" userId="e081c27f-f45d-4bac-b4a7-d1871eea1aad" providerId="ADAL" clId="{A50EBE52-09E7-474E-8054-96A1AD14958C}" dt="2020-05-27T17:17:40.473" v="3966"/>
          <ac:picMkLst>
            <pc:docMk/>
            <pc:sldMk cId="434784040" sldId="2334"/>
            <ac:picMk id="4" creationId="{EBD80C5F-5E9D-43AB-8D91-AFCD889AC612}"/>
          </ac:picMkLst>
        </pc:picChg>
        <pc:picChg chg="add del mod">
          <ac:chgData name="Clifft, Jacqui" userId="e081c27f-f45d-4bac-b4a7-d1871eea1aad" providerId="ADAL" clId="{A50EBE52-09E7-474E-8054-96A1AD14958C}" dt="2020-05-28T09:16:11.477" v="3974"/>
          <ac:picMkLst>
            <pc:docMk/>
            <pc:sldMk cId="434784040" sldId="2334"/>
            <ac:picMk id="5" creationId="{9F771E48-D59E-4BD0-B286-174388ABEFF9}"/>
          </ac:picMkLst>
        </pc:picChg>
        <pc:picChg chg="add del mod">
          <ac:chgData name="Clifft, Jacqui" userId="e081c27f-f45d-4bac-b4a7-d1871eea1aad" providerId="ADAL" clId="{A50EBE52-09E7-474E-8054-96A1AD14958C}" dt="2020-05-28T09:46:23.433" v="3990"/>
          <ac:picMkLst>
            <pc:docMk/>
            <pc:sldMk cId="434784040" sldId="2334"/>
            <ac:picMk id="6" creationId="{1C26525A-EB35-4838-B62C-C8DB526BFE06}"/>
          </ac:picMkLst>
        </pc:picChg>
        <pc:picChg chg="add mod">
          <ac:chgData name="Clifft, Jacqui" userId="e081c27f-f45d-4bac-b4a7-d1871eea1aad" providerId="ADAL" clId="{A50EBE52-09E7-474E-8054-96A1AD14958C}" dt="2020-05-28T10:28:02.019" v="4361"/>
          <ac:picMkLst>
            <pc:docMk/>
            <pc:sldMk cId="434784040" sldId="2334"/>
            <ac:picMk id="7" creationId="{7374DBEC-A145-4F11-936D-24606BD05A41}"/>
          </ac:picMkLst>
        </pc:picChg>
      </pc:sldChg>
      <pc:sldChg chg="addSp delSp modSp new del mod modTransition modAnim">
        <pc:chgData name="Clifft, Jacqui" userId="e081c27f-f45d-4bac-b4a7-d1871eea1aad" providerId="ADAL" clId="{A50EBE52-09E7-474E-8054-96A1AD14958C}" dt="2020-05-28T11:42:43.893" v="4528" actId="47"/>
        <pc:sldMkLst>
          <pc:docMk/>
          <pc:sldMk cId="821129774" sldId="2335"/>
        </pc:sldMkLst>
        <pc:spChg chg="del">
          <ac:chgData name="Clifft, Jacqui" userId="e081c27f-f45d-4bac-b4a7-d1871eea1aad" providerId="ADAL" clId="{A50EBE52-09E7-474E-8054-96A1AD14958C}" dt="2020-05-27T16:44:16.064" v="3151"/>
          <ac:spMkLst>
            <pc:docMk/>
            <pc:sldMk cId="821129774" sldId="2335"/>
            <ac:spMk id="2" creationId="{8CB92F88-AC35-47D2-970F-A7252D0D7F50}"/>
          </ac:spMkLst>
        </pc:spChg>
        <pc:spChg chg="del">
          <ac:chgData name="Clifft, Jacqui" userId="e081c27f-f45d-4bac-b4a7-d1871eea1aad" providerId="ADAL" clId="{A50EBE52-09E7-474E-8054-96A1AD14958C}" dt="2020-05-27T16:44:16.064" v="3151"/>
          <ac:spMkLst>
            <pc:docMk/>
            <pc:sldMk cId="821129774" sldId="2335"/>
            <ac:spMk id="3" creationId="{52DC6D0A-DFDA-44E9-820E-7BCD90581A1F}"/>
          </ac:spMkLst>
        </pc:spChg>
        <pc:spChg chg="add mod">
          <ac:chgData name="Clifft, Jacqui" userId="e081c27f-f45d-4bac-b4a7-d1871eea1aad" providerId="ADAL" clId="{A50EBE52-09E7-474E-8054-96A1AD14958C}" dt="2020-05-27T17:01:31.642" v="3782" actId="20577"/>
          <ac:spMkLst>
            <pc:docMk/>
            <pc:sldMk cId="821129774" sldId="2335"/>
            <ac:spMk id="5" creationId="{D2FDC4E2-2A5D-4804-ABE2-84BB42280D66}"/>
          </ac:spMkLst>
        </pc:spChg>
        <pc:spChg chg="add mod">
          <ac:chgData name="Clifft, Jacqui" userId="e081c27f-f45d-4bac-b4a7-d1871eea1aad" providerId="ADAL" clId="{A50EBE52-09E7-474E-8054-96A1AD14958C}" dt="2020-05-27T17:05:13.594" v="3840" actId="1076"/>
          <ac:spMkLst>
            <pc:docMk/>
            <pc:sldMk cId="821129774" sldId="2335"/>
            <ac:spMk id="6" creationId="{86E461BD-8423-4F4E-8607-BC001541876D}"/>
          </ac:spMkLst>
        </pc:spChg>
        <pc:spChg chg="add del mod">
          <ac:chgData name="Clifft, Jacqui" userId="e081c27f-f45d-4bac-b4a7-d1871eea1aad" providerId="ADAL" clId="{A50EBE52-09E7-474E-8054-96A1AD14958C}" dt="2020-05-27T16:48:45.220" v="3280" actId="478"/>
          <ac:spMkLst>
            <pc:docMk/>
            <pc:sldMk cId="821129774" sldId="2335"/>
            <ac:spMk id="7" creationId="{4DEAC1EF-6B18-41B2-880C-D25726A8CC3E}"/>
          </ac:spMkLst>
        </pc:spChg>
        <pc:spChg chg="add del mod">
          <ac:chgData name="Clifft, Jacqui" userId="e081c27f-f45d-4bac-b4a7-d1871eea1aad" providerId="ADAL" clId="{A50EBE52-09E7-474E-8054-96A1AD14958C}" dt="2020-05-27T16:56:23.574" v="3669"/>
          <ac:spMkLst>
            <pc:docMk/>
            <pc:sldMk cId="821129774" sldId="2335"/>
            <ac:spMk id="8" creationId="{C4EF5004-AC6C-41CC-814A-2415FC18B49D}"/>
          </ac:spMkLst>
        </pc:spChg>
        <pc:spChg chg="add mod">
          <ac:chgData name="Clifft, Jacqui" userId="e081c27f-f45d-4bac-b4a7-d1871eea1aad" providerId="ADAL" clId="{A50EBE52-09E7-474E-8054-96A1AD14958C}" dt="2020-05-27T17:00:53.214" v="3780" actId="20577"/>
          <ac:spMkLst>
            <pc:docMk/>
            <pc:sldMk cId="821129774" sldId="2335"/>
            <ac:spMk id="9" creationId="{F99A6F0A-7057-4D0B-9AF9-EAD31DBB5B06}"/>
          </ac:spMkLst>
        </pc:spChg>
        <pc:spChg chg="add mod">
          <ac:chgData name="Clifft, Jacqui" userId="e081c27f-f45d-4bac-b4a7-d1871eea1aad" providerId="ADAL" clId="{A50EBE52-09E7-474E-8054-96A1AD14958C}" dt="2020-05-27T17:02:19.020" v="3792" actId="1076"/>
          <ac:spMkLst>
            <pc:docMk/>
            <pc:sldMk cId="821129774" sldId="2335"/>
            <ac:spMk id="10" creationId="{EFC10F13-D6E2-4087-BFA6-6C70A45A40AE}"/>
          </ac:spMkLst>
        </pc:spChg>
        <pc:spChg chg="add del mod">
          <ac:chgData name="Clifft, Jacqui" userId="e081c27f-f45d-4bac-b4a7-d1871eea1aad" providerId="ADAL" clId="{A50EBE52-09E7-474E-8054-96A1AD14958C}" dt="2020-05-27T17:05:42.909" v="3842" actId="478"/>
          <ac:spMkLst>
            <pc:docMk/>
            <pc:sldMk cId="821129774" sldId="2335"/>
            <ac:spMk id="11" creationId="{164B20C9-88CB-4995-B52C-39C91971BE81}"/>
          </ac:spMkLst>
        </pc:spChg>
        <pc:spChg chg="add mod">
          <ac:chgData name="Clifft, Jacqui" userId="e081c27f-f45d-4bac-b4a7-d1871eea1aad" providerId="ADAL" clId="{A50EBE52-09E7-474E-8054-96A1AD14958C}" dt="2020-05-27T17:04:19.007" v="3821" actId="1076"/>
          <ac:spMkLst>
            <pc:docMk/>
            <pc:sldMk cId="821129774" sldId="2335"/>
            <ac:spMk id="12" creationId="{E49681D8-4E18-42E5-9051-C01FED9F2FDE}"/>
          </ac:spMkLst>
        </pc:spChg>
        <pc:spChg chg="add mod">
          <ac:chgData name="Clifft, Jacqui" userId="e081c27f-f45d-4bac-b4a7-d1871eea1aad" providerId="ADAL" clId="{A50EBE52-09E7-474E-8054-96A1AD14958C}" dt="2020-05-27T17:04:08.083" v="3820" actId="20577"/>
          <ac:spMkLst>
            <pc:docMk/>
            <pc:sldMk cId="821129774" sldId="2335"/>
            <ac:spMk id="13" creationId="{9EB92913-A755-4F23-97E6-E9C099E51E00}"/>
          </ac:spMkLst>
        </pc:spChg>
        <pc:spChg chg="add mod">
          <ac:chgData name="Clifft, Jacqui" userId="e081c27f-f45d-4bac-b4a7-d1871eea1aad" providerId="ADAL" clId="{A50EBE52-09E7-474E-8054-96A1AD14958C}" dt="2020-05-27T17:03:57.007" v="3815" actId="1076"/>
          <ac:spMkLst>
            <pc:docMk/>
            <pc:sldMk cId="821129774" sldId="2335"/>
            <ac:spMk id="14" creationId="{1EB72758-4CFD-48BB-A6BB-9192FC9A7CC6}"/>
          </ac:spMkLst>
        </pc:spChg>
        <pc:spChg chg="add mod">
          <ac:chgData name="Clifft, Jacqui" userId="e081c27f-f45d-4bac-b4a7-d1871eea1aad" providerId="ADAL" clId="{A50EBE52-09E7-474E-8054-96A1AD14958C}" dt="2020-05-27T17:03:35.729" v="3809" actId="1076"/>
          <ac:spMkLst>
            <pc:docMk/>
            <pc:sldMk cId="821129774" sldId="2335"/>
            <ac:spMk id="17" creationId="{4414D213-F4E6-437C-81CE-E2ECDC567D82}"/>
          </ac:spMkLst>
        </pc:spChg>
        <pc:spChg chg="add mod">
          <ac:chgData name="Clifft, Jacqui" userId="e081c27f-f45d-4bac-b4a7-d1871eea1aad" providerId="ADAL" clId="{A50EBE52-09E7-474E-8054-96A1AD14958C}" dt="2020-05-27T17:03:49.245" v="3814" actId="20577"/>
          <ac:spMkLst>
            <pc:docMk/>
            <pc:sldMk cId="821129774" sldId="2335"/>
            <ac:spMk id="18" creationId="{399C4239-5612-42FE-AAA9-9CB5DFAC19E3}"/>
          </ac:spMkLst>
        </pc:spChg>
        <pc:spChg chg="add mod">
          <ac:chgData name="Clifft, Jacqui" userId="e081c27f-f45d-4bac-b4a7-d1871eea1aad" providerId="ADAL" clId="{A50EBE52-09E7-474E-8054-96A1AD14958C}" dt="2020-05-27T17:04:34.163" v="3823" actId="1076"/>
          <ac:spMkLst>
            <pc:docMk/>
            <pc:sldMk cId="821129774" sldId="2335"/>
            <ac:spMk id="19" creationId="{3973D050-E79A-4085-9462-A4DC1804C2F9}"/>
          </ac:spMkLst>
        </pc:spChg>
        <pc:spChg chg="add mod">
          <ac:chgData name="Clifft, Jacqui" userId="e081c27f-f45d-4bac-b4a7-d1871eea1aad" providerId="ADAL" clId="{A50EBE52-09E7-474E-8054-96A1AD14958C}" dt="2020-05-27T17:04:47.986" v="3829" actId="20577"/>
          <ac:spMkLst>
            <pc:docMk/>
            <pc:sldMk cId="821129774" sldId="2335"/>
            <ac:spMk id="20" creationId="{E0387598-08D1-424B-8E1D-B3FF3472A3F8}"/>
          </ac:spMkLst>
        </pc:spChg>
        <pc:spChg chg="add mod">
          <ac:chgData name="Clifft, Jacqui" userId="e081c27f-f45d-4bac-b4a7-d1871eea1aad" providerId="ADAL" clId="{A50EBE52-09E7-474E-8054-96A1AD14958C}" dt="2020-05-27T17:05:17.151" v="3841" actId="14100"/>
          <ac:spMkLst>
            <pc:docMk/>
            <pc:sldMk cId="821129774" sldId="2335"/>
            <ac:spMk id="21" creationId="{FB5A3725-AFEB-4BD3-A511-0AB615C5764D}"/>
          </ac:spMkLst>
        </pc:spChg>
        <pc:spChg chg="add mod">
          <ac:chgData name="Clifft, Jacqui" userId="e081c27f-f45d-4bac-b4a7-d1871eea1aad" providerId="ADAL" clId="{A50EBE52-09E7-474E-8054-96A1AD14958C}" dt="2020-05-27T17:06:34.121" v="3854" actId="1076"/>
          <ac:spMkLst>
            <pc:docMk/>
            <pc:sldMk cId="821129774" sldId="2335"/>
            <ac:spMk id="22" creationId="{568E7467-0B29-458B-A24D-9FA187084809}"/>
          </ac:spMkLst>
        </pc:spChg>
        <pc:picChg chg="add del mod">
          <ac:chgData name="Clifft, Jacqui" userId="e081c27f-f45d-4bac-b4a7-d1871eea1aad" providerId="ADAL" clId="{A50EBE52-09E7-474E-8054-96A1AD14958C}" dt="2020-05-28T09:46:23.433" v="3990"/>
          <ac:picMkLst>
            <pc:docMk/>
            <pc:sldMk cId="821129774" sldId="2335"/>
            <ac:picMk id="2" creationId="{275E807B-F5C0-4AC1-AEB5-E6759A3C3C95}"/>
          </ac:picMkLst>
        </pc:picChg>
        <pc:picChg chg="add mod">
          <ac:chgData name="Clifft, Jacqui" userId="e081c27f-f45d-4bac-b4a7-d1871eea1aad" providerId="ADAL" clId="{A50EBE52-09E7-474E-8054-96A1AD14958C}" dt="2020-05-28T10:29:42.392" v="4362"/>
          <ac:picMkLst>
            <pc:docMk/>
            <pc:sldMk cId="821129774" sldId="2335"/>
            <ac:picMk id="3" creationId="{F0DFC766-EFFA-4913-87F9-C4CC822CB626}"/>
          </ac:picMkLst>
        </pc:picChg>
        <pc:picChg chg="add del mod">
          <ac:chgData name="Clifft, Jacqui" userId="e081c27f-f45d-4bac-b4a7-d1871eea1aad" providerId="ADAL" clId="{A50EBE52-09E7-474E-8054-96A1AD14958C}" dt="2020-05-27T17:01:36.556" v="3784" actId="478"/>
          <ac:picMkLst>
            <pc:docMk/>
            <pc:sldMk cId="821129774" sldId="2335"/>
            <ac:picMk id="4" creationId="{0752C17E-7F30-449D-95FF-4548A84BFBB2}"/>
          </ac:picMkLst>
        </pc:picChg>
        <pc:picChg chg="add mod">
          <ac:chgData name="Clifft, Jacqui" userId="e081c27f-f45d-4bac-b4a7-d1871eea1aad" providerId="ADAL" clId="{A50EBE52-09E7-474E-8054-96A1AD14958C}" dt="2020-05-27T17:02:13.679" v="3791" actId="1076"/>
          <ac:picMkLst>
            <pc:docMk/>
            <pc:sldMk cId="821129774" sldId="2335"/>
            <ac:picMk id="15" creationId="{0E374B97-5A15-47B8-BFB7-EAA33B6E9606}"/>
          </ac:picMkLst>
        </pc:picChg>
        <pc:picChg chg="add del">
          <ac:chgData name="Clifft, Jacqui" userId="e081c27f-f45d-4bac-b4a7-d1871eea1aad" providerId="ADAL" clId="{A50EBE52-09E7-474E-8054-96A1AD14958C}" dt="2020-05-27T17:03:11.637" v="3806" actId="478"/>
          <ac:picMkLst>
            <pc:docMk/>
            <pc:sldMk cId="821129774" sldId="2335"/>
            <ac:picMk id="16" creationId="{33E2092E-CE14-456F-B735-1B6E711CC679}"/>
          </ac:picMkLst>
        </pc:picChg>
      </pc:sldChg>
      <pc:sldChg chg="addSp delSp modSp add mod modTransition modAnim">
        <pc:chgData name="Clifft, Jacqui" userId="e081c27f-f45d-4bac-b4a7-d1871eea1aad" providerId="ADAL" clId="{A50EBE52-09E7-474E-8054-96A1AD14958C}" dt="2020-06-09T13:51:27.211" v="5110" actId="14100"/>
        <pc:sldMkLst>
          <pc:docMk/>
          <pc:sldMk cId="1955360106" sldId="2336"/>
        </pc:sldMkLst>
        <pc:spChg chg="mod">
          <ac:chgData name="Clifft, Jacqui" userId="e081c27f-f45d-4bac-b4a7-d1871eea1aad" providerId="ADAL" clId="{A50EBE52-09E7-474E-8054-96A1AD14958C}" dt="2020-06-09T13:51:27.211" v="5110" actId="14100"/>
          <ac:spMkLst>
            <pc:docMk/>
            <pc:sldMk cId="1955360106" sldId="2336"/>
            <ac:spMk id="3" creationId="{7C2BD1E7-E669-4843-AC3D-D807B108BFC0}"/>
          </ac:spMkLst>
        </pc:spChg>
        <pc:spChg chg="mod">
          <ac:chgData name="Clifft, Jacqui" userId="e081c27f-f45d-4bac-b4a7-d1871eea1aad" providerId="ADAL" clId="{A50EBE52-09E7-474E-8054-96A1AD14958C}" dt="2020-05-27T16:52:42.021" v="3326" actId="1076"/>
          <ac:spMkLst>
            <pc:docMk/>
            <pc:sldMk cId="1955360106" sldId="2336"/>
            <ac:spMk id="4" creationId="{AE64D0B7-93C1-47EE-A575-13B94B1A5C27}"/>
          </ac:spMkLst>
        </pc:spChg>
        <pc:spChg chg="del mod">
          <ac:chgData name="Clifft, Jacqui" userId="e081c27f-f45d-4bac-b4a7-d1871eea1aad" providerId="ADAL" clId="{A50EBE52-09E7-474E-8054-96A1AD14958C}" dt="2020-05-27T16:52:45.467" v="3327" actId="478"/>
          <ac:spMkLst>
            <pc:docMk/>
            <pc:sldMk cId="1955360106" sldId="2336"/>
            <ac:spMk id="5" creationId="{4A81D31A-4CAA-4373-984C-28FC25D0E1B4}"/>
          </ac:spMkLst>
        </pc:spChg>
        <pc:spChg chg="add del mod">
          <ac:chgData name="Clifft, Jacqui" userId="e081c27f-f45d-4bac-b4a7-d1871eea1aad" providerId="ADAL" clId="{A50EBE52-09E7-474E-8054-96A1AD14958C}" dt="2020-06-09T13:09:10.726" v="4621" actId="478"/>
          <ac:spMkLst>
            <pc:docMk/>
            <pc:sldMk cId="1955360106" sldId="2336"/>
            <ac:spMk id="6" creationId="{22E1B5A4-5A19-4F46-BC9D-3CBEA6C4CA4C}"/>
          </ac:spMkLst>
        </pc:spChg>
        <pc:spChg chg="mod">
          <ac:chgData name="Clifft, Jacqui" userId="e081c27f-f45d-4bac-b4a7-d1871eea1aad" providerId="ADAL" clId="{A50EBE52-09E7-474E-8054-96A1AD14958C}" dt="2020-06-09T13:09:31.606" v="4623" actId="1076"/>
          <ac:spMkLst>
            <pc:docMk/>
            <pc:sldMk cId="1955360106" sldId="2336"/>
            <ac:spMk id="8" creationId="{09B05F66-4970-40F4-935D-CB78E922605D}"/>
          </ac:spMkLst>
        </pc:spChg>
        <pc:spChg chg="add mod">
          <ac:chgData name="Clifft, Jacqui" userId="e081c27f-f45d-4bac-b4a7-d1871eea1aad" providerId="ADAL" clId="{A50EBE52-09E7-474E-8054-96A1AD14958C}" dt="2020-06-09T13:51:14.706" v="5109" actId="1076"/>
          <ac:spMkLst>
            <pc:docMk/>
            <pc:sldMk cId="1955360106" sldId="2336"/>
            <ac:spMk id="9" creationId="{BD49E8BD-DA8A-400C-98C8-5FF08DEA26D4}"/>
          </ac:spMkLst>
        </pc:spChg>
        <pc:spChg chg="add del mod">
          <ac:chgData name="Clifft, Jacqui" userId="e081c27f-f45d-4bac-b4a7-d1871eea1aad" providerId="ADAL" clId="{A50EBE52-09E7-474E-8054-96A1AD14958C}" dt="2020-06-09T13:35:59.257" v="4729"/>
          <ac:spMkLst>
            <pc:docMk/>
            <pc:sldMk cId="1955360106" sldId="2336"/>
            <ac:spMk id="12" creationId="{C02179DE-C6A1-43E1-8598-784902894B58}"/>
          </ac:spMkLst>
        </pc:spChg>
        <pc:spChg chg="add del mod">
          <ac:chgData name="Clifft, Jacqui" userId="e081c27f-f45d-4bac-b4a7-d1871eea1aad" providerId="ADAL" clId="{A50EBE52-09E7-474E-8054-96A1AD14958C}" dt="2020-06-09T13:35:59.253" v="4727" actId="478"/>
          <ac:spMkLst>
            <pc:docMk/>
            <pc:sldMk cId="1955360106" sldId="2336"/>
            <ac:spMk id="13" creationId="{CD0F6E02-2638-41D1-84D0-DAAA699B82BB}"/>
          </ac:spMkLst>
        </pc:spChg>
        <pc:picChg chg="add del mod">
          <ac:chgData name="Clifft, Jacqui" userId="e081c27f-f45d-4bac-b4a7-d1871eea1aad" providerId="ADAL" clId="{A50EBE52-09E7-474E-8054-96A1AD14958C}" dt="2020-05-28T09:46:23.433" v="3990"/>
          <ac:picMkLst>
            <pc:docMk/>
            <pc:sldMk cId="1955360106" sldId="2336"/>
            <ac:picMk id="5" creationId="{C559B1A2-4806-40D5-B6B0-B0F5167561D1}"/>
          </ac:picMkLst>
        </pc:picChg>
        <pc:picChg chg="add del mod">
          <ac:chgData name="Clifft, Jacqui" userId="e081c27f-f45d-4bac-b4a7-d1871eea1aad" providerId="ADAL" clId="{A50EBE52-09E7-474E-8054-96A1AD14958C}" dt="2020-05-28T10:53:02.237" v="4508"/>
          <ac:picMkLst>
            <pc:docMk/>
            <pc:sldMk cId="1955360106" sldId="2336"/>
            <ac:picMk id="6" creationId="{5E35112C-C395-4614-9600-F037A00FF540}"/>
          </ac:picMkLst>
        </pc:picChg>
        <pc:picChg chg="del">
          <ac:chgData name="Clifft, Jacqui" userId="e081c27f-f45d-4bac-b4a7-d1871eea1aad" providerId="ADAL" clId="{A50EBE52-09E7-474E-8054-96A1AD14958C}" dt="2020-05-27T17:17:40.473" v="3966"/>
          <ac:picMkLst>
            <pc:docMk/>
            <pc:sldMk cId="1955360106" sldId="2336"/>
            <ac:picMk id="6" creationId="{6D5AFE30-892B-4C99-A05D-597AA4368D11}"/>
          </ac:picMkLst>
        </pc:picChg>
        <pc:picChg chg="del">
          <ac:chgData name="Clifft, Jacqui" userId="e081c27f-f45d-4bac-b4a7-d1871eea1aad" providerId="ADAL" clId="{A50EBE52-09E7-474E-8054-96A1AD14958C}" dt="2020-06-09T13:08:23.699" v="4610" actId="478"/>
          <ac:picMkLst>
            <pc:docMk/>
            <pc:sldMk cId="1955360106" sldId="2336"/>
            <ac:picMk id="7" creationId="{BD470E9B-125D-49FC-A8F6-EBE61AFFA435}"/>
          </ac:picMkLst>
        </pc:picChg>
        <pc:picChg chg="add mod">
          <ac:chgData name="Clifft, Jacqui" userId="e081c27f-f45d-4bac-b4a7-d1871eea1aad" providerId="ADAL" clId="{A50EBE52-09E7-474E-8054-96A1AD14958C}" dt="2020-05-28T10:53:02.237" v="4508"/>
          <ac:picMkLst>
            <pc:docMk/>
            <pc:sldMk cId="1955360106" sldId="2336"/>
            <ac:picMk id="10" creationId="{32D4395D-66B0-40B5-B5E3-DA12D32A2381}"/>
          </ac:picMkLst>
        </pc:picChg>
        <pc:picChg chg="add mod modCrop">
          <ac:chgData name="Clifft, Jacqui" userId="e081c27f-f45d-4bac-b4a7-d1871eea1aad" providerId="ADAL" clId="{A50EBE52-09E7-474E-8054-96A1AD14958C}" dt="2020-06-09T13:51:08.933" v="5108" actId="14100"/>
          <ac:picMkLst>
            <pc:docMk/>
            <pc:sldMk cId="1955360106" sldId="2336"/>
            <ac:picMk id="11" creationId="{C1F3EC61-DFD7-431A-9D87-B6407925987E}"/>
          </ac:picMkLst>
        </pc:picChg>
      </pc:sldChg>
      <pc:sldChg chg="add del">
        <pc:chgData name="Clifft, Jacqui" userId="e081c27f-f45d-4bac-b4a7-d1871eea1aad" providerId="ADAL" clId="{A50EBE52-09E7-474E-8054-96A1AD14958C}" dt="2020-06-09T13:08:10.450" v="4609" actId="47"/>
        <pc:sldMkLst>
          <pc:docMk/>
          <pc:sldMk cId="1744354242" sldId="2337"/>
        </pc:sldMkLst>
      </pc:sldChg>
      <pc:sldChg chg="addSp delSp modSp new mod">
        <pc:chgData name="Clifft, Jacqui" userId="e081c27f-f45d-4bac-b4a7-d1871eea1aad" providerId="ADAL" clId="{A50EBE52-09E7-474E-8054-96A1AD14958C}" dt="2020-06-09T13:54:04.993" v="5115" actId="313"/>
        <pc:sldMkLst>
          <pc:docMk/>
          <pc:sldMk cId="3239775182" sldId="2337"/>
        </pc:sldMkLst>
        <pc:spChg chg="mod">
          <ac:chgData name="Clifft, Jacqui" userId="e081c27f-f45d-4bac-b4a7-d1871eea1aad" providerId="ADAL" clId="{A50EBE52-09E7-474E-8054-96A1AD14958C}" dt="2020-06-09T13:54:04.993" v="5115" actId="313"/>
          <ac:spMkLst>
            <pc:docMk/>
            <pc:sldMk cId="3239775182" sldId="2337"/>
            <ac:spMk id="2" creationId="{B64C374E-E607-4D0E-AE5B-983D15247824}"/>
          </ac:spMkLst>
        </pc:spChg>
        <pc:spChg chg="del mod">
          <ac:chgData name="Clifft, Jacqui" userId="e081c27f-f45d-4bac-b4a7-d1871eea1aad" providerId="ADAL" clId="{A50EBE52-09E7-474E-8054-96A1AD14958C}" dt="2020-06-09T13:45:52.692" v="4828" actId="478"/>
          <ac:spMkLst>
            <pc:docMk/>
            <pc:sldMk cId="3239775182" sldId="2337"/>
            <ac:spMk id="3" creationId="{D72FB317-F31D-45DF-9517-FA30CB64932D}"/>
          </ac:spMkLst>
        </pc:spChg>
        <pc:spChg chg="add mod">
          <ac:chgData name="Clifft, Jacqui" userId="e081c27f-f45d-4bac-b4a7-d1871eea1aad" providerId="ADAL" clId="{A50EBE52-09E7-474E-8054-96A1AD14958C}" dt="2020-06-09T13:48:31.930" v="4951" actId="14100"/>
          <ac:spMkLst>
            <pc:docMk/>
            <pc:sldMk cId="3239775182" sldId="2337"/>
            <ac:spMk id="6" creationId="{06F515DD-7006-4A00-B300-9D5C7992E4C6}"/>
          </ac:spMkLst>
        </pc:spChg>
        <pc:spChg chg="add mod">
          <ac:chgData name="Clifft, Jacqui" userId="e081c27f-f45d-4bac-b4a7-d1871eea1aad" providerId="ADAL" clId="{A50EBE52-09E7-474E-8054-96A1AD14958C}" dt="2020-06-09T13:50:53.503" v="5107" actId="20577"/>
          <ac:spMkLst>
            <pc:docMk/>
            <pc:sldMk cId="3239775182" sldId="2337"/>
            <ac:spMk id="7" creationId="{FEE6DEDB-F6C4-47EE-9BBE-9A30D17EC4B2}"/>
          </ac:spMkLst>
        </pc:spChg>
        <pc:picChg chg="add mod">
          <ac:chgData name="Clifft, Jacqui" userId="e081c27f-f45d-4bac-b4a7-d1871eea1aad" providerId="ADAL" clId="{A50EBE52-09E7-474E-8054-96A1AD14958C}" dt="2020-06-09T13:48:24.065" v="4949" actId="14100"/>
          <ac:picMkLst>
            <pc:docMk/>
            <pc:sldMk cId="3239775182" sldId="2337"/>
            <ac:picMk id="4" creationId="{D4FC61F0-585F-4435-8852-DB55EC3E45B4}"/>
          </ac:picMkLst>
        </pc:picChg>
        <pc:picChg chg="add mod ord">
          <ac:chgData name="Clifft, Jacqui" userId="e081c27f-f45d-4bac-b4a7-d1871eea1aad" providerId="ADAL" clId="{A50EBE52-09E7-474E-8054-96A1AD14958C}" dt="2020-06-09T13:48:27.900" v="4950" actId="14100"/>
          <ac:picMkLst>
            <pc:docMk/>
            <pc:sldMk cId="3239775182" sldId="2337"/>
            <ac:picMk id="5" creationId="{2DFC0BE0-A873-4303-81F3-BB004BB2823E}"/>
          </ac:picMkLst>
        </pc:picChg>
        <pc:picChg chg="add mod">
          <ac:chgData name="Clifft, Jacqui" userId="e081c27f-f45d-4bac-b4a7-d1871eea1aad" providerId="ADAL" clId="{A50EBE52-09E7-474E-8054-96A1AD14958C}" dt="2020-06-09T13:53:52.057" v="5111"/>
          <ac:picMkLst>
            <pc:docMk/>
            <pc:sldMk cId="3239775182" sldId="2337"/>
            <ac:picMk id="8" creationId="{1C77F8FB-144A-45A6-B2A8-6AB440C759D6}"/>
          </ac:picMkLst>
        </pc:picChg>
      </pc:sldChg>
      <pc:sldChg chg="new del">
        <pc:chgData name="Clifft, Jacqui" userId="e081c27f-f45d-4bac-b4a7-d1871eea1aad" providerId="ADAL" clId="{A50EBE52-09E7-474E-8054-96A1AD14958C}" dt="2020-05-27T16:53:24.367" v="3332" actId="47"/>
        <pc:sldMkLst>
          <pc:docMk/>
          <pc:sldMk cId="4211089851" sldId="2337"/>
        </pc:sldMkLst>
      </pc:sldChg>
      <pc:sldChg chg="add del">
        <pc:chgData name="Clifft, Jacqui" userId="e081c27f-f45d-4bac-b4a7-d1871eea1aad" providerId="ADAL" clId="{A50EBE52-09E7-474E-8054-96A1AD14958C}" dt="2020-06-09T13:09:46.955" v="4626" actId="47"/>
        <pc:sldMkLst>
          <pc:docMk/>
          <pc:sldMk cId="1573418660" sldId="2338"/>
        </pc:sldMkLst>
      </pc:sldChg>
      <pc:sldChg chg="add del">
        <pc:chgData name="Clifft, Jacqui" userId="e081c27f-f45d-4bac-b4a7-d1871eea1aad" providerId="ADAL" clId="{A50EBE52-09E7-474E-8054-96A1AD14958C}" dt="2020-06-09T13:09:45.265" v="4625" actId="47"/>
        <pc:sldMkLst>
          <pc:docMk/>
          <pc:sldMk cId="87170961" sldId="23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A0E0A10A-6C5C-433D-BEA5-1B3C795836CB}" type="datetimeFigureOut">
              <a:rPr lang="en-GB" smtClean="0"/>
              <a:t>09/06/2020</a:t>
            </a:fld>
            <a:endParaRPr lang="en-GB"/>
          </a:p>
        </p:txBody>
      </p:sp>
      <p:sp>
        <p:nvSpPr>
          <p:cNvPr id="4" name="Slide Image Placeholder 3"/>
          <p:cNvSpPr>
            <a:spLocks noGrp="1" noRot="1" noChangeAspect="1"/>
          </p:cNvSpPr>
          <p:nvPr>
            <p:ph type="sldImg" idx="2"/>
          </p:nvPr>
        </p:nvSpPr>
        <p:spPr>
          <a:xfrm>
            <a:off x="1190625" y="1243013"/>
            <a:ext cx="447675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5CC7FA1E-A616-48A7-84D8-C48C74E3093C}" type="slidenum">
              <a:rPr lang="en-GB" smtClean="0"/>
              <a:t>‹#›</a:t>
            </a:fld>
            <a:endParaRPr lang="en-GB"/>
          </a:p>
        </p:txBody>
      </p:sp>
    </p:spTree>
    <p:extLst>
      <p:ext uri="{BB962C8B-B14F-4D97-AF65-F5344CB8AC3E}">
        <p14:creationId xmlns:p14="http://schemas.microsoft.com/office/powerpoint/2010/main" val="4251024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Y3 and Y4 start with multiplication and division so that tables can be re started through CPA and then kept on the go during the half term…</a:t>
            </a:r>
          </a:p>
        </p:txBody>
      </p:sp>
      <p:sp>
        <p:nvSpPr>
          <p:cNvPr id="4" name="Slide Number Placeholder 3"/>
          <p:cNvSpPr>
            <a:spLocks noGrp="1"/>
          </p:cNvSpPr>
          <p:nvPr>
            <p:ph type="sldNum" sz="quarter" idx="5"/>
          </p:nvPr>
        </p:nvSpPr>
        <p:spPr/>
        <p:txBody>
          <a:bodyPr/>
          <a:lstStyle/>
          <a:p>
            <a:fld id="{2F0790B7-FC14-4B3F-92F0-9B2AA235340A}" type="slidenum">
              <a:rPr lang="en-GB" smtClean="0"/>
              <a:t>6</a:t>
            </a:fld>
            <a:endParaRPr lang="en-GB"/>
          </a:p>
        </p:txBody>
      </p:sp>
    </p:spTree>
    <p:extLst>
      <p:ext uri="{BB962C8B-B14F-4D97-AF65-F5344CB8AC3E}">
        <p14:creationId xmlns:p14="http://schemas.microsoft.com/office/powerpoint/2010/main" val="333435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r>
              <a:rPr lang="en-GB" dirty="0"/>
              <a:t>Year 6 pupils have been identified for an early return as they are in a unique position – all  pupils will be moving to a new school and working within a new curriculum. For many pupils this imminent transition will be a source of anxiety: they will be acutely aware that they have not completed their Primary curriculum.  However, the good news is, the English curriculum is both cumulative and recursive.  Every time we read and write we draw on the same set of skills. As fluency increases in the basic skills we introduce nuances and explore the impact of these. We have an opportunity to work with Year 6 and develop a sense of growth and confidence in their ‘readiness’.  It is vital that all schools look to develop sequences of learning that revisit prior learning; challenging pupils to remember and apply key skills with the levels of fluency and accuracy previously attained. The HIAS English Team are developing sequences of learning to support schools in planning for this period.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C7A868-CC81-49F8-BFDF-7C2104CD38D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08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Y3 and Y4 start with multiplication and division so that tables can be re started through CPA and then kept on the go during the half term…</a:t>
            </a:r>
          </a:p>
        </p:txBody>
      </p:sp>
      <p:sp>
        <p:nvSpPr>
          <p:cNvPr id="4" name="Slide Number Placeholder 3"/>
          <p:cNvSpPr>
            <a:spLocks noGrp="1"/>
          </p:cNvSpPr>
          <p:nvPr>
            <p:ph type="sldNum" sz="quarter" idx="5"/>
          </p:nvPr>
        </p:nvSpPr>
        <p:spPr/>
        <p:txBody>
          <a:bodyPr/>
          <a:lstStyle/>
          <a:p>
            <a:fld id="{2F0790B7-FC14-4B3F-92F0-9B2AA235340A}" type="slidenum">
              <a:rPr lang="en-GB" smtClean="0"/>
              <a:t>11</a:t>
            </a:fld>
            <a:endParaRPr lang="en-GB"/>
          </a:p>
        </p:txBody>
      </p:sp>
    </p:spTree>
    <p:extLst>
      <p:ext uri="{BB962C8B-B14F-4D97-AF65-F5344CB8AC3E}">
        <p14:creationId xmlns:p14="http://schemas.microsoft.com/office/powerpoint/2010/main" val="3766897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56143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511973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3"/>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0926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7"/>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10"/>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4474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203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6"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17701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245230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243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3"/>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1916834"/>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640020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5288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hasCustomPrompt="1"/>
          </p:nvPr>
        </p:nvSpPr>
        <p:spPr>
          <a:xfrm>
            <a:off x="254000" y="2709334"/>
            <a:ext cx="5854095" cy="3507619"/>
          </a:xfrm>
          <a:noFill/>
        </p:spPr>
        <p:style>
          <a:lnRef idx="2">
            <a:schemeClr val="accent1"/>
          </a:lnRef>
          <a:fillRef idx="1">
            <a:schemeClr val="lt1"/>
          </a:fillRef>
          <a:effectRef idx="0">
            <a:schemeClr val="accent1"/>
          </a:effectRef>
          <a:fontRef idx="none"/>
        </p:style>
        <p:txBody>
          <a:bodyPr/>
          <a:lstStyle>
            <a:lvl1pPr marL="0" indent="0" algn="ctr">
              <a:buNone/>
              <a:defRPr sz="2800" u="sng"/>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Model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6289524" y="2709333"/>
            <a:ext cx="2685143" cy="3507618"/>
          </a:xfrm>
          <a:solidFill>
            <a:srgbClr val="FFFFFF"/>
          </a:solidFill>
        </p:spPr>
        <p:style>
          <a:lnRef idx="2">
            <a:schemeClr val="accent1"/>
          </a:lnRef>
          <a:fillRef idx="1">
            <a:schemeClr val="lt1"/>
          </a:fillRef>
          <a:effectRef idx="0">
            <a:schemeClr val="accent1"/>
          </a:effectRef>
          <a:fontRef idx="none"/>
        </p:style>
        <p:txBody>
          <a:bodyPr/>
          <a:lstStyle>
            <a:lvl1pPr marL="0" indent="0" algn="ctr">
              <a:buNone/>
              <a:defRPr sz="2800" u="sng"/>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Calculations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p:cNvSpPr>
            <a:spLocks noGrp="1"/>
          </p:cNvSpPr>
          <p:nvPr>
            <p:ph type="dt" sz="half" idx="10"/>
          </p:nvPr>
        </p:nvSpPr>
        <p:spPr/>
        <p:txBody>
          <a:bodyPr/>
          <a:lstStyle/>
          <a:p>
            <a:fld id="{F0A82566-D571-8243-A6EC-456F324C6FF4}" type="datetimeFigureOut">
              <a:rPr lang="en-US" smtClean="0"/>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GB" b="1" dirty="0"/>
              <a:t>@</a:t>
            </a:r>
            <a:r>
              <a:rPr lang="en-GB" b="1" dirty="0" err="1"/>
              <a:t>wrmathshub</a:t>
            </a:r>
            <a:endParaRPr lang="en-GB" b="1" dirty="0"/>
          </a:p>
        </p:txBody>
      </p:sp>
      <p:sp>
        <p:nvSpPr>
          <p:cNvPr id="8" name="Content Placeholder 2"/>
          <p:cNvSpPr>
            <a:spLocks noGrp="1"/>
          </p:cNvSpPr>
          <p:nvPr>
            <p:ph sz="half" idx="13" hasCustomPrompt="1"/>
          </p:nvPr>
        </p:nvSpPr>
        <p:spPr>
          <a:xfrm>
            <a:off x="254002" y="1536096"/>
            <a:ext cx="8720666" cy="1064381"/>
          </a:xfrm>
          <a:solidFill>
            <a:schemeClr val="accent5">
              <a:lumMod val="20000"/>
              <a:lumOff val="80000"/>
            </a:schemeClr>
          </a:solidFill>
        </p:spPr>
        <p:style>
          <a:lnRef idx="2">
            <a:schemeClr val="accent1"/>
          </a:lnRef>
          <a:fillRef idx="1">
            <a:schemeClr val="lt1"/>
          </a:fillRef>
          <a:effectRef idx="0">
            <a:schemeClr val="accent1"/>
          </a:effectRef>
          <a:fontRef idx="none"/>
        </p:style>
        <p:txBody>
          <a:bodyPr anchor="ctr"/>
          <a:lstStyle>
            <a:lvl1pPr marL="0" indent="0" algn="ctr">
              <a:buNone/>
              <a:defRPr sz="2800" u="sng"/>
            </a:lvl1pPr>
            <a:lvl2pPr marL="457200" indent="0">
              <a:buNone/>
              <a:defRPr sz="2400"/>
            </a:lvl2pPr>
            <a:lvl3pPr>
              <a:defRPr sz="2000"/>
            </a:lvl3pPr>
            <a:lvl4pPr>
              <a:defRPr sz="1800"/>
            </a:lvl4pPr>
            <a:lvl5pPr>
              <a:defRPr sz="1800"/>
            </a:lvl5pPr>
            <a:lvl6pPr>
              <a:defRPr sz="1800"/>
            </a:lvl6pPr>
            <a:lvl7pPr>
              <a:defRPr sz="1800"/>
            </a:lvl7pPr>
            <a:lvl8pPr>
              <a:defRPr sz="1800"/>
            </a:lvl8pPr>
            <a:lvl9pPr>
              <a:defRPr sz="1800"/>
            </a:lvl9pPr>
          </a:lstStyle>
          <a:p>
            <a:pPr lvl="1"/>
            <a:r>
              <a:rPr lang="en-GB" dirty="0"/>
              <a:t>Question</a:t>
            </a:r>
          </a:p>
        </p:txBody>
      </p:sp>
    </p:spTree>
    <p:extLst>
      <p:ext uri="{BB962C8B-B14F-4D97-AF65-F5344CB8AC3E}">
        <p14:creationId xmlns:p14="http://schemas.microsoft.com/office/powerpoint/2010/main" val="3056174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5281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5"/>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64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600201"/>
            <a:ext cx="40386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00201"/>
            <a:ext cx="4038600" cy="4349079"/>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12943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774405"/>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774405"/>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41019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365276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spTree>
    <p:extLst>
      <p:ext uri="{BB962C8B-B14F-4D97-AF65-F5344CB8AC3E}">
        <p14:creationId xmlns:p14="http://schemas.microsoft.com/office/powerpoint/2010/main" val="398792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484785"/>
            <a:ext cx="5111750" cy="4464496"/>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p:cNvSpPr>
            <a:spLocks noGrp="1"/>
          </p:cNvSpPr>
          <p:nvPr>
            <p:ph type="body" sz="half" idx="2"/>
          </p:nvPr>
        </p:nvSpPr>
        <p:spPr>
          <a:xfrm>
            <a:off x="457200" y="1484784"/>
            <a:ext cx="3008313" cy="446260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955" y="188640"/>
            <a:ext cx="2340000" cy="100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spTree>
    <p:extLst>
      <p:ext uri="{BB962C8B-B14F-4D97-AF65-F5344CB8AC3E}">
        <p14:creationId xmlns:p14="http://schemas.microsoft.com/office/powerpoint/2010/main" val="39792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955" y="188640"/>
            <a:ext cx="2340000" cy="1003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spTree>
    <p:extLst>
      <p:ext uri="{BB962C8B-B14F-4D97-AF65-F5344CB8AC3E}">
        <p14:creationId xmlns:p14="http://schemas.microsoft.com/office/powerpoint/2010/main" val="3725538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image" Target="../media/image6.jp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457200" y="1600201"/>
            <a:ext cx="8229600" cy="434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39" y="4653135"/>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536" y="6052717"/>
            <a:ext cx="1911096" cy="509016"/>
          </a:xfrm>
          <a:prstGeom prst="rect">
            <a:avLst/>
          </a:prstGeom>
        </p:spPr>
      </p:pic>
      <p:pic>
        <p:nvPicPr>
          <p:cNvPr id="1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6979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3"/>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81208" b="43192"/>
          <a:stretch/>
        </p:blipFill>
        <p:spPr bwMode="auto">
          <a:xfrm>
            <a:off x="7436140" y="4653137"/>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41631841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hyperlink" Target="mailto:Jacqui.clifft@hants.gov.uk"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5.xml"/><Relationship Id="rId7" Type="http://schemas.openxmlformats.org/officeDocument/2006/relationships/image" Target="../media/image1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png"/><Relationship Id="rId11" Type="http://schemas.openxmlformats.org/officeDocument/2006/relationships/image" Target="../media/image7.png"/><Relationship Id="rId5" Type="http://schemas.openxmlformats.org/officeDocument/2006/relationships/image" Target="../media/image17.png"/><Relationship Id="rId10" Type="http://schemas.openxmlformats.org/officeDocument/2006/relationships/hyperlink" Target="https://www.ncetm.org.uk/resources/46689" TargetMode="External"/><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maths.hias.hants.gov.uk/enrol/index.php?id=297" TargetMode="External"/><Relationship Id="rId5" Type="http://schemas.openxmlformats.org/officeDocument/2006/relationships/image" Target="../media/image22.png"/><Relationship Id="rId4" Type="http://schemas.openxmlformats.org/officeDocument/2006/relationships/hyperlink" Target="https://maths.hias.hants.gov.uk/course/index.php?categoryid=135"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hyperlink" Target="https://maths.hias.hants.gov.uk/course/index.php?categoryid=135" TargetMode="Externa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hyperlink" Target="https://maths.hias.hants.gov.uk/"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3600" b="1" dirty="0"/>
              <a:t>Recovery Curriculum Planning</a:t>
            </a:r>
            <a:br>
              <a:rPr lang="en-GB" sz="3600" b="1" dirty="0"/>
            </a:br>
            <a:r>
              <a:rPr lang="en-GB" sz="3600" b="1" dirty="0"/>
              <a:t>Mathematics</a:t>
            </a:r>
          </a:p>
        </p:txBody>
      </p:sp>
      <p:sp>
        <p:nvSpPr>
          <p:cNvPr id="3" name="Subtitle 2"/>
          <p:cNvSpPr>
            <a:spLocks noGrp="1"/>
          </p:cNvSpPr>
          <p:nvPr>
            <p:ph type="subTitle" idx="1"/>
          </p:nvPr>
        </p:nvSpPr>
        <p:spPr/>
        <p:txBody>
          <a:bodyPr/>
          <a:lstStyle/>
          <a:p>
            <a:r>
              <a:rPr lang="en-GB" dirty="0"/>
              <a:t>Post COVID-19 Lockdown</a:t>
            </a:r>
          </a:p>
          <a:p>
            <a:endParaRPr lang="en-GB" dirty="0"/>
          </a:p>
          <a:p>
            <a:r>
              <a:rPr lang="en-GB" dirty="0">
                <a:hlinkClick r:id="rId4"/>
              </a:rPr>
              <a:t>jacqui.clifft@hants.gov.uk</a:t>
            </a:r>
            <a:endParaRPr lang="en-GB" dirty="0"/>
          </a:p>
          <a:p>
            <a:endParaRPr lang="en-GB" dirty="0"/>
          </a:p>
          <a:p>
            <a:endParaRPr lang="en-GB" dirty="0"/>
          </a:p>
        </p:txBody>
      </p:sp>
      <p:pic>
        <p:nvPicPr>
          <p:cNvPr id="6" name="Audio 5">
            <a:hlinkClick r:id="" action="ppaction://media"/>
            <a:extLst>
              <a:ext uri="{FF2B5EF4-FFF2-40B4-BE49-F238E27FC236}">
                <a16:creationId xmlns:a16="http://schemas.microsoft.com/office/drawing/2014/main" id="{F2364D2F-6697-4687-853A-22C41614D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71710152"/>
      </p:ext>
    </p:extLst>
  </p:cSld>
  <p:clrMapOvr>
    <a:masterClrMapping/>
  </p:clrMapOvr>
  <mc:AlternateContent xmlns:mc="http://schemas.openxmlformats.org/markup-compatibility/2006" xmlns:p14="http://schemas.microsoft.com/office/powerpoint/2010/main">
    <mc:Choice Requires="p14">
      <p:transition spd="slow" p14:dur="2000" advTm="18238"/>
    </mc:Choice>
    <mc:Fallback xmlns="">
      <p:transition spd="slow" advTm="18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A7FF-973F-402A-9293-B5A2662AF319}"/>
              </a:ext>
            </a:extLst>
          </p:cNvPr>
          <p:cNvSpPr>
            <a:spLocks noGrp="1"/>
          </p:cNvSpPr>
          <p:nvPr>
            <p:ph type="title"/>
          </p:nvPr>
        </p:nvSpPr>
        <p:spPr>
          <a:xfrm>
            <a:off x="539552" y="188640"/>
            <a:ext cx="6131024" cy="1143000"/>
          </a:xfrm>
        </p:spPr>
        <p:txBody>
          <a:bodyPr/>
          <a:lstStyle/>
          <a:p>
            <a:pPr algn="l"/>
            <a:r>
              <a:rPr lang="en-GB" sz="2800" b="1" dirty="0">
                <a:solidFill>
                  <a:srgbClr val="0070C0"/>
                </a:solidFill>
              </a:rPr>
              <a:t>Recovery Curriculum Planning</a:t>
            </a:r>
            <a:br>
              <a:rPr lang="en-GB" sz="2800" b="1" dirty="0">
                <a:solidFill>
                  <a:srgbClr val="0070C0"/>
                </a:solidFill>
              </a:rPr>
            </a:br>
            <a:r>
              <a:rPr lang="en-GB" sz="2800" b="1" dirty="0">
                <a:highlight>
                  <a:srgbClr val="FFFF00"/>
                </a:highlight>
              </a:rPr>
              <a:t>Autumn Term ‘Catch up’ plans</a:t>
            </a:r>
          </a:p>
        </p:txBody>
      </p:sp>
      <p:sp>
        <p:nvSpPr>
          <p:cNvPr id="3" name="Content Placeholder 2">
            <a:extLst>
              <a:ext uri="{FF2B5EF4-FFF2-40B4-BE49-F238E27FC236}">
                <a16:creationId xmlns:a16="http://schemas.microsoft.com/office/drawing/2014/main" id="{73D9109A-302A-4C76-99E6-0ED25F9FE2F2}"/>
              </a:ext>
            </a:extLst>
          </p:cNvPr>
          <p:cNvSpPr>
            <a:spLocks noGrp="1"/>
          </p:cNvSpPr>
          <p:nvPr>
            <p:ph idx="1"/>
          </p:nvPr>
        </p:nvSpPr>
        <p:spPr>
          <a:xfrm>
            <a:off x="539552" y="1355575"/>
            <a:ext cx="8363272" cy="4349750"/>
          </a:xfrm>
        </p:spPr>
        <p:txBody>
          <a:bodyPr>
            <a:noAutofit/>
          </a:bodyPr>
          <a:lstStyle/>
          <a:p>
            <a:r>
              <a:rPr lang="en-GB" sz="2000" dirty="0"/>
              <a:t>revisit key learning from the previous year’s curriculum </a:t>
            </a:r>
          </a:p>
          <a:p>
            <a:r>
              <a:rPr lang="en-GB" sz="2000" dirty="0"/>
              <a:t>check and close the most vital ‘gaps’ in knowledge, skills and understanding </a:t>
            </a:r>
          </a:p>
          <a:p>
            <a:r>
              <a:rPr lang="en-GB" sz="2000" dirty="0"/>
              <a:t>focus on the more complex aspects of the previous year’s curriculum which is unlikely to have been covered or sufficiently understood. Possibly some domains not taught.</a:t>
            </a:r>
          </a:p>
          <a:p>
            <a:r>
              <a:rPr lang="en-GB" sz="2000" dirty="0"/>
              <a:t>align the revision and catch up coverage with the new year’s curriculum so that it is sequential and progressive, and enables pupils to catch up fully in the academic year 2020-2021 </a:t>
            </a:r>
          </a:p>
          <a:p>
            <a:pPr marL="0" indent="0">
              <a:buNone/>
            </a:pPr>
            <a:endParaRPr lang="en-GB" sz="2000" dirty="0"/>
          </a:p>
          <a:p>
            <a:pPr marL="0" indent="0">
              <a:buNone/>
            </a:pPr>
            <a:r>
              <a:rPr lang="en-GB" sz="1800" dirty="0">
                <a:solidFill>
                  <a:srgbClr val="0070C0"/>
                </a:solidFill>
              </a:rPr>
              <a:t>For particularly low attaining year groups, could start with ‘Transition Plans’ which have a 7 week focus securing previous year group’s curriculum before beginning  Autumn term ‘Catch Up Plan’. Both plans seamlessly link together giving a 21 week plan. </a:t>
            </a:r>
          </a:p>
        </p:txBody>
      </p:sp>
      <p:pic>
        <p:nvPicPr>
          <p:cNvPr id="8" name="Audio 7">
            <a:hlinkClick r:id="" action="ppaction://media"/>
            <a:extLst>
              <a:ext uri="{FF2B5EF4-FFF2-40B4-BE49-F238E27FC236}">
                <a16:creationId xmlns:a16="http://schemas.microsoft.com/office/drawing/2014/main" id="{893903A2-DAD7-4E73-AE0C-3D9F596F27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81826024"/>
      </p:ext>
    </p:extLst>
  </p:cSld>
  <p:clrMapOvr>
    <a:masterClrMapping/>
  </p:clrMapOvr>
  <mc:AlternateContent xmlns:mc="http://schemas.openxmlformats.org/markup-compatibility/2006" xmlns:p14="http://schemas.microsoft.com/office/powerpoint/2010/main">
    <mc:Choice Requires="p14">
      <p:transition spd="slow" p14:dur="2000" advTm="72334"/>
    </mc:Choice>
    <mc:Fallback xmlns="">
      <p:transition spd="slow" advTm="7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21EF-C60F-4A4D-9623-327C6D4D3736}"/>
              </a:ext>
            </a:extLst>
          </p:cNvPr>
          <p:cNvSpPr>
            <a:spLocks noGrp="1"/>
          </p:cNvSpPr>
          <p:nvPr>
            <p:ph type="title"/>
          </p:nvPr>
        </p:nvSpPr>
        <p:spPr>
          <a:xfrm>
            <a:off x="386673" y="365846"/>
            <a:ext cx="6130925" cy="510167"/>
          </a:xfrm>
        </p:spPr>
        <p:txBody>
          <a:bodyPr/>
          <a:lstStyle/>
          <a:p>
            <a:r>
              <a:rPr lang="en-GB" sz="2400" b="1" dirty="0">
                <a:solidFill>
                  <a:srgbClr val="0070C0"/>
                </a:solidFill>
              </a:rPr>
              <a:t>Revised 2020 Planning Overview: Summer 2 to end of Autumn</a:t>
            </a:r>
          </a:p>
        </p:txBody>
      </p:sp>
      <p:sp>
        <p:nvSpPr>
          <p:cNvPr id="3" name="Arrow: Down 2">
            <a:extLst>
              <a:ext uri="{FF2B5EF4-FFF2-40B4-BE49-F238E27FC236}">
                <a16:creationId xmlns:a16="http://schemas.microsoft.com/office/drawing/2014/main" id="{7C2BD1E7-E669-4843-AC3D-D807B108BFC0}"/>
              </a:ext>
            </a:extLst>
          </p:cNvPr>
          <p:cNvSpPr/>
          <p:nvPr/>
        </p:nvSpPr>
        <p:spPr>
          <a:xfrm>
            <a:off x="7509640" y="1340767"/>
            <a:ext cx="291405" cy="44556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E64D0B7-93C1-47EE-A575-13B94B1A5C27}"/>
              </a:ext>
            </a:extLst>
          </p:cNvPr>
          <p:cNvSpPr txBox="1"/>
          <p:nvPr/>
        </p:nvSpPr>
        <p:spPr>
          <a:xfrm>
            <a:off x="7650449" y="1268760"/>
            <a:ext cx="1413619" cy="1200329"/>
          </a:xfrm>
          <a:prstGeom prst="rect">
            <a:avLst/>
          </a:prstGeom>
          <a:noFill/>
        </p:spPr>
        <p:txBody>
          <a:bodyPr wrap="square" rtlCol="0">
            <a:spAutoFit/>
          </a:bodyPr>
          <a:lstStyle/>
          <a:p>
            <a:r>
              <a:rPr lang="en-GB" b="1" dirty="0">
                <a:solidFill>
                  <a:srgbClr val="0070C0"/>
                </a:solidFill>
              </a:rPr>
              <a:t>‘Transition’ Plans </a:t>
            </a:r>
          </a:p>
          <a:p>
            <a:r>
              <a:rPr lang="en-GB" b="1" dirty="0">
                <a:solidFill>
                  <a:srgbClr val="0070C0"/>
                </a:solidFill>
              </a:rPr>
              <a:t>7 weeks + 14 weeks </a:t>
            </a:r>
          </a:p>
        </p:txBody>
      </p:sp>
      <p:sp>
        <p:nvSpPr>
          <p:cNvPr id="8" name="TextBox 7">
            <a:extLst>
              <a:ext uri="{FF2B5EF4-FFF2-40B4-BE49-F238E27FC236}">
                <a16:creationId xmlns:a16="http://schemas.microsoft.com/office/drawing/2014/main" id="{09B05F66-4970-40F4-935D-CB78E922605D}"/>
              </a:ext>
            </a:extLst>
          </p:cNvPr>
          <p:cNvSpPr txBox="1"/>
          <p:nvPr/>
        </p:nvSpPr>
        <p:spPr>
          <a:xfrm>
            <a:off x="7807009" y="2836437"/>
            <a:ext cx="1357965" cy="1477328"/>
          </a:xfrm>
          <a:prstGeom prst="rect">
            <a:avLst/>
          </a:prstGeom>
          <a:solidFill>
            <a:schemeClr val="bg1"/>
          </a:solidFill>
        </p:spPr>
        <p:txBody>
          <a:bodyPr wrap="square" rtlCol="0">
            <a:spAutoFit/>
          </a:bodyPr>
          <a:lstStyle/>
          <a:p>
            <a:r>
              <a:rPr lang="en-GB" b="1" dirty="0">
                <a:solidFill>
                  <a:srgbClr val="00B050"/>
                </a:solidFill>
              </a:rPr>
              <a:t>Autumn term ‘Catch Up’ plans</a:t>
            </a:r>
          </a:p>
          <a:p>
            <a:r>
              <a:rPr lang="en-GB" b="1" dirty="0">
                <a:solidFill>
                  <a:srgbClr val="00B050"/>
                </a:solidFill>
              </a:rPr>
              <a:t>14 weeks</a:t>
            </a:r>
          </a:p>
        </p:txBody>
      </p:sp>
      <p:sp>
        <p:nvSpPr>
          <p:cNvPr id="9" name="Arrow: Down 8">
            <a:extLst>
              <a:ext uri="{FF2B5EF4-FFF2-40B4-BE49-F238E27FC236}">
                <a16:creationId xmlns:a16="http://schemas.microsoft.com/office/drawing/2014/main" id="{BD49E8BD-DA8A-400C-98C8-5FF08DEA26D4}"/>
              </a:ext>
            </a:extLst>
          </p:cNvPr>
          <p:cNvSpPr/>
          <p:nvPr/>
        </p:nvSpPr>
        <p:spPr>
          <a:xfrm>
            <a:off x="7072533" y="3284984"/>
            <a:ext cx="291406" cy="2511423"/>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B050"/>
              </a:solidFill>
            </a:endParaRPr>
          </a:p>
        </p:txBody>
      </p:sp>
      <p:pic>
        <p:nvPicPr>
          <p:cNvPr id="10" name="Audio 9">
            <a:hlinkClick r:id="" action="ppaction://media"/>
            <a:extLst>
              <a:ext uri="{FF2B5EF4-FFF2-40B4-BE49-F238E27FC236}">
                <a16:creationId xmlns:a16="http://schemas.microsoft.com/office/drawing/2014/main" id="{32D4395D-66B0-40B5-B5E3-DA12D32A23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11" name="Picture 10">
            <a:extLst>
              <a:ext uri="{FF2B5EF4-FFF2-40B4-BE49-F238E27FC236}">
                <a16:creationId xmlns:a16="http://schemas.microsoft.com/office/drawing/2014/main" id="{C1F3EC61-DFD7-431A-9D87-B6407925987E}"/>
              </a:ext>
            </a:extLst>
          </p:cNvPr>
          <p:cNvPicPr>
            <a:picLocks noChangeAspect="1"/>
          </p:cNvPicPr>
          <p:nvPr/>
        </p:nvPicPr>
        <p:blipFill rotWithShape="1">
          <a:blip r:embed="rId6"/>
          <a:srcRect r="21101"/>
          <a:stretch/>
        </p:blipFill>
        <p:spPr>
          <a:xfrm>
            <a:off x="539553" y="1137140"/>
            <a:ext cx="6532980" cy="4855419"/>
          </a:xfrm>
          <a:prstGeom prst="rect">
            <a:avLst/>
          </a:prstGeom>
        </p:spPr>
      </p:pic>
    </p:spTree>
    <p:extLst>
      <p:ext uri="{BB962C8B-B14F-4D97-AF65-F5344CB8AC3E}">
        <p14:creationId xmlns:p14="http://schemas.microsoft.com/office/powerpoint/2010/main" val="1955360106"/>
      </p:ext>
    </p:extLst>
  </p:cSld>
  <p:clrMapOvr>
    <a:masterClrMapping/>
  </p:clrMapOvr>
  <mc:AlternateContent xmlns:mc="http://schemas.openxmlformats.org/markup-compatibility/2006" xmlns:p14="http://schemas.microsoft.com/office/powerpoint/2010/main">
    <mc:Choice Requires="p14">
      <p:transition spd="slow" p14:dur="2000" advTm="43607"/>
    </mc:Choice>
    <mc:Fallback xmlns="">
      <p:transition spd="slow" advTm="4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C374E-E607-4D0E-AE5B-983D15247824}"/>
              </a:ext>
            </a:extLst>
          </p:cNvPr>
          <p:cNvSpPr>
            <a:spLocks noGrp="1"/>
          </p:cNvSpPr>
          <p:nvPr>
            <p:ph type="title"/>
          </p:nvPr>
        </p:nvSpPr>
        <p:spPr>
          <a:xfrm>
            <a:off x="457201" y="274638"/>
            <a:ext cx="6131024" cy="518211"/>
          </a:xfrm>
        </p:spPr>
        <p:txBody>
          <a:bodyPr/>
          <a:lstStyle/>
          <a:p>
            <a:r>
              <a:rPr lang="en-GB" sz="2400" b="1" dirty="0">
                <a:solidFill>
                  <a:srgbClr val="0070C0"/>
                </a:solidFill>
              </a:rPr>
              <a:t>Autumn </a:t>
            </a:r>
            <a:r>
              <a:rPr lang="en-GB" sz="2400" b="1">
                <a:solidFill>
                  <a:srgbClr val="0070C0"/>
                </a:solidFill>
              </a:rPr>
              <a:t>term ‘Catch Up Plan’ </a:t>
            </a:r>
            <a:r>
              <a:rPr lang="en-GB" sz="2400" b="1" dirty="0">
                <a:solidFill>
                  <a:srgbClr val="0070C0"/>
                </a:solidFill>
              </a:rPr>
              <a:t>Year 1</a:t>
            </a:r>
          </a:p>
        </p:txBody>
      </p:sp>
      <p:pic>
        <p:nvPicPr>
          <p:cNvPr id="5" name="Picture 4">
            <a:extLst>
              <a:ext uri="{FF2B5EF4-FFF2-40B4-BE49-F238E27FC236}">
                <a16:creationId xmlns:a16="http://schemas.microsoft.com/office/drawing/2014/main" id="{2DFC0BE0-A873-4303-81F3-BB004BB2823E}"/>
              </a:ext>
            </a:extLst>
          </p:cNvPr>
          <p:cNvPicPr>
            <a:picLocks noChangeAspect="1"/>
          </p:cNvPicPr>
          <p:nvPr/>
        </p:nvPicPr>
        <p:blipFill>
          <a:blip r:embed="rId4"/>
          <a:stretch>
            <a:fillRect/>
          </a:stretch>
        </p:blipFill>
        <p:spPr>
          <a:xfrm>
            <a:off x="1259633" y="2724414"/>
            <a:ext cx="3573484" cy="2368402"/>
          </a:xfrm>
          <a:prstGeom prst="rect">
            <a:avLst/>
          </a:prstGeom>
          <a:ln w="19050">
            <a:solidFill>
              <a:schemeClr val="tx1"/>
            </a:solidFill>
          </a:ln>
        </p:spPr>
      </p:pic>
      <p:pic>
        <p:nvPicPr>
          <p:cNvPr id="4" name="Picture 3">
            <a:extLst>
              <a:ext uri="{FF2B5EF4-FFF2-40B4-BE49-F238E27FC236}">
                <a16:creationId xmlns:a16="http://schemas.microsoft.com/office/drawing/2014/main" id="{D4FC61F0-585F-4435-8852-DB55EC3E45B4}"/>
              </a:ext>
            </a:extLst>
          </p:cNvPr>
          <p:cNvPicPr>
            <a:picLocks noChangeAspect="1"/>
          </p:cNvPicPr>
          <p:nvPr/>
        </p:nvPicPr>
        <p:blipFill>
          <a:blip r:embed="rId5"/>
          <a:stretch>
            <a:fillRect/>
          </a:stretch>
        </p:blipFill>
        <p:spPr>
          <a:xfrm rot="21163659">
            <a:off x="378756" y="1566830"/>
            <a:ext cx="3782083" cy="2611012"/>
          </a:xfrm>
          <a:prstGeom prst="rect">
            <a:avLst/>
          </a:prstGeom>
          <a:ln w="19050">
            <a:solidFill>
              <a:schemeClr val="tx1"/>
            </a:solidFill>
          </a:ln>
        </p:spPr>
      </p:pic>
      <p:sp>
        <p:nvSpPr>
          <p:cNvPr id="6" name="TextBox 5">
            <a:extLst>
              <a:ext uri="{FF2B5EF4-FFF2-40B4-BE49-F238E27FC236}">
                <a16:creationId xmlns:a16="http://schemas.microsoft.com/office/drawing/2014/main" id="{06F515DD-7006-4A00-B300-9D5C7992E4C6}"/>
              </a:ext>
            </a:extLst>
          </p:cNvPr>
          <p:cNvSpPr txBox="1"/>
          <p:nvPr/>
        </p:nvSpPr>
        <p:spPr>
          <a:xfrm>
            <a:off x="4882311" y="1196752"/>
            <a:ext cx="4082177" cy="2585323"/>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0070C0"/>
                </a:solidFill>
              </a:rPr>
              <a:t>Supports YR to Y1 journey with references to ELGs</a:t>
            </a:r>
          </a:p>
          <a:p>
            <a:endParaRPr lang="en-GB" b="1" dirty="0"/>
          </a:p>
          <a:p>
            <a:pPr marL="285750" indent="-285750">
              <a:buFont typeface="Arial" panose="020B0604020202020204" pitchFamily="34" charset="0"/>
              <a:buChar char="•"/>
            </a:pPr>
            <a:r>
              <a:rPr lang="en-GB" b="1" dirty="0"/>
              <a:t>Year 1 – Appendix</a:t>
            </a:r>
            <a:endParaRPr lang="en-GB" dirty="0"/>
          </a:p>
          <a:p>
            <a:r>
              <a:rPr lang="en-GB" b="1" dirty="0"/>
              <a:t>Transition from the Early Years Foundation Stage to the Key Stage One Curriculum guidance document</a:t>
            </a:r>
            <a:endParaRPr lang="en-GB" dirty="0"/>
          </a:p>
          <a:p>
            <a:endParaRPr lang="en-GB" dirty="0"/>
          </a:p>
        </p:txBody>
      </p:sp>
      <p:sp>
        <p:nvSpPr>
          <p:cNvPr id="7" name="TextBox 6">
            <a:extLst>
              <a:ext uri="{FF2B5EF4-FFF2-40B4-BE49-F238E27FC236}">
                <a16:creationId xmlns:a16="http://schemas.microsoft.com/office/drawing/2014/main" id="{FEE6DEDB-F6C4-47EE-9BBE-9A30D17EC4B2}"/>
              </a:ext>
            </a:extLst>
          </p:cNvPr>
          <p:cNvSpPr txBox="1"/>
          <p:nvPr/>
        </p:nvSpPr>
        <p:spPr>
          <a:xfrm>
            <a:off x="5004048" y="4290354"/>
            <a:ext cx="3816424" cy="2339102"/>
          </a:xfrm>
          <a:prstGeom prst="rect">
            <a:avLst/>
          </a:prstGeom>
          <a:noFill/>
        </p:spPr>
        <p:txBody>
          <a:bodyPr wrap="square" rtlCol="0">
            <a:spAutoFit/>
          </a:bodyPr>
          <a:lstStyle/>
          <a:p>
            <a:r>
              <a:rPr lang="en-GB" sz="1600" dirty="0"/>
              <a:t>4 weeks: add/sub PV</a:t>
            </a:r>
          </a:p>
          <a:p>
            <a:r>
              <a:rPr lang="en-GB" sz="1600" dirty="0"/>
              <a:t>3 weeks: measurement add/sub</a:t>
            </a:r>
          </a:p>
          <a:p>
            <a:r>
              <a:rPr lang="en-GB" sz="1600" dirty="0"/>
              <a:t>3 weeks: multi/ div; fractions, geometry</a:t>
            </a:r>
          </a:p>
          <a:p>
            <a:r>
              <a:rPr lang="en-GB" sz="1600" dirty="0"/>
              <a:t>4 weeks: NPV, add/sub</a:t>
            </a:r>
          </a:p>
          <a:p>
            <a:endParaRPr lang="en-GB" sz="1600" dirty="0"/>
          </a:p>
          <a:p>
            <a:r>
              <a:rPr lang="en-GB" sz="1600" dirty="0"/>
              <a:t>Links to Year 1 Unit Plans in Hampshire Primary Scheme of Learning</a:t>
            </a:r>
          </a:p>
          <a:p>
            <a:endParaRPr lang="en-GB" sz="1600" dirty="0"/>
          </a:p>
          <a:p>
            <a:endParaRPr lang="en-GB" dirty="0"/>
          </a:p>
        </p:txBody>
      </p:sp>
      <p:pic>
        <p:nvPicPr>
          <p:cNvPr id="8" name="Audio 7">
            <a:hlinkClick r:id="" action="ppaction://media"/>
            <a:extLst>
              <a:ext uri="{FF2B5EF4-FFF2-40B4-BE49-F238E27FC236}">
                <a16:creationId xmlns:a16="http://schemas.microsoft.com/office/drawing/2014/main" id="{1C77F8FB-144A-45A6-B2A8-6AB440C75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39775182"/>
      </p:ext>
    </p:extLst>
  </p:cSld>
  <p:clrMapOvr>
    <a:masterClrMapping/>
  </p:clrMapOvr>
  <mc:AlternateContent xmlns:mc="http://schemas.openxmlformats.org/markup-compatibility/2006">
    <mc:Choice xmlns:p14="http://schemas.microsoft.com/office/powerpoint/2010/main" Requires="p14">
      <p:transition spd="slow" p14:dur="2000" advTm="52382"/>
    </mc:Choice>
    <mc:Fallback>
      <p:transition spd="slow" advTm="52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5717-1DE5-44F0-BEEE-31D47E2F6235}"/>
              </a:ext>
            </a:extLst>
          </p:cNvPr>
          <p:cNvSpPr>
            <a:spLocks noGrp="1"/>
          </p:cNvSpPr>
          <p:nvPr>
            <p:ph type="title"/>
          </p:nvPr>
        </p:nvSpPr>
        <p:spPr>
          <a:xfrm>
            <a:off x="457201" y="274638"/>
            <a:ext cx="6131024" cy="850106"/>
          </a:xfrm>
        </p:spPr>
        <p:txBody>
          <a:bodyPr/>
          <a:lstStyle/>
          <a:p>
            <a:r>
              <a:rPr lang="en-GB" sz="2400" b="1" dirty="0">
                <a:solidFill>
                  <a:srgbClr val="0070C0"/>
                </a:solidFill>
              </a:rPr>
              <a:t>Catch up Plans from Autumn term</a:t>
            </a:r>
            <a:br>
              <a:rPr lang="en-GB" sz="2400" b="1" dirty="0">
                <a:solidFill>
                  <a:srgbClr val="0070C0"/>
                </a:solidFill>
              </a:rPr>
            </a:br>
            <a:r>
              <a:rPr lang="en-GB" sz="2400" b="1" dirty="0">
                <a:solidFill>
                  <a:srgbClr val="0070C0"/>
                </a:solidFill>
              </a:rPr>
              <a:t>Year 1 to Year 6</a:t>
            </a:r>
            <a:br>
              <a:rPr lang="en-GB" sz="2400" b="1" dirty="0">
                <a:solidFill>
                  <a:srgbClr val="0070C0"/>
                </a:solidFill>
              </a:rPr>
            </a:br>
            <a:endParaRPr lang="en-GB" sz="2400" b="1" dirty="0">
              <a:solidFill>
                <a:srgbClr val="0070C0"/>
              </a:solidFill>
            </a:endParaRPr>
          </a:p>
        </p:txBody>
      </p:sp>
      <p:pic>
        <p:nvPicPr>
          <p:cNvPr id="4" name="Content Placeholder 3">
            <a:extLst>
              <a:ext uri="{FF2B5EF4-FFF2-40B4-BE49-F238E27FC236}">
                <a16:creationId xmlns:a16="http://schemas.microsoft.com/office/drawing/2014/main" id="{97FDD1EC-6DBA-42A2-8E50-777D1B6CCD18}"/>
              </a:ext>
            </a:extLst>
          </p:cNvPr>
          <p:cNvPicPr>
            <a:picLocks noGrp="1" noChangeAspect="1"/>
          </p:cNvPicPr>
          <p:nvPr>
            <p:ph idx="1"/>
          </p:nvPr>
        </p:nvPicPr>
        <p:blipFill>
          <a:blip r:embed="rId4"/>
          <a:stretch>
            <a:fillRect/>
          </a:stretch>
        </p:blipFill>
        <p:spPr>
          <a:xfrm>
            <a:off x="450969" y="1268760"/>
            <a:ext cx="7848872" cy="5167517"/>
          </a:xfrm>
          <a:prstGeom prst="rect">
            <a:avLst/>
          </a:prstGeom>
          <a:ln w="19050">
            <a:solidFill>
              <a:schemeClr val="tx1"/>
            </a:solidFill>
          </a:ln>
        </p:spPr>
      </p:pic>
      <p:pic>
        <p:nvPicPr>
          <p:cNvPr id="7" name="Audio 6">
            <a:hlinkClick r:id="" action="ppaction://media"/>
            <a:extLst>
              <a:ext uri="{FF2B5EF4-FFF2-40B4-BE49-F238E27FC236}">
                <a16:creationId xmlns:a16="http://schemas.microsoft.com/office/drawing/2014/main" id="{2901F808-82BB-4E63-9F16-7C6328DA86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5776784"/>
      </p:ext>
    </p:extLst>
  </p:cSld>
  <p:clrMapOvr>
    <a:masterClrMapping/>
  </p:clrMapOvr>
  <mc:AlternateContent xmlns:mc="http://schemas.openxmlformats.org/markup-compatibility/2006" xmlns:p14="http://schemas.microsoft.com/office/powerpoint/2010/main">
    <mc:Choice Requires="p14">
      <p:transition spd="slow" p14:dur="2000" advTm="9032"/>
    </mc:Choice>
    <mc:Fallback xmlns="">
      <p:transition spd="slow" advTm="9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9728BDD-C48B-413F-9C66-844230866ECE}"/>
              </a:ext>
            </a:extLst>
          </p:cNvPr>
          <p:cNvGrpSpPr/>
          <p:nvPr/>
        </p:nvGrpSpPr>
        <p:grpSpPr>
          <a:xfrm>
            <a:off x="539552" y="1700808"/>
            <a:ext cx="7667719" cy="4968552"/>
            <a:chOff x="2771775" y="1787292"/>
            <a:chExt cx="5999655" cy="3950035"/>
          </a:xfrm>
        </p:grpSpPr>
        <p:pic>
          <p:nvPicPr>
            <p:cNvPr id="4" name="Content Placeholder 3">
              <a:extLst>
                <a:ext uri="{FF2B5EF4-FFF2-40B4-BE49-F238E27FC236}">
                  <a16:creationId xmlns:a16="http://schemas.microsoft.com/office/drawing/2014/main" id="{6FF3D558-38D7-42BB-857C-B5D77F450200}"/>
                </a:ext>
              </a:extLst>
            </p:cNvPr>
            <p:cNvPicPr>
              <a:picLocks noChangeAspect="1"/>
            </p:cNvPicPr>
            <p:nvPr/>
          </p:nvPicPr>
          <p:blipFill>
            <a:blip r:embed="rId4"/>
            <a:stretch>
              <a:fillRect/>
            </a:stretch>
          </p:blipFill>
          <p:spPr bwMode="auto">
            <a:xfrm>
              <a:off x="2771775" y="1787292"/>
              <a:ext cx="5999655" cy="395003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A370EF80-6D5A-4C7D-BD5A-6A16E2361602}"/>
                </a:ext>
              </a:extLst>
            </p:cNvPr>
            <p:cNvSpPr/>
            <p:nvPr/>
          </p:nvSpPr>
          <p:spPr>
            <a:xfrm>
              <a:off x="2917031" y="3807552"/>
              <a:ext cx="581025" cy="5238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Oval 5">
              <a:extLst>
                <a:ext uri="{FF2B5EF4-FFF2-40B4-BE49-F238E27FC236}">
                  <a16:creationId xmlns:a16="http://schemas.microsoft.com/office/drawing/2014/main" id="{FF325C21-E421-4918-998D-1D62CE6A5C88}"/>
                </a:ext>
              </a:extLst>
            </p:cNvPr>
            <p:cNvSpPr/>
            <p:nvPr/>
          </p:nvSpPr>
          <p:spPr>
            <a:xfrm>
              <a:off x="3571875" y="3774215"/>
              <a:ext cx="581025" cy="523875"/>
            </a:xfrm>
            <a:prstGeom prst="ellipse">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F888CA96-D437-4AEE-BAF2-523BC2933D0F}"/>
                </a:ext>
              </a:extLst>
            </p:cNvPr>
            <p:cNvSpPr/>
            <p:nvPr/>
          </p:nvSpPr>
          <p:spPr>
            <a:xfrm>
              <a:off x="4300538" y="3671888"/>
              <a:ext cx="1123950" cy="174545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00B0F0"/>
                </a:solidFill>
              </a:endParaRPr>
            </a:p>
          </p:txBody>
        </p:sp>
        <p:sp>
          <p:nvSpPr>
            <p:cNvPr id="9" name="Oval 8">
              <a:extLst>
                <a:ext uri="{FF2B5EF4-FFF2-40B4-BE49-F238E27FC236}">
                  <a16:creationId xmlns:a16="http://schemas.microsoft.com/office/drawing/2014/main" id="{625C7B9B-0C2A-49DA-88C5-BCA84EC958AB}"/>
                </a:ext>
              </a:extLst>
            </p:cNvPr>
            <p:cNvSpPr/>
            <p:nvPr/>
          </p:nvSpPr>
          <p:spPr>
            <a:xfrm>
              <a:off x="5619750" y="3574257"/>
              <a:ext cx="2505075" cy="2145506"/>
            </a:xfrm>
            <a:prstGeom prst="ellipse">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0" name="TextBox 9">
            <a:extLst>
              <a:ext uri="{FF2B5EF4-FFF2-40B4-BE49-F238E27FC236}">
                <a16:creationId xmlns:a16="http://schemas.microsoft.com/office/drawing/2014/main" id="{A867D902-7653-4385-BAEB-F3AE27FC2423}"/>
              </a:ext>
            </a:extLst>
          </p:cNvPr>
          <p:cNvSpPr txBox="1"/>
          <p:nvPr/>
        </p:nvSpPr>
        <p:spPr>
          <a:xfrm>
            <a:off x="251520" y="361220"/>
            <a:ext cx="6900863" cy="1131079"/>
          </a:xfrm>
          <a:prstGeom prst="rect">
            <a:avLst/>
          </a:prstGeom>
          <a:noFill/>
        </p:spPr>
        <p:txBody>
          <a:bodyPr wrap="square" rtlCol="0">
            <a:spAutoFit/>
          </a:bodyPr>
          <a:lstStyle/>
          <a:p>
            <a:r>
              <a:rPr lang="en-GB" sz="1350" b="1" dirty="0">
                <a:solidFill>
                  <a:srgbClr val="FF0000"/>
                </a:solidFill>
              </a:rPr>
              <a:t>Date / suggested number of weeks for each block</a:t>
            </a:r>
          </a:p>
          <a:p>
            <a:r>
              <a:rPr lang="en-GB" sz="1350" b="1" dirty="0">
                <a:solidFill>
                  <a:schemeClr val="accent3">
                    <a:lumMod val="75000"/>
                  </a:schemeClr>
                </a:solidFill>
              </a:rPr>
              <a:t>Links to Unit Plan Learning Journeys in Moodle Plus, additional resources </a:t>
            </a:r>
            <a:r>
              <a:rPr lang="en-GB" sz="1350" b="1" dirty="0" err="1">
                <a:solidFill>
                  <a:schemeClr val="accent3">
                    <a:lumMod val="75000"/>
                  </a:schemeClr>
                </a:solidFill>
              </a:rPr>
              <a:t>eg</a:t>
            </a:r>
            <a:r>
              <a:rPr lang="en-GB" sz="1350" b="1" dirty="0">
                <a:solidFill>
                  <a:schemeClr val="accent3">
                    <a:lumMod val="75000"/>
                  </a:schemeClr>
                </a:solidFill>
              </a:rPr>
              <a:t> vocab cards</a:t>
            </a:r>
          </a:p>
          <a:p>
            <a:r>
              <a:rPr lang="en-GB" sz="1350" b="1" dirty="0">
                <a:solidFill>
                  <a:srgbClr val="00B0F0"/>
                </a:solidFill>
              </a:rPr>
              <a:t>Year group objectives</a:t>
            </a:r>
          </a:p>
          <a:p>
            <a:r>
              <a:rPr lang="en-GB" sz="1350" b="1" dirty="0">
                <a:solidFill>
                  <a:srgbClr val="FF00FF"/>
                </a:solidFill>
              </a:rPr>
              <a:t>Teaching tips for recovering learning, tracking back to previous curriculum</a:t>
            </a:r>
          </a:p>
        </p:txBody>
      </p:sp>
      <p:pic>
        <p:nvPicPr>
          <p:cNvPr id="11" name="Audio 10">
            <a:hlinkClick r:id="" action="ppaction://media"/>
            <a:extLst>
              <a:ext uri="{FF2B5EF4-FFF2-40B4-BE49-F238E27FC236}">
                <a16:creationId xmlns:a16="http://schemas.microsoft.com/office/drawing/2014/main" id="{E6F3E328-8F53-40D4-A5E0-1F11B5594B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028049809"/>
      </p:ext>
    </p:extLst>
  </p:cSld>
  <p:clrMapOvr>
    <a:masterClrMapping/>
  </p:clrMapOvr>
  <mc:AlternateContent xmlns:mc="http://schemas.openxmlformats.org/markup-compatibility/2006" xmlns:p14="http://schemas.microsoft.com/office/powerpoint/2010/main">
    <mc:Choice Requires="p14">
      <p:transition spd="slow" p14:dur="2000" advTm="77519"/>
    </mc:Choice>
    <mc:Fallback xmlns="">
      <p:transition spd="slow" advTm="7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08E1979-C013-479C-87A6-DB495C4A4A79}"/>
              </a:ext>
            </a:extLst>
          </p:cNvPr>
          <p:cNvSpPr txBox="1"/>
          <p:nvPr/>
        </p:nvSpPr>
        <p:spPr>
          <a:xfrm>
            <a:off x="157224" y="3829080"/>
            <a:ext cx="8566598" cy="2308324"/>
          </a:xfrm>
          <a:prstGeom prst="rect">
            <a:avLst/>
          </a:prstGeom>
          <a:noFill/>
        </p:spPr>
        <p:txBody>
          <a:bodyPr wrap="square" rtlCol="0">
            <a:spAutoFit/>
          </a:bodyPr>
          <a:lstStyle/>
          <a:p>
            <a:endParaRPr lang="en-GB" sz="1600" dirty="0">
              <a:solidFill>
                <a:srgbClr val="0070C0"/>
              </a:solidFill>
            </a:endParaRPr>
          </a:p>
          <a:p>
            <a:r>
              <a:rPr lang="en-GB" sz="1600" dirty="0">
                <a:solidFill>
                  <a:srgbClr val="0070C0"/>
                </a:solidFill>
              </a:rPr>
              <a:t>Y1-Y6 Key features :</a:t>
            </a:r>
          </a:p>
          <a:p>
            <a:pPr marL="285750" indent="-285750">
              <a:buFont typeface="Arial" panose="020B0604020202020204" pitchFamily="34" charset="0"/>
              <a:buChar char="•"/>
            </a:pPr>
            <a:r>
              <a:rPr lang="en-GB" sz="1600" dirty="0">
                <a:solidFill>
                  <a:srgbClr val="0070C0"/>
                </a:solidFill>
              </a:rPr>
              <a:t>Progression in learning within a domain with reference to links across domains (PDF file and PPT file of representations)</a:t>
            </a:r>
          </a:p>
          <a:p>
            <a:pPr marL="285750" indent="-285750">
              <a:buFont typeface="Arial" panose="020B0604020202020204" pitchFamily="34" charset="0"/>
              <a:buChar char="•"/>
            </a:pPr>
            <a:r>
              <a:rPr lang="en-GB" sz="1600" dirty="0">
                <a:solidFill>
                  <a:srgbClr val="0070C0"/>
                </a:solidFill>
              </a:rPr>
              <a:t>CPA approach to emphasise structure and relationships in mathematics</a:t>
            </a:r>
          </a:p>
          <a:p>
            <a:pPr marL="285750" indent="-285750">
              <a:buFont typeface="Arial" panose="020B0604020202020204" pitchFamily="34" charset="0"/>
              <a:buChar char="•"/>
            </a:pPr>
            <a:r>
              <a:rPr lang="en-GB" sz="1600" dirty="0">
                <a:solidFill>
                  <a:srgbClr val="0070C0"/>
                </a:solidFill>
              </a:rPr>
              <a:t>Exemplification of vocabulary and language use needed by pupils to develop reasoning and support sharing of ideas </a:t>
            </a:r>
          </a:p>
          <a:p>
            <a:pPr marL="285750" indent="-285750">
              <a:buFont typeface="Arial" panose="020B0604020202020204" pitchFamily="34" charset="0"/>
              <a:buChar char="•"/>
            </a:pPr>
            <a:r>
              <a:rPr lang="en-GB" sz="1600" dirty="0">
                <a:solidFill>
                  <a:srgbClr val="0070C0"/>
                </a:solidFill>
              </a:rPr>
              <a:t>Exemplification of use of concrete, representations (pictorial) and abstract notation</a:t>
            </a:r>
          </a:p>
          <a:p>
            <a:pPr marL="285750" indent="-285750">
              <a:buFont typeface="Arial" panose="020B0604020202020204" pitchFamily="34" charset="0"/>
              <a:buChar char="•"/>
            </a:pPr>
            <a:r>
              <a:rPr lang="en-GB" sz="1600" dirty="0">
                <a:solidFill>
                  <a:srgbClr val="0070C0"/>
                </a:solidFill>
              </a:rPr>
              <a:t>Anchor tasks</a:t>
            </a:r>
            <a:endParaRPr lang="en-GB" dirty="0">
              <a:solidFill>
                <a:srgbClr val="0070C0"/>
              </a:solidFill>
            </a:endParaRPr>
          </a:p>
        </p:txBody>
      </p:sp>
      <p:sp>
        <p:nvSpPr>
          <p:cNvPr id="2" name="Title 1">
            <a:extLst>
              <a:ext uri="{FF2B5EF4-FFF2-40B4-BE49-F238E27FC236}">
                <a16:creationId xmlns:a16="http://schemas.microsoft.com/office/drawing/2014/main" id="{6AE17439-45AC-445B-A11E-A7B20EA482A5}"/>
              </a:ext>
            </a:extLst>
          </p:cNvPr>
          <p:cNvSpPr>
            <a:spLocks noGrp="1"/>
          </p:cNvSpPr>
          <p:nvPr>
            <p:ph type="title"/>
          </p:nvPr>
        </p:nvSpPr>
        <p:spPr>
          <a:xfrm>
            <a:off x="157224" y="125806"/>
            <a:ext cx="8174567" cy="615553"/>
          </a:xfrm>
        </p:spPr>
        <p:txBody>
          <a:bodyPr/>
          <a:lstStyle/>
          <a:p>
            <a:r>
              <a:rPr lang="en-GB" sz="2400" b="1" dirty="0">
                <a:solidFill>
                  <a:srgbClr val="0070C0"/>
                </a:solidFill>
              </a:rPr>
              <a:t>NCETM Professional Development materials</a:t>
            </a:r>
          </a:p>
        </p:txBody>
      </p:sp>
      <p:pic>
        <p:nvPicPr>
          <p:cNvPr id="4" name="Picture 3">
            <a:extLst>
              <a:ext uri="{FF2B5EF4-FFF2-40B4-BE49-F238E27FC236}">
                <a16:creationId xmlns:a16="http://schemas.microsoft.com/office/drawing/2014/main" id="{D519B857-EA32-4AF7-8CD4-4943F13D7CF1}"/>
              </a:ext>
            </a:extLst>
          </p:cNvPr>
          <p:cNvPicPr>
            <a:picLocks noChangeAspect="1"/>
          </p:cNvPicPr>
          <p:nvPr/>
        </p:nvPicPr>
        <p:blipFill>
          <a:blip r:embed="rId4"/>
          <a:stretch>
            <a:fillRect/>
          </a:stretch>
        </p:blipFill>
        <p:spPr>
          <a:xfrm>
            <a:off x="100651" y="2006316"/>
            <a:ext cx="6117202" cy="2118641"/>
          </a:xfrm>
          <a:prstGeom prst="rect">
            <a:avLst/>
          </a:prstGeom>
        </p:spPr>
      </p:pic>
      <p:sp>
        <p:nvSpPr>
          <p:cNvPr id="5" name="TextBox 4">
            <a:extLst>
              <a:ext uri="{FF2B5EF4-FFF2-40B4-BE49-F238E27FC236}">
                <a16:creationId xmlns:a16="http://schemas.microsoft.com/office/drawing/2014/main" id="{30F0EDD6-6E4E-4D64-B21F-ACCDDDDB4C22}"/>
              </a:ext>
            </a:extLst>
          </p:cNvPr>
          <p:cNvSpPr txBox="1"/>
          <p:nvPr/>
        </p:nvSpPr>
        <p:spPr>
          <a:xfrm>
            <a:off x="3635896" y="6453336"/>
            <a:ext cx="4329168" cy="615553"/>
          </a:xfrm>
          <a:prstGeom prst="rect">
            <a:avLst/>
          </a:prstGeom>
          <a:noFill/>
        </p:spPr>
        <p:txBody>
          <a:bodyPr wrap="square" rtlCol="0">
            <a:spAutoFit/>
          </a:bodyPr>
          <a:lstStyle/>
          <a:p>
            <a:r>
              <a:rPr lang="en-GB" sz="1600" b="1" dirty="0"/>
              <a:t>https://www.ncetm.org.uk/resources/50639</a:t>
            </a:r>
          </a:p>
          <a:p>
            <a:endParaRPr lang="en-GB" dirty="0"/>
          </a:p>
        </p:txBody>
      </p:sp>
      <p:sp>
        <p:nvSpPr>
          <p:cNvPr id="7" name="TextBox 6">
            <a:extLst>
              <a:ext uri="{FF2B5EF4-FFF2-40B4-BE49-F238E27FC236}">
                <a16:creationId xmlns:a16="http://schemas.microsoft.com/office/drawing/2014/main" id="{CAD65435-C7E9-47F7-8A31-30DD5D8A0668}"/>
              </a:ext>
            </a:extLst>
          </p:cNvPr>
          <p:cNvSpPr txBox="1"/>
          <p:nvPr/>
        </p:nvSpPr>
        <p:spPr>
          <a:xfrm>
            <a:off x="3218283" y="1924400"/>
            <a:ext cx="2868807" cy="261610"/>
          </a:xfrm>
          <a:prstGeom prst="rect">
            <a:avLst/>
          </a:prstGeom>
          <a:noFill/>
        </p:spPr>
        <p:txBody>
          <a:bodyPr wrap="square" rtlCol="0">
            <a:spAutoFit/>
          </a:bodyPr>
          <a:lstStyle/>
          <a:p>
            <a:r>
              <a:rPr lang="en-GB" sz="1100" b="1" dirty="0">
                <a:solidFill>
                  <a:srgbClr val="FF0000"/>
                </a:solidFill>
              </a:rPr>
              <a:t>(Y6 partly finished rest to follow)</a:t>
            </a:r>
            <a:endParaRPr lang="en-GB" sz="1100" dirty="0">
              <a:solidFill>
                <a:srgbClr val="FF0000"/>
              </a:solidFill>
            </a:endParaRPr>
          </a:p>
        </p:txBody>
      </p:sp>
      <p:sp>
        <p:nvSpPr>
          <p:cNvPr id="8" name="TextBox 7">
            <a:extLst>
              <a:ext uri="{FF2B5EF4-FFF2-40B4-BE49-F238E27FC236}">
                <a16:creationId xmlns:a16="http://schemas.microsoft.com/office/drawing/2014/main" id="{3FDA37F7-A1EC-431A-B3F8-0DEFF8A709A3}"/>
              </a:ext>
            </a:extLst>
          </p:cNvPr>
          <p:cNvSpPr txBox="1"/>
          <p:nvPr/>
        </p:nvSpPr>
        <p:spPr>
          <a:xfrm rot="10800000" flipV="1">
            <a:off x="451937" y="1363120"/>
            <a:ext cx="2417196" cy="646331"/>
          </a:xfrm>
          <a:prstGeom prst="rect">
            <a:avLst/>
          </a:prstGeom>
          <a:noFill/>
        </p:spPr>
        <p:txBody>
          <a:bodyPr wrap="square" rtlCol="0">
            <a:spAutoFit/>
          </a:bodyPr>
          <a:lstStyle/>
          <a:p>
            <a:r>
              <a:rPr lang="en-GB" b="1" dirty="0"/>
              <a:t>Y1-Y6 Complete</a:t>
            </a:r>
          </a:p>
          <a:p>
            <a:r>
              <a:rPr lang="en-GB" b="1" dirty="0"/>
              <a:t>30 segments</a:t>
            </a:r>
          </a:p>
        </p:txBody>
      </p:sp>
      <p:pic>
        <p:nvPicPr>
          <p:cNvPr id="3" name="Picture 2">
            <a:extLst>
              <a:ext uri="{FF2B5EF4-FFF2-40B4-BE49-F238E27FC236}">
                <a16:creationId xmlns:a16="http://schemas.microsoft.com/office/drawing/2014/main" id="{6181389E-3307-4F13-956B-89CB6BD597C8}"/>
              </a:ext>
            </a:extLst>
          </p:cNvPr>
          <p:cNvPicPr>
            <a:picLocks noChangeAspect="1"/>
          </p:cNvPicPr>
          <p:nvPr/>
        </p:nvPicPr>
        <p:blipFill>
          <a:blip r:embed="rId5"/>
          <a:stretch>
            <a:fillRect/>
          </a:stretch>
        </p:blipFill>
        <p:spPr>
          <a:xfrm>
            <a:off x="6124185" y="2012463"/>
            <a:ext cx="2982720" cy="1976052"/>
          </a:xfrm>
          <a:prstGeom prst="rect">
            <a:avLst/>
          </a:prstGeom>
        </p:spPr>
      </p:pic>
      <p:sp>
        <p:nvSpPr>
          <p:cNvPr id="9" name="TextBox 8">
            <a:extLst>
              <a:ext uri="{FF2B5EF4-FFF2-40B4-BE49-F238E27FC236}">
                <a16:creationId xmlns:a16="http://schemas.microsoft.com/office/drawing/2014/main" id="{DEEC7881-5806-429B-89E0-FE58E9694645}"/>
              </a:ext>
            </a:extLst>
          </p:cNvPr>
          <p:cNvSpPr txBox="1"/>
          <p:nvPr/>
        </p:nvSpPr>
        <p:spPr>
          <a:xfrm>
            <a:off x="6161280" y="1052209"/>
            <a:ext cx="2982720" cy="1015663"/>
          </a:xfrm>
          <a:prstGeom prst="rect">
            <a:avLst/>
          </a:prstGeom>
          <a:noFill/>
        </p:spPr>
        <p:txBody>
          <a:bodyPr wrap="square" rtlCol="0">
            <a:spAutoFit/>
          </a:bodyPr>
          <a:lstStyle/>
          <a:p>
            <a:r>
              <a:rPr lang="en-GB" sz="1200" b="1" dirty="0"/>
              <a:t>Y1-Y6 Complete</a:t>
            </a:r>
          </a:p>
          <a:p>
            <a:r>
              <a:rPr lang="en-GB" sz="1200" b="1" dirty="0"/>
              <a:t>10 segments for Years 3–6, plus a preliminary segment (3.0) with guidance notes on teaching fractions in Key Stage.</a:t>
            </a:r>
          </a:p>
        </p:txBody>
      </p:sp>
      <p:sp>
        <p:nvSpPr>
          <p:cNvPr id="10" name="TextBox 9">
            <a:extLst>
              <a:ext uri="{FF2B5EF4-FFF2-40B4-BE49-F238E27FC236}">
                <a16:creationId xmlns:a16="http://schemas.microsoft.com/office/drawing/2014/main" id="{2467E4C4-8155-4FDF-A7BC-A9F5E11E12AC}"/>
              </a:ext>
            </a:extLst>
          </p:cNvPr>
          <p:cNvSpPr txBox="1"/>
          <p:nvPr/>
        </p:nvSpPr>
        <p:spPr>
          <a:xfrm>
            <a:off x="3285767" y="1359985"/>
            <a:ext cx="2183800" cy="646331"/>
          </a:xfrm>
          <a:prstGeom prst="rect">
            <a:avLst/>
          </a:prstGeom>
          <a:noFill/>
        </p:spPr>
        <p:txBody>
          <a:bodyPr wrap="square" rtlCol="0">
            <a:spAutoFit/>
          </a:bodyPr>
          <a:lstStyle/>
          <a:p>
            <a:r>
              <a:rPr lang="en-GB" b="1" dirty="0"/>
              <a:t>Y1-Y5 Complete</a:t>
            </a:r>
          </a:p>
          <a:p>
            <a:r>
              <a:rPr lang="en-GB" b="1" dirty="0"/>
              <a:t>30 segments</a:t>
            </a:r>
            <a:endParaRPr lang="en-GB" dirty="0"/>
          </a:p>
        </p:txBody>
      </p:sp>
      <p:pic>
        <p:nvPicPr>
          <p:cNvPr id="13" name="Audio 12">
            <a:hlinkClick r:id="" action="ppaction://media"/>
            <a:extLst>
              <a:ext uri="{FF2B5EF4-FFF2-40B4-BE49-F238E27FC236}">
                <a16:creationId xmlns:a16="http://schemas.microsoft.com/office/drawing/2014/main" id="{30AF17D8-361B-40A4-AD80-B6C0521B21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90322964"/>
      </p:ext>
    </p:extLst>
  </p:cSld>
  <p:clrMapOvr>
    <a:masterClrMapping/>
  </p:clrMapOvr>
  <mc:AlternateContent xmlns:mc="http://schemas.openxmlformats.org/markup-compatibility/2006" xmlns:p14="http://schemas.microsoft.com/office/powerpoint/2010/main">
    <mc:Choice Requires="p14">
      <p:transition spd="slow" p14:dur="2000" advTm="29454"/>
    </mc:Choice>
    <mc:Fallback xmlns="">
      <p:transition spd="slow" advTm="29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noFill/>
        </p:spPr>
        <p:txBody>
          <a:bodyPr/>
          <a:lstStyle/>
          <a:p>
            <a:r>
              <a:rPr lang="en-GB" b="1" dirty="0">
                <a:solidFill>
                  <a:srgbClr val="0070C0"/>
                </a:solidFill>
              </a:rPr>
              <a:t>NCETM Teaching for Mastery</a:t>
            </a:r>
          </a:p>
        </p:txBody>
      </p:sp>
      <p:grpSp>
        <p:nvGrpSpPr>
          <p:cNvPr id="2" name="Group 1">
            <a:extLst>
              <a:ext uri="{FF2B5EF4-FFF2-40B4-BE49-F238E27FC236}">
                <a16:creationId xmlns:a16="http://schemas.microsoft.com/office/drawing/2014/main" id="{7C5AC8C1-458C-48FA-8889-59C057CC2CCD}"/>
              </a:ext>
            </a:extLst>
          </p:cNvPr>
          <p:cNvGrpSpPr/>
          <p:nvPr/>
        </p:nvGrpSpPr>
        <p:grpSpPr>
          <a:xfrm>
            <a:off x="1406275" y="1702583"/>
            <a:ext cx="5865884" cy="3722319"/>
            <a:chOff x="1875034" y="1127111"/>
            <a:chExt cx="7821178" cy="4963092"/>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5034" y="1127111"/>
              <a:ext cx="1967558" cy="28261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5601" y="3338690"/>
              <a:ext cx="1896541" cy="26982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3706" y="1170792"/>
              <a:ext cx="1923395" cy="27952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31904" y="3338690"/>
              <a:ext cx="1944046" cy="27515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48128" y="1234898"/>
              <a:ext cx="1808838" cy="2667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4192" y="3306348"/>
              <a:ext cx="1872020" cy="27212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8" name="TextBox 7"/>
          <p:cNvSpPr txBox="1"/>
          <p:nvPr/>
        </p:nvSpPr>
        <p:spPr>
          <a:xfrm>
            <a:off x="3305944" y="5654501"/>
            <a:ext cx="3698448" cy="300082"/>
          </a:xfrm>
          <a:prstGeom prst="rect">
            <a:avLst/>
          </a:prstGeom>
          <a:noFill/>
        </p:spPr>
        <p:txBody>
          <a:bodyPr wrap="none" rtlCol="0">
            <a:spAutoFit/>
          </a:bodyPr>
          <a:lstStyle/>
          <a:p>
            <a:r>
              <a:rPr lang="en-GB" sz="1350" b="1" dirty="0">
                <a:solidFill>
                  <a:prstClr val="black"/>
                </a:solidFill>
                <a:hlinkClick r:id="rId10"/>
              </a:rPr>
              <a:t>https://www.ncetm.org.uk/resources/46689</a:t>
            </a:r>
            <a:endParaRPr lang="en-GB" sz="1350" b="1" dirty="0">
              <a:solidFill>
                <a:prstClr val="black"/>
              </a:solidFill>
            </a:endParaRPr>
          </a:p>
        </p:txBody>
      </p:sp>
      <p:pic>
        <p:nvPicPr>
          <p:cNvPr id="4" name="Audio 3">
            <a:hlinkClick r:id="" action="ppaction://media"/>
            <a:extLst>
              <a:ext uri="{FF2B5EF4-FFF2-40B4-BE49-F238E27FC236}">
                <a16:creationId xmlns:a16="http://schemas.microsoft.com/office/drawing/2014/main" id="{B258DF77-9372-479F-A456-511F2CFBA1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45270620"/>
      </p:ext>
    </p:extLst>
  </p:cSld>
  <p:clrMapOvr>
    <a:masterClrMapping/>
  </p:clrMapOvr>
  <mc:AlternateContent xmlns:mc="http://schemas.openxmlformats.org/markup-compatibility/2006" xmlns:p14="http://schemas.microsoft.com/office/powerpoint/2010/main">
    <mc:Choice Requires="p14">
      <p:transition spd="slow" p14:dur="2000" advTm="36779"/>
    </mc:Choice>
    <mc:Fallback xmlns="">
      <p:transition spd="slow" advTm="36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AFECE-09E0-496B-9CE2-92E5196C7DFD}"/>
              </a:ext>
            </a:extLst>
          </p:cNvPr>
          <p:cNvSpPr>
            <a:spLocks noGrp="1"/>
          </p:cNvSpPr>
          <p:nvPr>
            <p:ph type="title"/>
          </p:nvPr>
        </p:nvSpPr>
        <p:spPr/>
        <p:txBody>
          <a:bodyPr/>
          <a:lstStyle/>
          <a:p>
            <a:r>
              <a:rPr lang="en-GB" b="1" dirty="0">
                <a:solidFill>
                  <a:srgbClr val="0070C0"/>
                </a:solidFill>
              </a:rPr>
              <a:t>Resources</a:t>
            </a:r>
          </a:p>
        </p:txBody>
      </p:sp>
      <p:sp>
        <p:nvSpPr>
          <p:cNvPr id="10" name="Content Placeholder 9">
            <a:extLst>
              <a:ext uri="{FF2B5EF4-FFF2-40B4-BE49-F238E27FC236}">
                <a16:creationId xmlns:a16="http://schemas.microsoft.com/office/drawing/2014/main" id="{D9822B13-E099-4561-A603-D8E38BAEE3B3}"/>
              </a:ext>
            </a:extLst>
          </p:cNvPr>
          <p:cNvSpPr>
            <a:spLocks noGrp="1"/>
          </p:cNvSpPr>
          <p:nvPr>
            <p:ph sz="half" idx="1"/>
          </p:nvPr>
        </p:nvSpPr>
        <p:spPr>
          <a:xfrm>
            <a:off x="457200" y="1417638"/>
            <a:ext cx="4038600" cy="4531642"/>
          </a:xfrm>
        </p:spPr>
        <p:txBody>
          <a:bodyPr>
            <a:normAutofit/>
          </a:bodyPr>
          <a:lstStyle/>
          <a:p>
            <a:pPr marL="0" indent="0">
              <a:buNone/>
            </a:pPr>
            <a:r>
              <a:rPr lang="en-GB" sz="2000" dirty="0"/>
              <a:t>Home learning ‘open access’</a:t>
            </a:r>
          </a:p>
          <a:p>
            <a:r>
              <a:rPr lang="en-GB" sz="2000" dirty="0"/>
              <a:t>Curriculum schedule</a:t>
            </a:r>
          </a:p>
          <a:p>
            <a:r>
              <a:rPr lang="en-GB" sz="2000" dirty="0"/>
              <a:t>Problem of the week</a:t>
            </a:r>
          </a:p>
        </p:txBody>
      </p:sp>
      <p:sp>
        <p:nvSpPr>
          <p:cNvPr id="11" name="Content Placeholder 10">
            <a:extLst>
              <a:ext uri="{FF2B5EF4-FFF2-40B4-BE49-F238E27FC236}">
                <a16:creationId xmlns:a16="http://schemas.microsoft.com/office/drawing/2014/main" id="{52C0F571-1D1C-4A4B-B333-A90854E0EBC0}"/>
              </a:ext>
            </a:extLst>
          </p:cNvPr>
          <p:cNvSpPr>
            <a:spLocks noGrp="1"/>
          </p:cNvSpPr>
          <p:nvPr>
            <p:ph sz="half" idx="2"/>
          </p:nvPr>
        </p:nvSpPr>
        <p:spPr>
          <a:xfrm>
            <a:off x="4355976" y="980997"/>
            <a:ext cx="4038600" cy="2859787"/>
          </a:xfrm>
        </p:spPr>
        <p:txBody>
          <a:bodyPr>
            <a:normAutofit/>
          </a:bodyPr>
          <a:lstStyle/>
          <a:p>
            <a:pPr marL="0" indent="0">
              <a:buNone/>
            </a:pPr>
            <a:r>
              <a:rPr lang="en-GB" b="1" dirty="0"/>
              <a:t>‘</a:t>
            </a:r>
            <a:r>
              <a:rPr lang="en-GB" sz="2000" b="1" dirty="0"/>
              <a:t>Transition and Catch up Plans for maths’ – Moodle+</a:t>
            </a:r>
          </a:p>
          <a:p>
            <a:r>
              <a:rPr lang="en-GB" sz="2000" dirty="0"/>
              <a:t>Year 6 Four week plan</a:t>
            </a:r>
          </a:p>
          <a:p>
            <a:r>
              <a:rPr lang="en-GB" sz="2000" dirty="0"/>
              <a:t>‘Transition’ summer to autumn plans. Y1 to Y6</a:t>
            </a:r>
          </a:p>
          <a:p>
            <a:r>
              <a:rPr lang="en-GB" sz="2000" dirty="0"/>
              <a:t>Autumn term ‘Catch up Plans’. Y1 to Y6</a:t>
            </a:r>
          </a:p>
        </p:txBody>
      </p:sp>
      <p:sp>
        <p:nvSpPr>
          <p:cNvPr id="9" name="TextBox 8">
            <a:extLst>
              <a:ext uri="{FF2B5EF4-FFF2-40B4-BE49-F238E27FC236}">
                <a16:creationId xmlns:a16="http://schemas.microsoft.com/office/drawing/2014/main" id="{B7CD5D3C-3337-4A2E-AACF-34C18A5B080D}"/>
              </a:ext>
            </a:extLst>
          </p:cNvPr>
          <p:cNvSpPr txBox="1"/>
          <p:nvPr/>
        </p:nvSpPr>
        <p:spPr>
          <a:xfrm>
            <a:off x="560277" y="4834790"/>
            <a:ext cx="2952328" cy="1015663"/>
          </a:xfrm>
          <a:prstGeom prst="rect">
            <a:avLst/>
          </a:prstGeom>
          <a:noFill/>
        </p:spPr>
        <p:txBody>
          <a:bodyPr wrap="square" rtlCol="0">
            <a:spAutoFit/>
          </a:bodyPr>
          <a:lstStyle/>
          <a:p>
            <a:r>
              <a:rPr lang="en-GB" sz="1600" b="1" dirty="0">
                <a:hlinkClick r:id="rId4"/>
              </a:rPr>
              <a:t>https://maths.hias.hants.gov.uk/course/index.php?categoryid=135</a:t>
            </a:r>
            <a:endParaRPr lang="en-GB" sz="1600" b="1" dirty="0"/>
          </a:p>
          <a:p>
            <a:endParaRPr lang="en-GB" sz="1200" dirty="0"/>
          </a:p>
        </p:txBody>
      </p:sp>
      <p:pic>
        <p:nvPicPr>
          <p:cNvPr id="12" name="Picture 11">
            <a:extLst>
              <a:ext uri="{FF2B5EF4-FFF2-40B4-BE49-F238E27FC236}">
                <a16:creationId xmlns:a16="http://schemas.microsoft.com/office/drawing/2014/main" id="{0F6B7B83-4250-42BE-A78B-CCDD5128C6ED}"/>
              </a:ext>
            </a:extLst>
          </p:cNvPr>
          <p:cNvPicPr>
            <a:picLocks noChangeAspect="1"/>
          </p:cNvPicPr>
          <p:nvPr/>
        </p:nvPicPr>
        <p:blipFill>
          <a:blip r:embed="rId5"/>
          <a:stretch>
            <a:fillRect/>
          </a:stretch>
        </p:blipFill>
        <p:spPr>
          <a:xfrm>
            <a:off x="4480953" y="3578473"/>
            <a:ext cx="2035131" cy="1961126"/>
          </a:xfrm>
          <a:prstGeom prst="rect">
            <a:avLst/>
          </a:prstGeom>
        </p:spPr>
      </p:pic>
      <p:pic>
        <p:nvPicPr>
          <p:cNvPr id="13" name="Picture 12">
            <a:extLst>
              <a:ext uri="{FF2B5EF4-FFF2-40B4-BE49-F238E27FC236}">
                <a16:creationId xmlns:a16="http://schemas.microsoft.com/office/drawing/2014/main" id="{13CE0F7D-8D01-4DD2-89B7-B75ACFF0CD6E}"/>
              </a:ext>
            </a:extLst>
          </p:cNvPr>
          <p:cNvPicPr>
            <a:picLocks noChangeAspect="1"/>
          </p:cNvPicPr>
          <p:nvPr/>
        </p:nvPicPr>
        <p:blipFill>
          <a:blip r:embed="rId5"/>
          <a:stretch>
            <a:fillRect/>
          </a:stretch>
        </p:blipFill>
        <p:spPr>
          <a:xfrm>
            <a:off x="481843" y="2636912"/>
            <a:ext cx="1994657" cy="1922124"/>
          </a:xfrm>
          <a:prstGeom prst="rect">
            <a:avLst/>
          </a:prstGeom>
        </p:spPr>
      </p:pic>
      <p:sp>
        <p:nvSpPr>
          <p:cNvPr id="8" name="Oval 7">
            <a:extLst>
              <a:ext uri="{FF2B5EF4-FFF2-40B4-BE49-F238E27FC236}">
                <a16:creationId xmlns:a16="http://schemas.microsoft.com/office/drawing/2014/main" id="{49D1BC8D-1256-487A-947B-BC15174A5C0F}"/>
              </a:ext>
            </a:extLst>
          </p:cNvPr>
          <p:cNvSpPr/>
          <p:nvPr/>
        </p:nvSpPr>
        <p:spPr>
          <a:xfrm>
            <a:off x="457199" y="3518711"/>
            <a:ext cx="1563451" cy="688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D2752593-363E-49FA-B137-60DFF4540482}"/>
              </a:ext>
            </a:extLst>
          </p:cNvPr>
          <p:cNvSpPr/>
          <p:nvPr/>
        </p:nvSpPr>
        <p:spPr>
          <a:xfrm>
            <a:off x="4355976" y="4972066"/>
            <a:ext cx="1563451" cy="6886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41C422E8-0D88-4AF0-B3F4-E4F84FBD3FD2}"/>
              </a:ext>
            </a:extLst>
          </p:cNvPr>
          <p:cNvSpPr txBox="1"/>
          <p:nvPr/>
        </p:nvSpPr>
        <p:spPr>
          <a:xfrm>
            <a:off x="4819917" y="5714778"/>
            <a:ext cx="2797236" cy="1077218"/>
          </a:xfrm>
          <a:prstGeom prst="rect">
            <a:avLst/>
          </a:prstGeom>
          <a:noFill/>
        </p:spPr>
        <p:txBody>
          <a:bodyPr wrap="square" rtlCol="0">
            <a:spAutoFit/>
          </a:bodyPr>
          <a:lstStyle/>
          <a:p>
            <a:r>
              <a:rPr lang="en-GB" sz="1600" b="1" dirty="0">
                <a:solidFill>
                  <a:srgbClr val="0070C0"/>
                </a:solidFill>
                <a:hlinkClick r:id="rId6"/>
              </a:rPr>
              <a:t>https://maths.hias.hants.gov.uk/enrol/index.php?id=297</a:t>
            </a:r>
            <a:endParaRPr lang="en-GB" sz="1600" b="1" dirty="0">
              <a:solidFill>
                <a:srgbClr val="0070C0"/>
              </a:solidFill>
            </a:endParaRPr>
          </a:p>
          <a:p>
            <a:endParaRPr lang="en-GB" sz="1600" b="1" dirty="0">
              <a:solidFill>
                <a:srgbClr val="0070C0"/>
              </a:solidFill>
            </a:endParaRPr>
          </a:p>
        </p:txBody>
      </p:sp>
      <p:pic>
        <p:nvPicPr>
          <p:cNvPr id="3" name="Audio 2">
            <a:hlinkClick r:id="" action="ppaction://media"/>
            <a:extLst>
              <a:ext uri="{FF2B5EF4-FFF2-40B4-BE49-F238E27FC236}">
                <a16:creationId xmlns:a16="http://schemas.microsoft.com/office/drawing/2014/main" id="{6F6DE19E-C691-45B1-B99B-6BB0DB45DB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14428743"/>
      </p:ext>
    </p:extLst>
  </p:cSld>
  <p:clrMapOvr>
    <a:masterClrMapping/>
  </p:clrMapOvr>
  <mc:AlternateContent xmlns:mc="http://schemas.openxmlformats.org/markup-compatibility/2006" xmlns:p14="http://schemas.microsoft.com/office/powerpoint/2010/main">
    <mc:Choice Requires="p14">
      <p:transition spd="slow" p14:dur="2000" advTm="56983"/>
    </mc:Choice>
    <mc:Fallback xmlns="">
      <p:transition spd="slow" advTm="56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A7FF-973F-402A-9293-B5A2662AF319}"/>
              </a:ext>
            </a:extLst>
          </p:cNvPr>
          <p:cNvSpPr>
            <a:spLocks noGrp="1"/>
          </p:cNvSpPr>
          <p:nvPr>
            <p:ph type="title"/>
          </p:nvPr>
        </p:nvSpPr>
        <p:spPr/>
        <p:txBody>
          <a:bodyPr/>
          <a:lstStyle/>
          <a:p>
            <a:pPr algn="l"/>
            <a:r>
              <a:rPr lang="en-GB" b="1" dirty="0">
                <a:solidFill>
                  <a:srgbClr val="0070C0"/>
                </a:solidFill>
              </a:rPr>
              <a:t>Recovery Curriculum Planning</a:t>
            </a:r>
            <a:br>
              <a:rPr lang="en-GB" b="1" dirty="0"/>
            </a:br>
            <a:r>
              <a:rPr lang="en-GB" b="1" dirty="0">
                <a:highlight>
                  <a:srgbClr val="FFFF00"/>
                </a:highlight>
              </a:rPr>
              <a:t>Summer Term</a:t>
            </a:r>
          </a:p>
        </p:txBody>
      </p:sp>
      <p:sp>
        <p:nvSpPr>
          <p:cNvPr id="3" name="Content Placeholder 2">
            <a:extLst>
              <a:ext uri="{FF2B5EF4-FFF2-40B4-BE49-F238E27FC236}">
                <a16:creationId xmlns:a16="http://schemas.microsoft.com/office/drawing/2014/main" id="{73D9109A-302A-4C76-99E6-0ED25F9FE2F2}"/>
              </a:ext>
            </a:extLst>
          </p:cNvPr>
          <p:cNvSpPr>
            <a:spLocks noGrp="1"/>
          </p:cNvSpPr>
          <p:nvPr>
            <p:ph idx="1"/>
          </p:nvPr>
        </p:nvSpPr>
        <p:spPr>
          <a:xfrm>
            <a:off x="457200" y="1600200"/>
            <a:ext cx="8363272" cy="4349750"/>
          </a:xfrm>
        </p:spPr>
        <p:txBody>
          <a:bodyPr/>
          <a:lstStyle/>
          <a:p>
            <a:pPr marL="0" indent="0">
              <a:buNone/>
            </a:pPr>
            <a:r>
              <a:rPr lang="en-GB" dirty="0"/>
              <a:t>It is vital that all schools look to develop sequences of learning that:</a:t>
            </a:r>
          </a:p>
          <a:p>
            <a:r>
              <a:rPr lang="en-GB" dirty="0"/>
              <a:t>revisit prior learning across all the domains</a:t>
            </a:r>
          </a:p>
          <a:p>
            <a:r>
              <a:rPr lang="en-GB" dirty="0"/>
              <a:t>challenge and support pupils to remember key ideas and facts</a:t>
            </a:r>
          </a:p>
          <a:p>
            <a:r>
              <a:rPr lang="en-GB" dirty="0"/>
              <a:t>challenge pupils to reason and solve problems</a:t>
            </a:r>
          </a:p>
          <a:p>
            <a:r>
              <a:rPr lang="en-GB" dirty="0"/>
              <a:t>regain the levels of fluency and accuracy previously attained. </a:t>
            </a:r>
          </a:p>
        </p:txBody>
      </p:sp>
      <p:pic>
        <p:nvPicPr>
          <p:cNvPr id="6" name="Audio 5">
            <a:hlinkClick r:id="" action="ppaction://media"/>
            <a:extLst>
              <a:ext uri="{FF2B5EF4-FFF2-40B4-BE49-F238E27FC236}">
                <a16:creationId xmlns:a16="http://schemas.microsoft.com/office/drawing/2014/main" id="{E5EE5540-0A7A-4A0D-8A5E-684E54058C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966924329"/>
      </p:ext>
    </p:extLst>
  </p:cSld>
  <p:clrMapOvr>
    <a:masterClrMapping/>
  </p:clrMapOvr>
  <mc:AlternateContent xmlns:mc="http://schemas.openxmlformats.org/markup-compatibility/2006" xmlns:p14="http://schemas.microsoft.com/office/powerpoint/2010/main">
    <mc:Choice Requires="p14">
      <p:transition spd="slow" p14:dur="2000" advTm="52186"/>
    </mc:Choice>
    <mc:Fallback xmlns="">
      <p:transition spd="slow" advTm="5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553B-8781-4160-8A08-4B4B410FE6E8}"/>
              </a:ext>
            </a:extLst>
          </p:cNvPr>
          <p:cNvSpPr>
            <a:spLocks noGrp="1"/>
          </p:cNvSpPr>
          <p:nvPr>
            <p:ph type="title"/>
          </p:nvPr>
        </p:nvSpPr>
        <p:spPr/>
        <p:txBody>
          <a:bodyPr/>
          <a:lstStyle/>
          <a:p>
            <a:r>
              <a:rPr lang="en-GB" b="1" dirty="0">
                <a:solidFill>
                  <a:schemeClr val="accent1"/>
                </a:solidFill>
              </a:rPr>
              <a:t>Remember the basics…</a:t>
            </a:r>
          </a:p>
        </p:txBody>
      </p:sp>
      <p:sp>
        <p:nvSpPr>
          <p:cNvPr id="3" name="Content Placeholder 2">
            <a:extLst>
              <a:ext uri="{FF2B5EF4-FFF2-40B4-BE49-F238E27FC236}">
                <a16:creationId xmlns:a16="http://schemas.microsoft.com/office/drawing/2014/main" id="{1BC9D506-0458-4D1F-9EEF-00AB901689F2}"/>
              </a:ext>
            </a:extLst>
          </p:cNvPr>
          <p:cNvSpPr>
            <a:spLocks noGrp="1"/>
          </p:cNvSpPr>
          <p:nvPr>
            <p:ph idx="1"/>
          </p:nvPr>
        </p:nvSpPr>
        <p:spPr>
          <a:xfrm>
            <a:off x="457200" y="1417638"/>
            <a:ext cx="8075240" cy="4032449"/>
          </a:xfrm>
        </p:spPr>
        <p:txBody>
          <a:bodyPr>
            <a:normAutofit/>
          </a:bodyPr>
          <a:lstStyle/>
          <a:p>
            <a:pPr marL="0" indent="0">
              <a:buNone/>
            </a:pPr>
            <a:endParaRPr lang="en-GB" sz="2400" dirty="0">
              <a:solidFill>
                <a:srgbClr val="0070C0"/>
              </a:solidFill>
            </a:endParaRPr>
          </a:p>
          <a:p>
            <a:r>
              <a:rPr lang="en-GB" sz="2400" dirty="0"/>
              <a:t>Reasoning and problem solving</a:t>
            </a:r>
          </a:p>
          <a:p>
            <a:r>
              <a:rPr lang="en-GB" sz="2400" dirty="0"/>
              <a:t>Counting and place value</a:t>
            </a:r>
          </a:p>
          <a:p>
            <a:r>
              <a:rPr lang="en-GB" sz="2400" dirty="0"/>
              <a:t>Four operations (mental and formal)</a:t>
            </a:r>
          </a:p>
          <a:p>
            <a:r>
              <a:rPr lang="en-GB" sz="2400" dirty="0"/>
              <a:t>Key number facts</a:t>
            </a:r>
          </a:p>
          <a:p>
            <a:r>
              <a:rPr lang="en-GB" sz="2400" dirty="0"/>
              <a:t>Key facts about measures</a:t>
            </a:r>
          </a:p>
        </p:txBody>
      </p:sp>
      <p:pic>
        <p:nvPicPr>
          <p:cNvPr id="13" name="Audio 12">
            <a:hlinkClick r:id="" action="ppaction://media"/>
            <a:extLst>
              <a:ext uri="{FF2B5EF4-FFF2-40B4-BE49-F238E27FC236}">
                <a16:creationId xmlns:a16="http://schemas.microsoft.com/office/drawing/2014/main" id="{568D8943-B279-49B8-84A7-AF99382DED1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420345203"/>
      </p:ext>
    </p:extLst>
  </p:cSld>
  <p:clrMapOvr>
    <a:masterClrMapping/>
  </p:clrMapOvr>
  <mc:AlternateContent xmlns:mc="http://schemas.openxmlformats.org/markup-compatibility/2006" xmlns:p14="http://schemas.microsoft.com/office/powerpoint/2010/main">
    <mc:Choice Requires="p14">
      <p:transition spd="slow" p14:dur="2000" advTm="79221"/>
    </mc:Choice>
    <mc:Fallback xmlns="">
      <p:transition spd="slow" advTm="79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11AED-2E37-46EB-B0C7-69CB59B12795}"/>
              </a:ext>
            </a:extLst>
          </p:cNvPr>
          <p:cNvSpPr>
            <a:spLocks noGrp="1"/>
          </p:cNvSpPr>
          <p:nvPr>
            <p:ph type="title"/>
          </p:nvPr>
        </p:nvSpPr>
        <p:spPr/>
        <p:txBody>
          <a:bodyPr/>
          <a:lstStyle/>
          <a:p>
            <a:r>
              <a:rPr lang="en-GB" sz="2400" b="1" dirty="0">
                <a:solidFill>
                  <a:srgbClr val="0070C0"/>
                </a:solidFill>
              </a:rPr>
              <a:t>‘Home Learning’ resources</a:t>
            </a:r>
            <a:br>
              <a:rPr lang="en-GB" sz="2400" b="1" dirty="0">
                <a:solidFill>
                  <a:srgbClr val="0070C0"/>
                </a:solidFill>
              </a:rPr>
            </a:br>
            <a:r>
              <a:rPr lang="en-GB" sz="2400" b="1" dirty="0">
                <a:solidFill>
                  <a:srgbClr val="0070C0"/>
                </a:solidFill>
              </a:rPr>
              <a:t>Year 1- Year 6</a:t>
            </a:r>
          </a:p>
        </p:txBody>
      </p:sp>
      <p:pic>
        <p:nvPicPr>
          <p:cNvPr id="4" name="Content Placeholder 3">
            <a:extLst>
              <a:ext uri="{FF2B5EF4-FFF2-40B4-BE49-F238E27FC236}">
                <a16:creationId xmlns:a16="http://schemas.microsoft.com/office/drawing/2014/main" id="{16288A22-8BE6-4D23-86AE-6C485E7C48AF}"/>
              </a:ext>
            </a:extLst>
          </p:cNvPr>
          <p:cNvPicPr>
            <a:picLocks noGrp="1" noChangeAspect="1"/>
          </p:cNvPicPr>
          <p:nvPr>
            <p:ph idx="1"/>
          </p:nvPr>
        </p:nvPicPr>
        <p:blipFill>
          <a:blip r:embed="rId4"/>
          <a:stretch>
            <a:fillRect/>
          </a:stretch>
        </p:blipFill>
        <p:spPr>
          <a:xfrm>
            <a:off x="5652120" y="3889284"/>
            <a:ext cx="2336483" cy="2823848"/>
          </a:xfrm>
          <a:prstGeom prst="rect">
            <a:avLst/>
          </a:prstGeom>
          <a:ln w="19050">
            <a:solidFill>
              <a:schemeClr val="tx1"/>
            </a:solidFill>
          </a:ln>
        </p:spPr>
      </p:pic>
      <p:sp>
        <p:nvSpPr>
          <p:cNvPr id="5" name="TextBox 4">
            <a:extLst>
              <a:ext uri="{FF2B5EF4-FFF2-40B4-BE49-F238E27FC236}">
                <a16:creationId xmlns:a16="http://schemas.microsoft.com/office/drawing/2014/main" id="{77380C59-52F3-4C5F-9CF7-51BCFF002106}"/>
              </a:ext>
            </a:extLst>
          </p:cNvPr>
          <p:cNvSpPr txBox="1"/>
          <p:nvPr/>
        </p:nvSpPr>
        <p:spPr>
          <a:xfrm>
            <a:off x="457201" y="1540615"/>
            <a:ext cx="8229598" cy="1200329"/>
          </a:xfrm>
          <a:prstGeom prst="rect">
            <a:avLst/>
          </a:prstGeom>
          <a:noFill/>
        </p:spPr>
        <p:txBody>
          <a:bodyPr wrap="square" rtlCol="0">
            <a:spAutoFit/>
          </a:bodyPr>
          <a:lstStyle/>
          <a:p>
            <a:r>
              <a:rPr lang="en-GB" dirty="0"/>
              <a:t>Each year group:</a:t>
            </a:r>
          </a:p>
          <a:p>
            <a:pPr marL="285750" indent="-285750">
              <a:buFont typeface="Arial" panose="020B0604020202020204" pitchFamily="34" charset="0"/>
              <a:buChar char="•"/>
            </a:pPr>
            <a:r>
              <a:rPr lang="en-GB" dirty="0"/>
              <a:t>Home learning schedule, including all domains, for whole summer term </a:t>
            </a:r>
          </a:p>
          <a:p>
            <a:pPr marL="285750" indent="-285750">
              <a:buFont typeface="Arial" panose="020B0604020202020204" pitchFamily="34" charset="0"/>
              <a:buChar char="•"/>
            </a:pPr>
            <a:r>
              <a:rPr lang="en-GB" dirty="0"/>
              <a:t>Linked example ‘problem of the  week’</a:t>
            </a:r>
          </a:p>
          <a:p>
            <a:endParaRPr lang="en-GB" dirty="0"/>
          </a:p>
        </p:txBody>
      </p:sp>
      <p:sp>
        <p:nvSpPr>
          <p:cNvPr id="6" name="TextBox 5">
            <a:extLst>
              <a:ext uri="{FF2B5EF4-FFF2-40B4-BE49-F238E27FC236}">
                <a16:creationId xmlns:a16="http://schemas.microsoft.com/office/drawing/2014/main" id="{B8D7FCB8-E346-4FDD-8D80-FE2A4D2FE70C}"/>
              </a:ext>
            </a:extLst>
          </p:cNvPr>
          <p:cNvSpPr txBox="1"/>
          <p:nvPr/>
        </p:nvSpPr>
        <p:spPr>
          <a:xfrm>
            <a:off x="464543" y="2942014"/>
            <a:ext cx="7632848" cy="2308324"/>
          </a:xfrm>
          <a:prstGeom prst="rect">
            <a:avLst/>
          </a:prstGeom>
          <a:noFill/>
        </p:spPr>
        <p:txBody>
          <a:bodyPr wrap="square" rtlCol="0">
            <a:spAutoFit/>
          </a:bodyPr>
          <a:lstStyle/>
          <a:p>
            <a:r>
              <a:rPr lang="en-GB" b="1" dirty="0">
                <a:solidFill>
                  <a:srgbClr val="0070C0"/>
                </a:solidFill>
              </a:rPr>
              <a:t>Each ‘Problem of the week’:</a:t>
            </a:r>
          </a:p>
          <a:p>
            <a:endParaRPr lang="en-GB" b="1" dirty="0">
              <a:solidFill>
                <a:srgbClr val="0070C0"/>
              </a:solidFill>
            </a:endParaRPr>
          </a:p>
          <a:p>
            <a:pPr marL="285750" indent="-285750">
              <a:buFont typeface="Arial" panose="020B0604020202020204" pitchFamily="34" charset="0"/>
              <a:buChar char="•"/>
            </a:pPr>
            <a:r>
              <a:rPr lang="en-GB" b="1" dirty="0">
                <a:solidFill>
                  <a:srgbClr val="0070C0"/>
                </a:solidFill>
              </a:rPr>
              <a:t>Written with simple explanation of the task for pupil independence, parental support </a:t>
            </a:r>
          </a:p>
          <a:p>
            <a:pPr marL="285750" indent="-285750">
              <a:buFont typeface="Arial" panose="020B0604020202020204" pitchFamily="34" charset="0"/>
              <a:buChar char="•"/>
            </a:pPr>
            <a:r>
              <a:rPr lang="en-GB" b="1" dirty="0">
                <a:solidFill>
                  <a:srgbClr val="0070C0"/>
                </a:solidFill>
              </a:rPr>
              <a:t>Worked example for the solution</a:t>
            </a:r>
          </a:p>
          <a:p>
            <a:pPr marL="285750" indent="-285750">
              <a:buFont typeface="Arial" panose="020B0604020202020204" pitchFamily="34" charset="0"/>
              <a:buChar char="•"/>
            </a:pPr>
            <a:r>
              <a:rPr lang="en-GB" b="1" dirty="0">
                <a:solidFill>
                  <a:srgbClr val="0070C0"/>
                </a:solidFill>
              </a:rPr>
              <a:t>Variations of the task for further practise</a:t>
            </a:r>
          </a:p>
          <a:p>
            <a:pPr marL="285750" indent="-285750">
              <a:buFont typeface="Arial" panose="020B0604020202020204" pitchFamily="34" charset="0"/>
              <a:buChar char="•"/>
            </a:pPr>
            <a:r>
              <a:rPr lang="en-GB" b="1" dirty="0">
                <a:solidFill>
                  <a:srgbClr val="0070C0"/>
                </a:solidFill>
              </a:rPr>
              <a:t>Solutions</a:t>
            </a:r>
          </a:p>
          <a:p>
            <a:pPr marL="285750" indent="-285750">
              <a:buFont typeface="Arial" panose="020B0604020202020204" pitchFamily="34" charset="0"/>
              <a:buChar char="•"/>
            </a:pPr>
            <a:r>
              <a:rPr lang="en-GB" b="1" dirty="0">
                <a:solidFill>
                  <a:srgbClr val="0070C0"/>
                </a:solidFill>
              </a:rPr>
              <a:t>References to online resource if used</a:t>
            </a:r>
          </a:p>
        </p:txBody>
      </p:sp>
      <p:sp>
        <p:nvSpPr>
          <p:cNvPr id="9" name="TextBox 8">
            <a:extLst>
              <a:ext uri="{FF2B5EF4-FFF2-40B4-BE49-F238E27FC236}">
                <a16:creationId xmlns:a16="http://schemas.microsoft.com/office/drawing/2014/main" id="{095E134A-3894-4C6B-9527-99447F82CCC5}"/>
              </a:ext>
            </a:extLst>
          </p:cNvPr>
          <p:cNvSpPr txBox="1"/>
          <p:nvPr/>
        </p:nvSpPr>
        <p:spPr>
          <a:xfrm>
            <a:off x="251520" y="5474047"/>
            <a:ext cx="5040560" cy="461665"/>
          </a:xfrm>
          <a:prstGeom prst="rect">
            <a:avLst/>
          </a:prstGeom>
          <a:noFill/>
        </p:spPr>
        <p:txBody>
          <a:bodyPr wrap="square" rtlCol="0">
            <a:spAutoFit/>
          </a:bodyPr>
          <a:lstStyle/>
          <a:p>
            <a:r>
              <a:rPr lang="en-GB" sz="1200" b="1" dirty="0">
                <a:hlinkClick r:id="rId5"/>
              </a:rPr>
              <a:t>https://maths.hias.hants.gov.uk/course/index.php?categoryid=135</a:t>
            </a:r>
            <a:endParaRPr lang="en-GB" sz="1200" b="1" dirty="0"/>
          </a:p>
          <a:p>
            <a:endParaRPr lang="en-GB" sz="1200" dirty="0"/>
          </a:p>
        </p:txBody>
      </p:sp>
      <p:pic>
        <p:nvPicPr>
          <p:cNvPr id="14" name="Audio 13">
            <a:hlinkClick r:id="" action="ppaction://media"/>
            <a:extLst>
              <a:ext uri="{FF2B5EF4-FFF2-40B4-BE49-F238E27FC236}">
                <a16:creationId xmlns:a16="http://schemas.microsoft.com/office/drawing/2014/main" id="{301F22FE-6398-4BD6-A85A-314B990EF6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19894290"/>
      </p:ext>
    </p:extLst>
  </p:cSld>
  <p:clrMapOvr>
    <a:masterClrMapping/>
  </p:clrMapOvr>
  <mc:AlternateContent xmlns:mc="http://schemas.openxmlformats.org/markup-compatibility/2006" xmlns:p14="http://schemas.microsoft.com/office/powerpoint/2010/main">
    <mc:Choice Requires="p14">
      <p:transition spd="slow" p14:dur="2000" advTm="58695"/>
    </mc:Choice>
    <mc:Fallback xmlns="">
      <p:transition spd="slow" advTm="5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1326-8BFC-48FC-8B24-5B25123E3AF2}"/>
              </a:ext>
            </a:extLst>
          </p:cNvPr>
          <p:cNvSpPr>
            <a:spLocks noGrp="1"/>
          </p:cNvSpPr>
          <p:nvPr>
            <p:ph type="title"/>
          </p:nvPr>
        </p:nvSpPr>
        <p:spPr/>
        <p:txBody>
          <a:bodyPr/>
          <a:lstStyle/>
          <a:p>
            <a:r>
              <a:rPr lang="en-GB" sz="2800" b="1" dirty="0">
                <a:solidFill>
                  <a:srgbClr val="0070C0"/>
                </a:solidFill>
              </a:rPr>
              <a:t>‘Transition Plans’ from summer 2</a:t>
            </a:r>
          </a:p>
        </p:txBody>
      </p:sp>
      <p:sp>
        <p:nvSpPr>
          <p:cNvPr id="3" name="Content Placeholder 2">
            <a:extLst>
              <a:ext uri="{FF2B5EF4-FFF2-40B4-BE49-F238E27FC236}">
                <a16:creationId xmlns:a16="http://schemas.microsoft.com/office/drawing/2014/main" id="{4D271865-151B-45EB-AAF7-76710B5A7944}"/>
              </a:ext>
            </a:extLst>
          </p:cNvPr>
          <p:cNvSpPr>
            <a:spLocks noGrp="1"/>
          </p:cNvSpPr>
          <p:nvPr>
            <p:ph idx="1"/>
          </p:nvPr>
        </p:nvSpPr>
        <p:spPr>
          <a:xfrm>
            <a:off x="457200" y="1417639"/>
            <a:ext cx="8229600" cy="4531644"/>
          </a:xfrm>
        </p:spPr>
        <p:txBody>
          <a:bodyPr>
            <a:normAutofit/>
          </a:bodyPr>
          <a:lstStyle/>
          <a:p>
            <a:pPr marL="0" indent="0">
              <a:buNone/>
            </a:pPr>
            <a:r>
              <a:rPr lang="en-GB" sz="2400" dirty="0"/>
              <a:t>Transition Plans start</a:t>
            </a:r>
            <a:r>
              <a:rPr lang="en-GB" sz="2400" dirty="0">
                <a:solidFill>
                  <a:schemeClr val="accent1"/>
                </a:solidFill>
              </a:rPr>
              <a:t> </a:t>
            </a:r>
            <a:r>
              <a:rPr lang="en-GB" sz="2400" dirty="0"/>
              <a:t>from summer 2  through to the end of the following autumn term.</a:t>
            </a:r>
          </a:p>
          <a:p>
            <a:pPr marL="0" indent="0">
              <a:buNone/>
            </a:pPr>
            <a:r>
              <a:rPr lang="en-GB" sz="2400" dirty="0"/>
              <a:t>Year 1 to Year 6</a:t>
            </a:r>
          </a:p>
          <a:p>
            <a:pPr marL="0" indent="0">
              <a:buNone/>
            </a:pPr>
            <a:endParaRPr lang="en-GB" sz="2400" dirty="0"/>
          </a:p>
          <a:p>
            <a:pPr marL="0" indent="0">
              <a:buNone/>
            </a:pPr>
            <a:r>
              <a:rPr lang="en-GB" sz="2000" dirty="0" err="1">
                <a:solidFill>
                  <a:srgbClr val="0070C0"/>
                </a:solidFill>
              </a:rPr>
              <a:t>Eg</a:t>
            </a:r>
            <a:r>
              <a:rPr lang="en-GB" sz="2000" dirty="0">
                <a:solidFill>
                  <a:srgbClr val="0070C0"/>
                </a:solidFill>
              </a:rPr>
              <a:t> Year 1 summer term to end of the autumn term in Year 2</a:t>
            </a:r>
            <a:endParaRPr lang="en-GB" sz="1600" dirty="0">
              <a:solidFill>
                <a:srgbClr val="0070C0"/>
              </a:solidFill>
            </a:endParaRPr>
          </a:p>
          <a:p>
            <a:pPr lvl="1">
              <a:buFont typeface="Arial" panose="020B0604020202020204" pitchFamily="34" charset="0"/>
              <a:buChar char="•"/>
            </a:pPr>
            <a:r>
              <a:rPr lang="en-GB" sz="2000" dirty="0"/>
              <a:t>Link to Hampshire Primary scheme of learning Unit Plans</a:t>
            </a:r>
          </a:p>
          <a:p>
            <a:pPr lvl="1">
              <a:buFont typeface="Arial" panose="020B0604020202020204" pitchFamily="34" charset="0"/>
              <a:buChar char="•"/>
            </a:pPr>
            <a:r>
              <a:rPr lang="en-GB" sz="2000" dirty="0"/>
              <a:t>First 7 weeks secures end of one year </a:t>
            </a:r>
            <a:r>
              <a:rPr lang="en-GB" sz="2000" dirty="0" err="1"/>
              <a:t>eg</a:t>
            </a:r>
            <a:r>
              <a:rPr lang="en-GB" sz="2000" dirty="0"/>
              <a:t> end of Year 1 before beginning to work in the following year’s curriculum </a:t>
            </a:r>
            <a:r>
              <a:rPr lang="en-GB" sz="2000" dirty="0" err="1"/>
              <a:t>eg</a:t>
            </a:r>
            <a:r>
              <a:rPr lang="en-GB" sz="2000" dirty="0"/>
              <a:t> Year 2</a:t>
            </a:r>
          </a:p>
          <a:p>
            <a:pPr lvl="1">
              <a:buFont typeface="Arial" panose="020B0604020202020204" pitchFamily="34" charset="0"/>
              <a:buChar char="•"/>
            </a:pPr>
            <a:r>
              <a:rPr lang="en-GB" sz="2000" dirty="0"/>
              <a:t>Can be used with any other resource </a:t>
            </a:r>
            <a:r>
              <a:rPr lang="en-GB" sz="2000" dirty="0" err="1"/>
              <a:t>eg</a:t>
            </a:r>
            <a:r>
              <a:rPr lang="en-GB" sz="2000" dirty="0"/>
              <a:t> White Rose</a:t>
            </a:r>
          </a:p>
          <a:p>
            <a:pPr lvl="1">
              <a:buFont typeface="Arial" panose="020B0604020202020204" pitchFamily="34" charset="0"/>
              <a:buChar char="•"/>
            </a:pPr>
            <a:r>
              <a:rPr lang="en-GB" sz="2000" dirty="0"/>
              <a:t>Support for changes of teacher summer/ autumn term giving one plan to follow</a:t>
            </a:r>
          </a:p>
          <a:p>
            <a:pPr marL="457200" lvl="1" indent="0">
              <a:buNone/>
            </a:pPr>
            <a:endParaRPr lang="en-GB" dirty="0"/>
          </a:p>
        </p:txBody>
      </p:sp>
      <p:pic>
        <p:nvPicPr>
          <p:cNvPr id="7" name="Audio 6">
            <a:hlinkClick r:id="" action="ppaction://media"/>
            <a:extLst>
              <a:ext uri="{FF2B5EF4-FFF2-40B4-BE49-F238E27FC236}">
                <a16:creationId xmlns:a16="http://schemas.microsoft.com/office/drawing/2014/main" id="{7374DBEC-A145-4F11-936D-24606BD05A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34784040"/>
      </p:ext>
    </p:extLst>
  </p:cSld>
  <p:clrMapOvr>
    <a:masterClrMapping/>
  </p:clrMapOvr>
  <mc:AlternateContent xmlns:mc="http://schemas.openxmlformats.org/markup-compatibility/2006" xmlns:p14="http://schemas.microsoft.com/office/powerpoint/2010/main">
    <mc:Choice Requires="p14">
      <p:transition spd="slow" p14:dur="2000" advTm="74286"/>
    </mc:Choice>
    <mc:Fallback xmlns="">
      <p:transition spd="slow" advTm="74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E21EF-C60F-4A4D-9623-327C6D4D3736}"/>
              </a:ext>
            </a:extLst>
          </p:cNvPr>
          <p:cNvSpPr>
            <a:spLocks noGrp="1"/>
          </p:cNvSpPr>
          <p:nvPr>
            <p:ph type="title"/>
          </p:nvPr>
        </p:nvSpPr>
        <p:spPr>
          <a:xfrm>
            <a:off x="386673" y="365846"/>
            <a:ext cx="6130925" cy="510167"/>
          </a:xfrm>
        </p:spPr>
        <p:txBody>
          <a:bodyPr/>
          <a:lstStyle/>
          <a:p>
            <a:r>
              <a:rPr lang="en-GB" sz="2400" b="1" dirty="0">
                <a:solidFill>
                  <a:srgbClr val="0070C0"/>
                </a:solidFill>
              </a:rPr>
              <a:t>Revised 2020 Planning Overview: Summer 2 to end of Autumn</a:t>
            </a:r>
          </a:p>
        </p:txBody>
      </p:sp>
      <p:sp>
        <p:nvSpPr>
          <p:cNvPr id="3" name="Arrow: Down 2">
            <a:extLst>
              <a:ext uri="{FF2B5EF4-FFF2-40B4-BE49-F238E27FC236}">
                <a16:creationId xmlns:a16="http://schemas.microsoft.com/office/drawing/2014/main" id="{7C2BD1E7-E669-4843-AC3D-D807B108BFC0}"/>
              </a:ext>
            </a:extLst>
          </p:cNvPr>
          <p:cNvSpPr/>
          <p:nvPr/>
        </p:nvSpPr>
        <p:spPr>
          <a:xfrm>
            <a:off x="7139160" y="1365833"/>
            <a:ext cx="189735" cy="38884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rrow: Down 4">
            <a:extLst>
              <a:ext uri="{FF2B5EF4-FFF2-40B4-BE49-F238E27FC236}">
                <a16:creationId xmlns:a16="http://schemas.microsoft.com/office/drawing/2014/main" id="{4A81D31A-4CAA-4373-984C-28FC25D0E1B4}"/>
              </a:ext>
            </a:extLst>
          </p:cNvPr>
          <p:cNvSpPr/>
          <p:nvPr/>
        </p:nvSpPr>
        <p:spPr>
          <a:xfrm>
            <a:off x="7484172" y="2839639"/>
            <a:ext cx="189735" cy="237626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4" name="TextBox 3">
            <a:extLst>
              <a:ext uri="{FF2B5EF4-FFF2-40B4-BE49-F238E27FC236}">
                <a16:creationId xmlns:a16="http://schemas.microsoft.com/office/drawing/2014/main" id="{AE64D0B7-93C1-47EE-A575-13B94B1A5C27}"/>
              </a:ext>
            </a:extLst>
          </p:cNvPr>
          <p:cNvSpPr txBox="1"/>
          <p:nvPr/>
        </p:nvSpPr>
        <p:spPr>
          <a:xfrm>
            <a:off x="7406852" y="1424232"/>
            <a:ext cx="1413619" cy="1200329"/>
          </a:xfrm>
          <a:prstGeom prst="rect">
            <a:avLst/>
          </a:prstGeom>
          <a:noFill/>
        </p:spPr>
        <p:txBody>
          <a:bodyPr wrap="square" rtlCol="0">
            <a:spAutoFit/>
          </a:bodyPr>
          <a:lstStyle/>
          <a:p>
            <a:r>
              <a:rPr lang="en-GB" b="1" dirty="0">
                <a:solidFill>
                  <a:srgbClr val="0070C0"/>
                </a:solidFill>
              </a:rPr>
              <a:t>‘Transition’ Plans </a:t>
            </a:r>
          </a:p>
          <a:p>
            <a:r>
              <a:rPr lang="en-GB" b="1" dirty="0">
                <a:solidFill>
                  <a:srgbClr val="0070C0"/>
                </a:solidFill>
              </a:rPr>
              <a:t>21 weeks</a:t>
            </a:r>
          </a:p>
          <a:p>
            <a:endParaRPr lang="en-GB" b="1" dirty="0">
              <a:solidFill>
                <a:srgbClr val="0070C0"/>
              </a:solidFill>
            </a:endParaRPr>
          </a:p>
        </p:txBody>
      </p:sp>
      <p:sp>
        <p:nvSpPr>
          <p:cNvPr id="8" name="TextBox 7">
            <a:extLst>
              <a:ext uri="{FF2B5EF4-FFF2-40B4-BE49-F238E27FC236}">
                <a16:creationId xmlns:a16="http://schemas.microsoft.com/office/drawing/2014/main" id="{09B05F66-4970-40F4-935D-CB78E922605D}"/>
              </a:ext>
            </a:extLst>
          </p:cNvPr>
          <p:cNvSpPr txBox="1"/>
          <p:nvPr/>
        </p:nvSpPr>
        <p:spPr>
          <a:xfrm>
            <a:off x="7673907" y="3068960"/>
            <a:ext cx="1357965" cy="1477328"/>
          </a:xfrm>
          <a:prstGeom prst="rect">
            <a:avLst/>
          </a:prstGeom>
          <a:noFill/>
        </p:spPr>
        <p:txBody>
          <a:bodyPr wrap="square" rtlCol="0">
            <a:spAutoFit/>
          </a:bodyPr>
          <a:lstStyle/>
          <a:p>
            <a:r>
              <a:rPr lang="en-GB" b="1" dirty="0">
                <a:solidFill>
                  <a:srgbClr val="00B050"/>
                </a:solidFill>
              </a:rPr>
              <a:t>Autumn term ‘Catch Up’ plans</a:t>
            </a:r>
          </a:p>
          <a:p>
            <a:r>
              <a:rPr lang="en-GB" b="1" dirty="0">
                <a:solidFill>
                  <a:srgbClr val="00B050"/>
                </a:solidFill>
              </a:rPr>
              <a:t>14 weeks</a:t>
            </a:r>
          </a:p>
        </p:txBody>
      </p:sp>
      <p:pic>
        <p:nvPicPr>
          <p:cNvPr id="9" name="Audio 8">
            <a:hlinkClick r:id="" action="ppaction://media"/>
            <a:extLst>
              <a:ext uri="{FF2B5EF4-FFF2-40B4-BE49-F238E27FC236}">
                <a16:creationId xmlns:a16="http://schemas.microsoft.com/office/drawing/2014/main" id="{11773484-A557-405B-BDC5-47FA0C4B98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12" name="Content Placeholder 11">
            <a:extLst>
              <a:ext uri="{FF2B5EF4-FFF2-40B4-BE49-F238E27FC236}">
                <a16:creationId xmlns:a16="http://schemas.microsoft.com/office/drawing/2014/main" id="{AD828B2C-6266-4016-A8FA-F659D2D8C9AF}"/>
              </a:ext>
            </a:extLst>
          </p:cNvPr>
          <p:cNvPicPr>
            <a:picLocks noGrp="1" noChangeAspect="1"/>
          </p:cNvPicPr>
          <p:nvPr>
            <p:ph idx="1"/>
          </p:nvPr>
        </p:nvPicPr>
        <p:blipFill>
          <a:blip r:embed="rId6"/>
          <a:stretch>
            <a:fillRect/>
          </a:stretch>
        </p:blipFill>
        <p:spPr>
          <a:xfrm>
            <a:off x="165161" y="1293130"/>
            <a:ext cx="6879132" cy="4033837"/>
          </a:xfrm>
          <a:prstGeom prst="rect">
            <a:avLst/>
          </a:prstGeom>
        </p:spPr>
      </p:pic>
    </p:spTree>
    <p:extLst>
      <p:ext uri="{BB962C8B-B14F-4D97-AF65-F5344CB8AC3E}">
        <p14:creationId xmlns:p14="http://schemas.microsoft.com/office/powerpoint/2010/main" val="2661762296"/>
      </p:ext>
    </p:extLst>
  </p:cSld>
  <p:clrMapOvr>
    <a:masterClrMapping/>
  </p:clrMapOvr>
  <mc:AlternateContent xmlns:mc="http://schemas.openxmlformats.org/markup-compatibility/2006" xmlns:p14="http://schemas.microsoft.com/office/powerpoint/2010/main">
    <mc:Choice Requires="p14">
      <p:transition spd="slow" p14:dur="2000" advTm="46351"/>
    </mc:Choice>
    <mc:Fallback xmlns="">
      <p:transition spd="slow" advTm="4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B7813-781A-48CA-88AA-A7384D59CCD5}"/>
              </a:ext>
            </a:extLst>
          </p:cNvPr>
          <p:cNvSpPr>
            <a:spLocks noGrp="1"/>
          </p:cNvSpPr>
          <p:nvPr>
            <p:ph type="title"/>
          </p:nvPr>
        </p:nvSpPr>
        <p:spPr>
          <a:xfrm>
            <a:off x="457202" y="274640"/>
            <a:ext cx="6130925" cy="979487"/>
          </a:xfrm>
        </p:spPr>
        <p:txBody>
          <a:bodyPr/>
          <a:lstStyle/>
          <a:p>
            <a:pPr algn="l"/>
            <a:r>
              <a:rPr lang="en-GB" b="1" dirty="0">
                <a:solidFill>
                  <a:srgbClr val="0070C0"/>
                </a:solidFill>
              </a:rPr>
              <a:t>Why Year 6?</a:t>
            </a:r>
          </a:p>
        </p:txBody>
      </p:sp>
      <p:sp>
        <p:nvSpPr>
          <p:cNvPr id="3" name="Content Placeholder 2">
            <a:extLst>
              <a:ext uri="{FF2B5EF4-FFF2-40B4-BE49-F238E27FC236}">
                <a16:creationId xmlns:a16="http://schemas.microsoft.com/office/drawing/2014/main" id="{A5082988-7226-41C4-A3F1-D24EF474D4F3}"/>
              </a:ext>
            </a:extLst>
          </p:cNvPr>
          <p:cNvSpPr>
            <a:spLocks noGrp="1"/>
          </p:cNvSpPr>
          <p:nvPr>
            <p:ph idx="1"/>
          </p:nvPr>
        </p:nvSpPr>
        <p:spPr>
          <a:xfrm>
            <a:off x="457200" y="1254125"/>
            <a:ext cx="8229600" cy="4349750"/>
          </a:xfrm>
        </p:spPr>
        <p:txBody>
          <a:bodyPr>
            <a:normAutofit lnSpcReduction="10000"/>
          </a:bodyPr>
          <a:lstStyle/>
          <a:p>
            <a:r>
              <a:rPr lang="en-GB" sz="2400" dirty="0"/>
              <a:t>They are in a unique position – all pupils will be moving to a new school and working within a new curriculum</a:t>
            </a:r>
          </a:p>
          <a:p>
            <a:pPr marL="0" indent="0">
              <a:buNone/>
            </a:pPr>
            <a:endParaRPr lang="en-GB" sz="2400" dirty="0"/>
          </a:p>
          <a:p>
            <a:r>
              <a:rPr lang="en-GB" sz="2400" dirty="0"/>
              <a:t>For many pupils this imminent transition will be a source of anxiety</a:t>
            </a:r>
          </a:p>
          <a:p>
            <a:pPr marL="0" indent="0">
              <a:buNone/>
            </a:pPr>
            <a:endParaRPr lang="en-GB" sz="2400" dirty="0"/>
          </a:p>
          <a:p>
            <a:r>
              <a:rPr lang="en-GB" sz="2400" dirty="0"/>
              <a:t>They will be acutely aware that they have not completed their Primary curriculum</a:t>
            </a:r>
          </a:p>
          <a:p>
            <a:pPr marL="0" indent="0">
              <a:buNone/>
            </a:pPr>
            <a:endParaRPr lang="en-GB" sz="2400" dirty="0"/>
          </a:p>
          <a:p>
            <a:r>
              <a:rPr lang="en-GB" sz="2400" dirty="0"/>
              <a:t>We have an opportunity to work with Year 6 and develop a sense of growth and confidence in their ‘readiness’… </a:t>
            </a:r>
          </a:p>
        </p:txBody>
      </p:sp>
      <p:pic>
        <p:nvPicPr>
          <p:cNvPr id="8" name="Audio 7">
            <a:hlinkClick r:id="" action="ppaction://media"/>
            <a:extLst>
              <a:ext uri="{FF2B5EF4-FFF2-40B4-BE49-F238E27FC236}">
                <a16:creationId xmlns:a16="http://schemas.microsoft.com/office/drawing/2014/main" id="{AF4080F1-4FA2-4F07-B629-172622A4E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67697761"/>
      </p:ext>
    </p:extLst>
  </p:cSld>
  <p:clrMapOvr>
    <a:masterClrMapping/>
  </p:clrMapOvr>
  <mc:AlternateContent xmlns:mc="http://schemas.openxmlformats.org/markup-compatibility/2006" xmlns:p14="http://schemas.microsoft.com/office/powerpoint/2010/main">
    <mc:Choice Requires="p14">
      <p:transition spd="slow" p14:dur="2000" advTm="52239"/>
    </mc:Choice>
    <mc:Fallback xmlns="">
      <p:transition spd="slow" advTm="52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85766-F447-4F0F-BC17-E5FDC40CCB44}"/>
              </a:ext>
            </a:extLst>
          </p:cNvPr>
          <p:cNvSpPr>
            <a:spLocks noGrp="1"/>
          </p:cNvSpPr>
          <p:nvPr>
            <p:ph type="title"/>
          </p:nvPr>
        </p:nvSpPr>
        <p:spPr/>
        <p:txBody>
          <a:bodyPr/>
          <a:lstStyle/>
          <a:p>
            <a:r>
              <a:rPr lang="en-GB" b="1" dirty="0">
                <a:solidFill>
                  <a:srgbClr val="0070C0"/>
                </a:solidFill>
              </a:rPr>
              <a:t>Year 6 </a:t>
            </a:r>
            <a:br>
              <a:rPr lang="en-GB" b="1" dirty="0">
                <a:solidFill>
                  <a:srgbClr val="0070C0"/>
                </a:solidFill>
              </a:rPr>
            </a:br>
            <a:r>
              <a:rPr lang="en-GB" b="1" dirty="0">
                <a:solidFill>
                  <a:srgbClr val="0070C0"/>
                </a:solidFill>
              </a:rPr>
              <a:t>Four week plan</a:t>
            </a:r>
          </a:p>
        </p:txBody>
      </p:sp>
      <p:sp>
        <p:nvSpPr>
          <p:cNvPr id="3" name="Content Placeholder 2">
            <a:extLst>
              <a:ext uri="{FF2B5EF4-FFF2-40B4-BE49-F238E27FC236}">
                <a16:creationId xmlns:a16="http://schemas.microsoft.com/office/drawing/2014/main" id="{8AEEEB35-178B-43E5-BE8B-C17B30C660DB}"/>
              </a:ext>
            </a:extLst>
          </p:cNvPr>
          <p:cNvSpPr>
            <a:spLocks noGrp="1"/>
          </p:cNvSpPr>
          <p:nvPr>
            <p:ph idx="1"/>
          </p:nvPr>
        </p:nvSpPr>
        <p:spPr/>
        <p:txBody>
          <a:bodyPr>
            <a:normAutofit lnSpcReduction="10000"/>
          </a:bodyPr>
          <a:lstStyle/>
          <a:p>
            <a:r>
              <a:rPr lang="en-GB" sz="2000" dirty="0"/>
              <a:t>20 lesson learning schedule based on the Hampshire Mathematics Scheme of Learning </a:t>
            </a:r>
          </a:p>
          <a:p>
            <a:r>
              <a:rPr lang="en-GB" sz="2000" dirty="0"/>
              <a:t>This document focusses on the core skills, knowledge and understanding that an ‘on-track’ learner would be expected to bring to the next stage of their learning  </a:t>
            </a:r>
          </a:p>
          <a:p>
            <a:pPr marL="0" indent="0">
              <a:buNone/>
            </a:pPr>
            <a:endParaRPr lang="en-GB" dirty="0"/>
          </a:p>
          <a:p>
            <a:pPr marL="0" indent="0">
              <a:buNone/>
            </a:pPr>
            <a:r>
              <a:rPr lang="en-GB" sz="2000" dirty="0"/>
              <a:t>Teachers will need to adapt this schedule to the needs of their learners.</a:t>
            </a:r>
          </a:p>
          <a:p>
            <a:pPr marL="0" indent="0">
              <a:buNone/>
            </a:pPr>
            <a:endParaRPr lang="en-GB" sz="2000" b="1" u="sng" dirty="0">
              <a:hlinkClick r:id="rId4"/>
            </a:endParaRPr>
          </a:p>
          <a:p>
            <a:pPr marL="0" indent="0">
              <a:buNone/>
            </a:pPr>
            <a:endParaRPr lang="en-GB" sz="2000" b="1" u="sng" dirty="0">
              <a:hlinkClick r:id="rId4"/>
            </a:endParaRPr>
          </a:p>
          <a:p>
            <a:pPr marL="0" indent="0">
              <a:buNone/>
            </a:pPr>
            <a:endParaRPr lang="en-GB" sz="2000" b="1" u="sng" dirty="0">
              <a:hlinkClick r:id="rId4"/>
            </a:endParaRPr>
          </a:p>
          <a:p>
            <a:pPr marL="0" indent="0">
              <a:buNone/>
            </a:pPr>
            <a:r>
              <a:rPr lang="en-GB" sz="2000" b="1" u="sng" dirty="0">
                <a:hlinkClick r:id="rId4"/>
              </a:rPr>
              <a:t>https://maths.hias.hants.gov.uk/</a:t>
            </a:r>
            <a:endParaRPr lang="en-GB" sz="2000" dirty="0"/>
          </a:p>
          <a:p>
            <a:pPr marL="0" indent="0">
              <a:buNone/>
            </a:pPr>
            <a:r>
              <a:rPr lang="en-GB" sz="2000" b="1" dirty="0"/>
              <a:t> </a:t>
            </a:r>
            <a:endParaRPr lang="en-GB" sz="2000" dirty="0"/>
          </a:p>
          <a:p>
            <a:endParaRPr lang="en-GB" dirty="0"/>
          </a:p>
        </p:txBody>
      </p:sp>
      <p:pic>
        <p:nvPicPr>
          <p:cNvPr id="6" name="Audio 5">
            <a:hlinkClick r:id="" action="ppaction://media"/>
            <a:extLst>
              <a:ext uri="{FF2B5EF4-FFF2-40B4-BE49-F238E27FC236}">
                <a16:creationId xmlns:a16="http://schemas.microsoft.com/office/drawing/2014/main" id="{10004C90-4EB1-4006-A0F5-05CA65135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15422707"/>
      </p:ext>
    </p:extLst>
  </p:cSld>
  <p:clrMapOvr>
    <a:masterClrMapping/>
  </p:clrMapOvr>
  <mc:AlternateContent xmlns:mc="http://schemas.openxmlformats.org/markup-compatibility/2006" xmlns:p14="http://schemas.microsoft.com/office/powerpoint/2010/main">
    <mc:Choice Requires="p14">
      <p:transition spd="slow" p14:dur="2000" advTm="37918"/>
    </mc:Choice>
    <mc:Fallback xmlns="">
      <p:transition spd="slow" advTm="37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B8A719-A4E7-46CB-8D99-1B6E20FCC213}"/>
              </a:ext>
            </a:extLst>
          </p:cNvPr>
          <p:cNvPicPr>
            <a:picLocks noChangeAspect="1"/>
          </p:cNvPicPr>
          <p:nvPr/>
        </p:nvPicPr>
        <p:blipFill>
          <a:blip r:embed="rId4"/>
          <a:stretch>
            <a:fillRect/>
          </a:stretch>
        </p:blipFill>
        <p:spPr>
          <a:xfrm>
            <a:off x="2289694" y="1484784"/>
            <a:ext cx="6663323" cy="4247317"/>
          </a:xfrm>
          <a:prstGeom prst="rect">
            <a:avLst/>
          </a:prstGeom>
          <a:ln w="28575">
            <a:solidFill>
              <a:schemeClr val="tx1"/>
            </a:solidFill>
          </a:ln>
        </p:spPr>
      </p:pic>
      <p:sp>
        <p:nvSpPr>
          <p:cNvPr id="5" name="TextBox 4">
            <a:extLst>
              <a:ext uri="{FF2B5EF4-FFF2-40B4-BE49-F238E27FC236}">
                <a16:creationId xmlns:a16="http://schemas.microsoft.com/office/drawing/2014/main" id="{EEE7674A-D0EA-4571-945E-CE3BDF4D9600}"/>
              </a:ext>
            </a:extLst>
          </p:cNvPr>
          <p:cNvSpPr txBox="1"/>
          <p:nvPr/>
        </p:nvSpPr>
        <p:spPr>
          <a:xfrm>
            <a:off x="369454" y="1235827"/>
            <a:ext cx="1920240" cy="4247317"/>
          </a:xfrm>
          <a:prstGeom prst="rect">
            <a:avLst/>
          </a:prstGeom>
          <a:noFill/>
        </p:spPr>
        <p:txBody>
          <a:bodyPr wrap="square" rtlCol="0">
            <a:spAutoFit/>
          </a:bodyPr>
          <a:lstStyle/>
          <a:p>
            <a:endParaRPr lang="en-GB" dirty="0"/>
          </a:p>
          <a:p>
            <a:r>
              <a:rPr lang="en-GB" b="1" dirty="0">
                <a:solidFill>
                  <a:srgbClr val="0070C0"/>
                </a:solidFill>
              </a:rPr>
              <a:t>Week 1:</a:t>
            </a:r>
          </a:p>
          <a:p>
            <a:r>
              <a:rPr lang="en-GB" dirty="0"/>
              <a:t>Four operations</a:t>
            </a:r>
          </a:p>
          <a:p>
            <a:r>
              <a:rPr lang="en-GB" dirty="0"/>
              <a:t>(</a:t>
            </a:r>
            <a:r>
              <a:rPr lang="en-GB" dirty="0" err="1"/>
              <a:t>inc</a:t>
            </a:r>
            <a:r>
              <a:rPr lang="en-GB" dirty="0"/>
              <a:t> decimals)</a:t>
            </a:r>
          </a:p>
          <a:p>
            <a:endParaRPr lang="en-GB" dirty="0"/>
          </a:p>
          <a:p>
            <a:r>
              <a:rPr lang="en-GB" b="1" dirty="0">
                <a:solidFill>
                  <a:srgbClr val="0070C0"/>
                </a:solidFill>
              </a:rPr>
              <a:t>Week 2:</a:t>
            </a:r>
          </a:p>
          <a:p>
            <a:r>
              <a:rPr lang="en-GB" dirty="0"/>
              <a:t>Geometry</a:t>
            </a:r>
          </a:p>
          <a:p>
            <a:endParaRPr lang="en-GB" dirty="0"/>
          </a:p>
          <a:p>
            <a:r>
              <a:rPr lang="en-GB" b="1" dirty="0">
                <a:solidFill>
                  <a:srgbClr val="0070C0"/>
                </a:solidFill>
              </a:rPr>
              <a:t>Week 3:</a:t>
            </a:r>
          </a:p>
          <a:p>
            <a:r>
              <a:rPr lang="en-GB" dirty="0"/>
              <a:t>Fractions</a:t>
            </a:r>
          </a:p>
          <a:p>
            <a:r>
              <a:rPr lang="en-GB" dirty="0"/>
              <a:t>(add/sub; multi/ </a:t>
            </a:r>
            <a:r>
              <a:rPr lang="en-GB" dirty="0" err="1"/>
              <a:t>divi</a:t>
            </a:r>
            <a:r>
              <a:rPr lang="en-GB" dirty="0"/>
              <a:t>, %)</a:t>
            </a:r>
          </a:p>
          <a:p>
            <a:endParaRPr lang="en-GB" dirty="0"/>
          </a:p>
          <a:p>
            <a:r>
              <a:rPr lang="en-GB" dirty="0"/>
              <a:t>(Week 4)</a:t>
            </a:r>
          </a:p>
          <a:p>
            <a:r>
              <a:rPr lang="en-GB" dirty="0"/>
              <a:t>(Measurement)</a:t>
            </a:r>
          </a:p>
        </p:txBody>
      </p:sp>
      <p:pic>
        <p:nvPicPr>
          <p:cNvPr id="6" name="Audio 5">
            <a:hlinkClick r:id="" action="ppaction://media"/>
            <a:extLst>
              <a:ext uri="{FF2B5EF4-FFF2-40B4-BE49-F238E27FC236}">
                <a16:creationId xmlns:a16="http://schemas.microsoft.com/office/drawing/2014/main" id="{1AF9F034-ECB3-4882-8A60-0F454D7BFC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325126880"/>
      </p:ext>
    </p:extLst>
  </p:cSld>
  <p:clrMapOvr>
    <a:masterClrMapping/>
  </p:clrMapOvr>
  <mc:AlternateContent xmlns:mc="http://schemas.openxmlformats.org/markup-compatibility/2006" xmlns:p14="http://schemas.microsoft.com/office/powerpoint/2010/main">
    <mc:Choice Requires="p14">
      <p:transition spd="slow" p14:dur="2000" advTm="22483"/>
    </mc:Choice>
    <mc:Fallback xmlns="">
      <p:transition spd="slow" advTm="2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5|3.9|6.6|24.7|17.3"/>
</p:tagLst>
</file>

<file path=ppt/theme/theme1.xml><?xml version="1.0" encoding="utf-8"?>
<a:theme xmlns:a="http://schemas.openxmlformats.org/drawingml/2006/main" name="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0C2108A4C884840A36CC1578A705141" ma:contentTypeVersion="13" ma:contentTypeDescription="Create a new document." ma:contentTypeScope="" ma:versionID="c87cdba8a7220bc9e81b5908540517c4">
  <xsd:schema xmlns:xsd="http://www.w3.org/2001/XMLSchema" xmlns:xs="http://www.w3.org/2001/XMLSchema" xmlns:p="http://schemas.microsoft.com/office/2006/metadata/properties" xmlns:ns3="046ece24-5b3b-4d7e-9ecd-6787d1859a4c" xmlns:ns4="a53e51bf-d4ca-4475-9fe5-3e88c614434f" targetNamespace="http://schemas.microsoft.com/office/2006/metadata/properties" ma:root="true" ma:fieldsID="e24dcf879734a4a0a091b0c0d848e918" ns3:_="" ns4:_="">
    <xsd:import namespace="046ece24-5b3b-4d7e-9ecd-6787d1859a4c"/>
    <xsd:import namespace="a53e51bf-d4ca-4475-9fe5-3e88c614434f"/>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ece24-5b3b-4d7e-9ecd-6787d1859a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3e51bf-d4ca-4475-9fe5-3e88c614434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8BFCAA-BB2C-4BF0-9D21-0748AAEA5D9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8A09574-D411-43A1-823F-5B8350C071BB}">
  <ds:schemaRefs>
    <ds:schemaRef ds:uri="http://schemas.microsoft.com/sharepoint/v3/contenttype/forms"/>
  </ds:schemaRefs>
</ds:datastoreItem>
</file>

<file path=customXml/itemProps3.xml><?xml version="1.0" encoding="utf-8"?>
<ds:datastoreItem xmlns:ds="http://schemas.openxmlformats.org/officeDocument/2006/customXml" ds:itemID="{4E911A64-C8E4-45F6-8BE8-58BF1BD2D4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ece24-5b3b-4d7e-9ecd-6787d1859a4c"/>
    <ds:schemaRef ds:uri="a53e51bf-d4ca-4475-9fe5-3e88c61443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HIAS PowerPoint template_(HF000005893216)</Template>
  <TotalTime>544</TotalTime>
  <Words>1275</Words>
  <Application>Microsoft Office PowerPoint</Application>
  <PresentationFormat>On-screen Show (4:3)</PresentationFormat>
  <Paragraphs>137</Paragraphs>
  <Slides>17</Slides>
  <Notes>3</Notes>
  <HiddenSlides>0</HiddenSlides>
  <MMClips>17</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17</vt:i4>
      </vt:variant>
    </vt:vector>
  </HeadingPairs>
  <TitlesOfParts>
    <vt:vector size="21" baseType="lpstr">
      <vt:lpstr>Arial</vt:lpstr>
      <vt:lpstr>Calibri</vt:lpstr>
      <vt:lpstr>HIAS PowerPoint template</vt:lpstr>
      <vt:lpstr>1_HIAS PowerPoint template</vt:lpstr>
      <vt:lpstr>Recovery Curriculum Planning Mathematics</vt:lpstr>
      <vt:lpstr>Recovery Curriculum Planning Summer Term</vt:lpstr>
      <vt:lpstr>Remember the basics…</vt:lpstr>
      <vt:lpstr>‘Home Learning’ resources Year 1- Year 6</vt:lpstr>
      <vt:lpstr>‘Transition Plans’ from summer 2</vt:lpstr>
      <vt:lpstr>Revised 2020 Planning Overview: Summer 2 to end of Autumn</vt:lpstr>
      <vt:lpstr>Why Year 6?</vt:lpstr>
      <vt:lpstr>Year 6  Four week plan</vt:lpstr>
      <vt:lpstr>PowerPoint Presentation</vt:lpstr>
      <vt:lpstr>Recovery Curriculum Planning Autumn Term ‘Catch up’ plans</vt:lpstr>
      <vt:lpstr>Revised 2020 Planning Overview: Summer 2 to end of Autumn</vt:lpstr>
      <vt:lpstr>Autumn term ‘Catch Up Plan’ Year 1</vt:lpstr>
      <vt:lpstr>Catch up Plans from Autumn term Year 1 to Year 6 </vt:lpstr>
      <vt:lpstr>PowerPoint Presentation</vt:lpstr>
      <vt:lpstr>NCETM Professional Development materials</vt:lpstr>
      <vt:lpstr>NCETM Teaching for Mastery</vt:lpstr>
      <vt:lpstr>Resources</vt:lpstr>
    </vt:vector>
  </TitlesOfParts>
  <Company>Hampshire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Hampshire PPT</dc:title>
  <dc:creator>cseihfet</dc:creator>
  <cp:lastModifiedBy>Clifft, Jacqui</cp:lastModifiedBy>
  <cp:revision>5</cp:revision>
  <cp:lastPrinted>2020-05-27T15:29:29Z</cp:lastPrinted>
  <dcterms:created xsi:type="dcterms:W3CDTF">2013-12-30T13:54:38Z</dcterms:created>
  <dcterms:modified xsi:type="dcterms:W3CDTF">2020-06-09T13:54:22Z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0x01010070C2108A4C884840A36CC1578A705141</vt:lpwstr>
  </property>
</Properties>
</file>