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2" r:id="rId9"/>
    <p:sldId id="261" r:id="rId10"/>
    <p:sldId id="280" r:id="rId11"/>
    <p:sldId id="263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83" r:id="rId20"/>
    <p:sldId id="284" r:id="rId21"/>
    <p:sldId id="285" r:id="rId22"/>
    <p:sldId id="282" r:id="rId23"/>
    <p:sldId id="281" r:id="rId24"/>
    <p:sldId id="273" r:id="rId25"/>
    <p:sldId id="274" r:id="rId26"/>
    <p:sldId id="286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8" autoAdjust="0"/>
    <p:restoredTop sz="94660"/>
  </p:normalViewPr>
  <p:slideViewPr>
    <p:cSldViewPr>
      <p:cViewPr varScale="1">
        <p:scale>
          <a:sx n="61" d="100"/>
          <a:sy n="61" d="100"/>
        </p:scale>
        <p:origin x="16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58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37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6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67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3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0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65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62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90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1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16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04682-FD26-44C1-8AEE-71E05701DE3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A713C-4616-4070-AA7C-57B3F33E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67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RATIO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Ratio says how much of one thing there is compared to another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Aidan and Matt have football stickers in the ratio 2:3.  Altogether they have 25 stickers. If Aidan gives half his stickers to Matt, how many will Matt have?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41608" y="436689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589680" y="436689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49406" y="436689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45464" y="4366891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3536" y="4366891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7472" y="443425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93699" y="44396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59545" y="444496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32491" y="444496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21414" y="445191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3601" y="5053509"/>
            <a:ext cx="118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Matt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8068" y="4193119"/>
            <a:ext cx="1377720" cy="13054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908325" y="43644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008488" y="443719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31290" y="5149114"/>
            <a:ext cx="118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Aidan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560" y="5422841"/>
            <a:ext cx="4447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Matt now has 20 CDs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</a:t>
            </a:r>
            <a:r>
              <a:rPr lang="en-GB" dirty="0" smtClean="0"/>
              <a:t>ratio of Brook’s pencils to Beth’s pencils was 7:3.  When Brook gave 20 pencils to Beth, they each had the same amount.  How many pencils did they have altogether?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0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6145"/>
            <a:ext cx="8229600" cy="4525963"/>
          </a:xfrm>
        </p:spPr>
        <p:txBody>
          <a:bodyPr/>
          <a:lstStyle/>
          <a:p>
            <a:r>
              <a:rPr lang="en-GB" dirty="0" smtClean="0"/>
              <a:t>The ratio of Brook’s pencils to Beth’s pencils was 7:3.  When Brook gave 20 pencils to Beth, they each had the same amount.  How many pencils did they have altogether?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19672" y="242897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67744" y="242553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906798" y="243537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619672" y="3284984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58726" y="3284984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45656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Brook</a:t>
            </a:r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3554870" y="243537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824028" y="243974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202942" y="243537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472100" y="243974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02542" y="321297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Beth</a:t>
            </a:r>
            <a:endParaRPr lang="en-GB" sz="2400" dirty="0"/>
          </a:p>
        </p:txBody>
      </p:sp>
      <p:sp>
        <p:nvSpPr>
          <p:cNvPr id="20" name="Rectangle 19"/>
          <p:cNvSpPr/>
          <p:nvPr/>
        </p:nvSpPr>
        <p:spPr>
          <a:xfrm>
            <a:off x="2921633" y="3284984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059" y="450912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Brook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33013" y="515719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Beth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0727" y="302831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 blocks altogether.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796136" y="460291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Still have 10 blocks – but same amount each</a:t>
            </a:r>
            <a:endParaRPr lang="en-GB" dirty="0"/>
          </a:p>
        </p:txBody>
      </p:sp>
      <p:sp>
        <p:nvSpPr>
          <p:cNvPr id="26" name="Right Brace 25"/>
          <p:cNvSpPr/>
          <p:nvPr/>
        </p:nvSpPr>
        <p:spPr>
          <a:xfrm>
            <a:off x="6300192" y="2425534"/>
            <a:ext cx="288032" cy="150752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Brace 26"/>
          <p:cNvSpPr/>
          <p:nvPr/>
        </p:nvSpPr>
        <p:spPr>
          <a:xfrm>
            <a:off x="5652120" y="4268165"/>
            <a:ext cx="288032" cy="150752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695793" y="441562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343865" y="441218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982919" y="442201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1695793" y="5271631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34847" y="5271631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30991" y="442201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279063" y="4422019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2997754" y="5271631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45826" y="5271631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12767" y="5271631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927135" y="3103418"/>
            <a:ext cx="1141156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4297" y="310031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960839" y="5423888"/>
            <a:ext cx="4003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 one block = 10 pencils</a:t>
            </a:r>
            <a:endParaRPr lang="en-GB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5113239" y="5934648"/>
            <a:ext cx="4003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10 blocks = 100 pencils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8534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/>
      <p:bldP spid="22" grpId="0"/>
      <p:bldP spid="23" grpId="0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6" grpId="0"/>
      <p:bldP spid="48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Solving more complicated Ratio problems….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ratio of books owned by Scott and Matthew is 3:5.  If Scott gives Matthew 2 of his books, then the ratio will be 1:3</a:t>
            </a:r>
          </a:p>
          <a:p>
            <a:endParaRPr lang="en-GB" dirty="0"/>
          </a:p>
          <a:p>
            <a:r>
              <a:rPr lang="en-GB" dirty="0" smtClean="0"/>
              <a:t>How many books do they each have initially?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939" y="279961"/>
            <a:ext cx="8229600" cy="4525963"/>
          </a:xfrm>
        </p:spPr>
        <p:txBody>
          <a:bodyPr/>
          <a:lstStyle/>
          <a:p>
            <a:r>
              <a:rPr lang="en-GB" dirty="0" smtClean="0"/>
              <a:t>The ratio of books owned by Scott and Matthew is 3:5.  If Scott gives Matthew 2 of his books, then the ratio will be 1:3</a:t>
            </a:r>
          </a:p>
          <a:p>
            <a:endParaRPr lang="en-GB" dirty="0"/>
          </a:p>
          <a:p>
            <a:r>
              <a:rPr lang="en-GB" dirty="0" smtClean="0"/>
              <a:t>How many books do they each have initially?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79255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600839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63567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32746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0818" y="3434916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46161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11504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80112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407707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Scott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1639" y="407707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Matthew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480592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We can see that if we move two of the blocks from Scott, to Matthew, the new ratio isn’t going to be 1:3, but 1:7………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4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0" grpId="0" animBg="1"/>
      <p:bldP spid="21" grpId="0" animBg="1"/>
      <p:bldP spid="22" grpId="0" animBg="1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939" y="279961"/>
            <a:ext cx="8229600" cy="4525963"/>
          </a:xfrm>
        </p:spPr>
        <p:txBody>
          <a:bodyPr/>
          <a:lstStyle/>
          <a:p>
            <a:r>
              <a:rPr lang="en-GB" dirty="0" smtClean="0"/>
              <a:t>The ratio of books owned by Scott and Matthew is 3:5.  If Scott gives Matthew 2 of his books, then the ratio will be 1:3</a:t>
            </a:r>
          </a:p>
          <a:p>
            <a:endParaRPr lang="en-GB" dirty="0"/>
          </a:p>
          <a:p>
            <a:r>
              <a:rPr lang="en-GB" dirty="0" smtClean="0"/>
              <a:t>How many books do they each have initially?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79255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600839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63567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32746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0818" y="3434916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46161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11504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80112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407707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Scott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1639" y="407707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Matthew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4805924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…..however, ratio shows the comparison of two quantities, so could be in simplified version…… </a:t>
            </a:r>
            <a:endParaRPr lang="en-GB" sz="3200" dirty="0">
              <a:solidFill>
                <a:srgbClr val="00B05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59632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7704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37408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51920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75856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55776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68144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20072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05160" y="581278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3:5 = 6:10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313040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Let’s look for some equivalent ratios – starting by doubling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13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939" y="279962"/>
            <a:ext cx="8229600" cy="254335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ratio of books owned by Scott and Matthew is 3:5.  If Scott gives Matthew 2 of his books, then the ratio will be 1:3</a:t>
            </a:r>
          </a:p>
          <a:p>
            <a:endParaRPr lang="en-GB" dirty="0"/>
          </a:p>
          <a:p>
            <a:r>
              <a:rPr lang="en-GB" dirty="0" smtClean="0"/>
              <a:t>How many books do they each have initially?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79255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600839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63567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32746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0818" y="3434916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46161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11504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80112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407707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Scott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1639" y="407707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Matthew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3733" y="453873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We can now see that if we take 2 books away from Scott and give them to Matthew, our new ratio would be……</a:t>
            </a:r>
            <a:endParaRPr lang="en-GB" sz="3200" dirty="0">
              <a:solidFill>
                <a:srgbClr val="00B05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59632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7704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37408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51920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75856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55776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68144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20072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0818" y="5562285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4:12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1654" y="5588536"/>
            <a:ext cx="216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= 1:3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1095" y="3068090"/>
            <a:ext cx="930102" cy="10089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242239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560092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9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2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939" y="279962"/>
            <a:ext cx="8229600" cy="2543358"/>
          </a:xfrm>
        </p:spPr>
        <p:txBody>
          <a:bodyPr/>
          <a:lstStyle/>
          <a:p>
            <a:r>
              <a:rPr lang="en-GB" dirty="0" smtClean="0"/>
              <a:t>The ratio of books owned by Scott and Matthew is 3:5.  If Scott gives Matthew 2 of his books, then the ratio will be 1:3</a:t>
            </a:r>
            <a:endParaRPr lang="en-GB" dirty="0"/>
          </a:p>
          <a:p>
            <a:r>
              <a:rPr lang="en-GB" dirty="0" smtClean="0"/>
              <a:t>How many books do they each have initially?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79255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600839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63567" y="343491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32746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0818" y="3434916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46161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11504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80112" y="3429000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407707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Scott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1639" y="407707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Matthew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59632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7704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37408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51920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75856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55776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68144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20072" y="3284984"/>
            <a:ext cx="0" cy="7920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81988" y="4792213"/>
            <a:ext cx="7966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So the initial amount of books they each had was 6 for Scott and 10 for Matthew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67" y="320044"/>
            <a:ext cx="8229600" cy="4525963"/>
          </a:xfrm>
        </p:spPr>
        <p:txBody>
          <a:bodyPr/>
          <a:lstStyle/>
          <a:p>
            <a:r>
              <a:rPr lang="en-GB" dirty="0" smtClean="0"/>
              <a:t>Jess and Faye own a number of marbles that are in the ratio 5:6. Jess gains 2 more marbles and the ratio is now 7:8. How many marbles did they own originally?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79712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11760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238097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843808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670145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22943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574971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007019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439067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866297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012160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646914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360728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025634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720834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409117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048483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670145" y="3717032"/>
            <a:ext cx="378337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291807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917067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515623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139085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754690" y="3721046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367045" y="3721046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979400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/>
          <p:cNvCxnSpPr>
            <a:endCxn id="8" idx="1"/>
          </p:cNvCxnSpPr>
          <p:nvPr/>
        </p:nvCxnSpPr>
        <p:spPr>
          <a:xfrm>
            <a:off x="970650" y="3104964"/>
            <a:ext cx="57701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79400" y="2708920"/>
            <a:ext cx="56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463142" y="5079913"/>
            <a:ext cx="641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11 parts + 2 = 13 divisions.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3143" y="566468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13 divisions cannot be split into 15 parts so we must look for equivalent ratios of 5:6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8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9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/>
      <p:bldP spid="52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67" y="320044"/>
            <a:ext cx="8229600" cy="4525963"/>
          </a:xfrm>
        </p:spPr>
        <p:txBody>
          <a:bodyPr/>
          <a:lstStyle/>
          <a:p>
            <a:r>
              <a:rPr lang="en-GB" dirty="0" smtClean="0"/>
              <a:t>Jess and Faye own a number of marbles that are in the ratio 5:6. Jess gains 2 more marbles and the ratio is now 7:8. How many marbles did they own originally?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79712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11760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238097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843808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670145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22943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574971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007019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439067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866297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012160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646914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360728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025634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720834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409117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048483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670145" y="3717032"/>
            <a:ext cx="378337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291807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917067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515623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139085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754690" y="3721046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367045" y="3721046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979400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/>
          <p:cNvCxnSpPr>
            <a:endCxn id="8" idx="1"/>
          </p:cNvCxnSpPr>
          <p:nvPr/>
        </p:nvCxnSpPr>
        <p:spPr>
          <a:xfrm>
            <a:off x="970650" y="3104964"/>
            <a:ext cx="57701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79400" y="2708920"/>
            <a:ext cx="56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463143" y="5079913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5:6 = 10:12  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3143" y="566248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22 parts + 2 = 24 divisions which cannot be split into 15 parts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5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Ratio tells us how many equal parts of a whole one thing has compared to another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	The ratio  3:2  can be expressed visually as: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104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63688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26416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111802" y="4303215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1236" y="4303215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5858" y="494759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Equal sizes</a:t>
            </a:r>
            <a:endParaRPr lang="en-GB" sz="2400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2750452" y="4627626"/>
            <a:ext cx="865406" cy="5508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907704" y="4559812"/>
            <a:ext cx="1368152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1"/>
          </p:cNvCxnSpPr>
          <p:nvPr/>
        </p:nvCxnSpPr>
        <p:spPr>
          <a:xfrm flipH="1" flipV="1">
            <a:off x="1513575" y="4730265"/>
            <a:ext cx="2102283" cy="44816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24128" y="4879785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You can see there are 5 parts altogether</a:t>
            </a:r>
            <a:endParaRPr lang="en-GB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435838" y="4662451"/>
            <a:ext cx="180020" cy="566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759874" y="4559812"/>
            <a:ext cx="236062" cy="676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66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67" y="320044"/>
            <a:ext cx="8229600" cy="4525963"/>
          </a:xfrm>
        </p:spPr>
        <p:txBody>
          <a:bodyPr/>
          <a:lstStyle/>
          <a:p>
            <a:r>
              <a:rPr lang="en-GB" dirty="0" smtClean="0"/>
              <a:t>Jess and Faye own a number of marbles that are in the ratio 5:6. Jess gains 2 more marbles and the ratio is now 7:8. How many marbles did they own originally?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79712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11760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238097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843808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670145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22943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574971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007019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439067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866297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012160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646914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360728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025634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720834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409117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048483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670145" y="3717032"/>
            <a:ext cx="378337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291807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917067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515623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139085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754690" y="3721046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367045" y="3721046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979400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/>
          <p:cNvCxnSpPr>
            <a:endCxn id="8" idx="1"/>
          </p:cNvCxnSpPr>
          <p:nvPr/>
        </p:nvCxnSpPr>
        <p:spPr>
          <a:xfrm>
            <a:off x="970650" y="3104964"/>
            <a:ext cx="57701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79400" y="2708920"/>
            <a:ext cx="56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463143" y="5079913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5:6 = 40:48  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3143" y="566248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88 parts + 2 = 90 divisions which </a:t>
            </a:r>
            <a:r>
              <a:rPr lang="en-GB" sz="3200" b="1" i="1" dirty="0" smtClean="0">
                <a:solidFill>
                  <a:srgbClr val="00B050"/>
                </a:solidFill>
              </a:rPr>
              <a:t>can</a:t>
            </a:r>
            <a:r>
              <a:rPr lang="en-GB" sz="3200" dirty="0" smtClean="0">
                <a:solidFill>
                  <a:srgbClr val="00B050"/>
                </a:solidFill>
              </a:rPr>
              <a:t> be split into 15 parts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67" y="320044"/>
            <a:ext cx="8229600" cy="4525963"/>
          </a:xfrm>
        </p:spPr>
        <p:txBody>
          <a:bodyPr/>
          <a:lstStyle/>
          <a:p>
            <a:r>
              <a:rPr lang="en-GB" dirty="0" smtClean="0"/>
              <a:t>Jess and Faye own a number of marbles that are in the ratio 5:6. Jess gains 2 more marbles and the ratio is now 7:8. How many marbles did they own originally?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79712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11760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238097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843808" y="2852936"/>
            <a:ext cx="4320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670145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22943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574971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007019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439067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866297" y="2852936"/>
            <a:ext cx="43204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012160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646914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360728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025634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720834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409117" y="3717032"/>
            <a:ext cx="286185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048483" y="3717032"/>
            <a:ext cx="33509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670145" y="3717032"/>
            <a:ext cx="378337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291807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917067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515623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139085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754690" y="3721046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367045" y="3721046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979400" y="3717032"/>
            <a:ext cx="378337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/>
          <p:cNvCxnSpPr>
            <a:endCxn id="8" idx="1"/>
          </p:cNvCxnSpPr>
          <p:nvPr/>
        </p:nvCxnSpPr>
        <p:spPr>
          <a:xfrm>
            <a:off x="970650" y="3104964"/>
            <a:ext cx="57701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79400" y="2708920"/>
            <a:ext cx="56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63143" y="5079913"/>
            <a:ext cx="7990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So, originally, Jess had 40 marbles and Faye had 48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2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Could we have done this without using bars?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3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67" y="320044"/>
            <a:ext cx="8229600" cy="4525963"/>
          </a:xfrm>
        </p:spPr>
        <p:txBody>
          <a:bodyPr/>
          <a:lstStyle/>
          <a:p>
            <a:r>
              <a:rPr lang="en-GB" dirty="0" smtClean="0"/>
              <a:t>Jess and Faye own a number of marbles that are in the ratio 5:6. Jess gains 2 more marbles and the ratio is now 7:8. How many marbles did they own originally?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8430" y="2290637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Hint 1: equivalent ratios...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430" y="3035772"/>
            <a:ext cx="84371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Hint 2: you’ll need an </a:t>
            </a:r>
            <a:r>
              <a:rPr lang="en-GB" sz="2800" i="1" dirty="0" smtClean="0">
                <a:solidFill>
                  <a:srgbClr val="00B050"/>
                </a:solidFill>
              </a:rPr>
              <a:t>equivalent</a:t>
            </a:r>
            <a:r>
              <a:rPr lang="en-GB" sz="2800" dirty="0" smtClean="0">
                <a:solidFill>
                  <a:srgbClr val="00B050"/>
                </a:solidFill>
              </a:rPr>
              <a:t> ratio of 5:6 that if you add ‘2’ to the ‘5’ equivalent, will generate a ratio that can be SIMPLIFIED to a ratio of 7:8….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966" y="4581127"/>
            <a:ext cx="84371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Hint 3:  your second ratio will have to be a multiple of 8 so find the LCM of both 6 and 8 as these are the two parts that won’t change …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0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67" y="320044"/>
            <a:ext cx="8229600" cy="4525963"/>
          </a:xfrm>
        </p:spPr>
        <p:txBody>
          <a:bodyPr/>
          <a:lstStyle/>
          <a:p>
            <a:r>
              <a:rPr lang="en-GB" dirty="0" smtClean="0"/>
              <a:t>Jess and Faye own a number of marbles that are in the ratio 5:6. Jess gains 2 more marbles and the ratio is now 7:8. How many marbles did they own originally?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2924944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5:6  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237326" y="2924944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=    10:12 </a:t>
            </a:r>
            <a:endParaRPr lang="en-GB" sz="4400" dirty="0"/>
          </a:p>
        </p:txBody>
      </p:sp>
      <p:sp>
        <p:nvSpPr>
          <p:cNvPr id="8" name="Curved Right Arrow 7"/>
          <p:cNvSpPr/>
          <p:nvPr/>
        </p:nvSpPr>
        <p:spPr>
          <a:xfrm>
            <a:off x="800385" y="3237356"/>
            <a:ext cx="432048" cy="9114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51" y="3442210"/>
            <a:ext cx="89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Add 2 to Jess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300471" y="3635905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7: 6</a:t>
            </a:r>
            <a:endParaRPr lang="en-GB" sz="4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90204" y="3736657"/>
            <a:ext cx="777851" cy="639971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201861" y="3765375"/>
            <a:ext cx="1035465" cy="639971"/>
          </a:xfrm>
          <a:prstGeom prst="straightConnector1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Curved Right Arrow 15"/>
          <p:cNvSpPr/>
          <p:nvPr/>
        </p:nvSpPr>
        <p:spPr>
          <a:xfrm>
            <a:off x="2526154" y="3286478"/>
            <a:ext cx="432048" cy="9114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1535" y="3659091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12:12</a:t>
            </a:r>
            <a:endParaRPr lang="en-GB" sz="4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55092" y="3811747"/>
            <a:ext cx="1035465" cy="639971"/>
          </a:xfrm>
          <a:prstGeom prst="straightConnector1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11285" y="3776968"/>
            <a:ext cx="777851" cy="639971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04927" y="2807582"/>
            <a:ext cx="36332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We could continue looking for equivalent ratio that will generate the correct simplification in this way, or we could try to reduce our workload by thinking about LCMs…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6" grpId="0" animBg="1"/>
      <p:bldP spid="17" grpId="0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67" y="320044"/>
            <a:ext cx="8229600" cy="4525963"/>
          </a:xfrm>
        </p:spPr>
        <p:txBody>
          <a:bodyPr/>
          <a:lstStyle/>
          <a:p>
            <a:r>
              <a:rPr lang="en-GB" dirty="0" smtClean="0"/>
              <a:t>Jess and Faye own a number of marbles that are in the ratio 5:6. Jess gains 2 more marbles and the ratio is now 7:8. How many marbles did they own originally?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2924944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5:6  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237326" y="2924944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=    40:48 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80151" y="3442210"/>
            <a:ext cx="89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Add 2 to Jess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>
            <a:off x="2526154" y="3286478"/>
            <a:ext cx="432048" cy="9114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1535" y="3659091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42:48</a:t>
            </a:r>
            <a:endParaRPr lang="en-GB" sz="4400" dirty="0"/>
          </a:p>
        </p:txBody>
      </p:sp>
      <p:sp>
        <p:nvSpPr>
          <p:cNvPr id="20" name="Oval 19"/>
          <p:cNvSpPr/>
          <p:nvPr/>
        </p:nvSpPr>
        <p:spPr>
          <a:xfrm>
            <a:off x="1597399" y="2924944"/>
            <a:ext cx="639927" cy="7681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404927" y="2807582"/>
            <a:ext cx="36332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Faye’s marbles are going to have to simplify to 8 so we actually need to find a multiple of 6 that is also a multiple of 8…….. 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301208"/>
            <a:ext cx="3621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The LCM of 6 and 8 is 48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>
            <a:off x="2477479" y="4282237"/>
            <a:ext cx="432048" cy="9114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58202" y="4568833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7:8</a:t>
            </a:r>
            <a:endParaRPr lang="en-GB" sz="4400" dirty="0"/>
          </a:p>
        </p:txBody>
      </p:sp>
      <p:sp>
        <p:nvSpPr>
          <p:cNvPr id="25" name="TextBox 24"/>
          <p:cNvSpPr txBox="1"/>
          <p:nvPr/>
        </p:nvSpPr>
        <p:spPr>
          <a:xfrm>
            <a:off x="235456" y="4640305"/>
            <a:ext cx="136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SIMPLIFY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5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6" grpId="1" animBg="1"/>
      <p:bldP spid="17" grpId="0"/>
      <p:bldP spid="4" grpId="0"/>
      <p:bldP spid="23" grpId="0" animBg="1"/>
      <p:bldP spid="24" grpId="0"/>
      <p:bldP spid="24" grpId="1"/>
      <p:bldP spid="24" grpId="2"/>
      <p:bldP spid="24" grpId="3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226" y="433700"/>
            <a:ext cx="8229600" cy="4525963"/>
          </a:xfrm>
        </p:spPr>
        <p:txBody>
          <a:bodyPr/>
          <a:lstStyle/>
          <a:p>
            <a:r>
              <a:rPr lang="en-GB" dirty="0" smtClean="0"/>
              <a:t>The ratio of cockles to winkles in a bag of seashells is 1:2</a:t>
            </a:r>
          </a:p>
          <a:p>
            <a:r>
              <a:rPr lang="en-GB" dirty="0" smtClean="0"/>
              <a:t>When 6 winkles are accidentally spilt from the bag, the ratio is 3:5</a:t>
            </a:r>
          </a:p>
          <a:p>
            <a:r>
              <a:rPr lang="en-GB" dirty="0" smtClean="0"/>
              <a:t>How many of each shell were there originally?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7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ratio of Ann’s age to Bob’s age is 3:4.  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n 7 years’ time, this ratio will be 4:5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what are their ages now?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after how many years from now will the ratio be 5:6?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1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en-GB" dirty="0" smtClean="0"/>
              <a:t>You can find equivalent ratio: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76662" y="28013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498246" y="28013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60974" y="280138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818168" y="2801382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66240" y="2801382"/>
            <a:ext cx="631660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00698" y="2417675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22282" y="2498662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5010" y="2498662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08846" y="5341339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3:2 = 6:4</a:t>
            </a:r>
            <a:endParaRPr lang="en-GB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133082" y="5341339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= 9: 6</a:t>
            </a:r>
            <a:endParaRPr lang="en-GB" sz="4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133082" y="2498662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82070" y="2498662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48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Equivalent Ratio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whiteboards, show me any equivalent ratio to: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52936"/>
            <a:ext cx="3466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1:4</a:t>
            </a:r>
            <a:endParaRPr lang="en-GB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3863181"/>
            <a:ext cx="3466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3:2</a:t>
            </a:r>
            <a:endParaRPr lang="en-GB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98620" y="3126621"/>
            <a:ext cx="3466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5:3</a:t>
            </a:r>
            <a:endParaRPr lang="en-GB" sz="6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9220" y="4873426"/>
            <a:ext cx="3466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3:5</a:t>
            </a:r>
            <a:endParaRPr lang="en-GB" sz="6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68624" y="4922302"/>
            <a:ext cx="3466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7:1.5</a:t>
            </a:r>
            <a:endParaRPr lang="en-GB" sz="6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49294" y="2386905"/>
            <a:ext cx="3466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42:35</a:t>
            </a:r>
            <a:endParaRPr lang="en-GB" sz="6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81328" y="3960932"/>
            <a:ext cx="3466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12:4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66019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ratio into a given quantity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 £20 into the ratio 3:2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104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63688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26416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074488" y="4307784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7140" y="4307784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2104" y="4077072"/>
            <a:ext cx="3233108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30357" y="3571720"/>
            <a:ext cx="986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£20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259632" y="43751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790176" y="44192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43630" y="438702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192309" y="43779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871156" y="44102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932040" y="270892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 part is £4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2040" y="3492297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So ratio is £12: £8</a:t>
            </a:r>
          </a:p>
        </p:txBody>
      </p:sp>
    </p:spTree>
    <p:extLst>
      <p:ext uri="{BB962C8B-B14F-4D97-AF65-F5344CB8AC3E}">
        <p14:creationId xmlns:p14="http://schemas.microsoft.com/office/powerpoint/2010/main" val="148782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68" y="1606198"/>
            <a:ext cx="8229600" cy="4525963"/>
          </a:xfrm>
        </p:spPr>
        <p:txBody>
          <a:bodyPr/>
          <a:lstStyle/>
          <a:p>
            <a:r>
              <a:rPr lang="en-GB" dirty="0"/>
              <a:t>Share £</a:t>
            </a:r>
            <a:r>
              <a:rPr lang="en-GB" dirty="0" smtClean="0"/>
              <a:t>21 </a:t>
            </a:r>
            <a:r>
              <a:rPr lang="en-GB" dirty="0"/>
              <a:t>into the ratio </a:t>
            </a:r>
            <a:r>
              <a:rPr lang="en-GB" dirty="0" smtClean="0"/>
              <a:t>3:4</a:t>
            </a:r>
          </a:p>
          <a:p>
            <a:r>
              <a:rPr lang="en-GB" dirty="0" smtClean="0"/>
              <a:t>Share £121 into the ratio 4:7</a:t>
            </a:r>
          </a:p>
          <a:p>
            <a:r>
              <a:rPr lang="en-GB" dirty="0" smtClean="0"/>
              <a:t>Share £36 into the ratio 3.5: 2.5</a:t>
            </a:r>
          </a:p>
          <a:p>
            <a:r>
              <a:rPr lang="en-GB" dirty="0" smtClean="0"/>
              <a:t>Share £12.50 into the ratio 2:3</a:t>
            </a:r>
          </a:p>
          <a:p>
            <a:r>
              <a:rPr lang="en-GB" dirty="0" smtClean="0"/>
              <a:t>Share £44.25 into the ratio 1:2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158578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£9: £12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216942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£44: £77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9772" y="2804781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£21: £15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2831" y="341418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£5: £7.50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5033" y="393604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£14.75: £29.50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Scott and Megan share some money in the ratio 3:2.  Scott gets £12.  How much does Megan get?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104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63688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26416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095595" y="4301868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43667" y="4307784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2104" y="4077072"/>
            <a:ext cx="193238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14914" y="3610531"/>
            <a:ext cx="986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£12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3318143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 part is £4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79818" y="4140658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So Megan gets </a:t>
            </a:r>
          </a:p>
          <a:p>
            <a:r>
              <a:rPr lang="en-GB" sz="3200" dirty="0" smtClean="0"/>
              <a:t>2 x </a:t>
            </a:r>
            <a:r>
              <a:rPr lang="en-GB" sz="3200" dirty="0"/>
              <a:t>£</a:t>
            </a:r>
            <a:r>
              <a:rPr lang="en-GB" sz="3200" dirty="0" smtClean="0"/>
              <a:t>4 =£8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4001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ratio of the number of Cara’s CDs to the number of </a:t>
            </a:r>
            <a:r>
              <a:rPr lang="en-GB" dirty="0" err="1" smtClean="0"/>
              <a:t>Tahlia’s</a:t>
            </a:r>
            <a:r>
              <a:rPr lang="en-GB" dirty="0" smtClean="0"/>
              <a:t> CDs is 3:5.  If </a:t>
            </a:r>
            <a:r>
              <a:rPr lang="en-GB" dirty="0" err="1" smtClean="0"/>
              <a:t>Tahlia</a:t>
            </a:r>
            <a:r>
              <a:rPr lang="en-GB" dirty="0" smtClean="0"/>
              <a:t> has 45 CDs, how many does Cara have?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104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63688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26416" y="430778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076919" y="4301868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4991" y="4301868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74488" y="4133751"/>
            <a:ext cx="328135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78618" y="3601571"/>
            <a:ext cx="986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45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26384" y="336641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 part is </a:t>
            </a:r>
            <a:r>
              <a:rPr lang="en-GB" sz="3200" dirty="0" smtClean="0"/>
              <a:t>9 CDs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644088" y="4133751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So Cara has </a:t>
            </a:r>
          </a:p>
          <a:p>
            <a:r>
              <a:rPr lang="en-GB" sz="3200" dirty="0"/>
              <a:t>3</a:t>
            </a:r>
            <a:r>
              <a:rPr lang="en-GB" sz="3200" dirty="0" smtClean="0"/>
              <a:t> x 9= 27 CDs</a:t>
            </a:r>
            <a:endParaRPr lang="en-GB" sz="3200" dirty="0"/>
          </a:p>
        </p:txBody>
      </p:sp>
      <p:sp>
        <p:nvSpPr>
          <p:cNvPr id="13" name="Rectangle 12"/>
          <p:cNvSpPr/>
          <p:nvPr/>
        </p:nvSpPr>
        <p:spPr>
          <a:xfrm>
            <a:off x="4390150" y="4301868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38222" y="4301868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07768" y="4301868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31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/>
      <p:bldP spid="11" grpId="0"/>
      <p:bldP spid="12" grpId="0"/>
      <p:bldP spid="13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Aidan and Matt have football stickers in the ratio 2:3.  Altogether they have 25 stickers. If Aidan gives half his stickers to Matt, how many will Matt have?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41608" y="436689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589680" y="436689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49406" y="4366891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45464" y="4366891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3536" y="4366891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45464" y="4108617"/>
            <a:ext cx="325201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97755" y="3646589"/>
            <a:ext cx="986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25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7472" y="443425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93699" y="44396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59545" y="444496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32491" y="444496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21414" y="445191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7472" y="5085184"/>
            <a:ext cx="118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Aidan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1853" y="5129223"/>
            <a:ext cx="118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Matt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0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1306</Words>
  <Application>Microsoft Office PowerPoint</Application>
  <PresentationFormat>On-screen Show (4:3)</PresentationFormat>
  <Paragraphs>158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RATIO</vt:lpstr>
      <vt:lpstr>RATIO</vt:lpstr>
      <vt:lpstr>RATIO</vt:lpstr>
      <vt:lpstr>Equivalent Ratio</vt:lpstr>
      <vt:lpstr>Sharing ratio into a given quantity</vt:lpstr>
      <vt:lpstr>Your turn</vt:lpstr>
      <vt:lpstr>PowerPoint Presentation</vt:lpstr>
      <vt:lpstr>PowerPoint Presentation</vt:lpstr>
      <vt:lpstr>Your turn</vt:lpstr>
      <vt:lpstr>Your turn</vt:lpstr>
      <vt:lpstr>PowerPoint Presentation</vt:lpstr>
      <vt:lpstr>PowerPoint Presentation</vt:lpstr>
      <vt:lpstr>Solving more complicated Ratio problems….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Could we have done this without using bars?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</dc:title>
  <dc:creator>Mrs H Lo</dc:creator>
  <cp:lastModifiedBy>Mrs H Lo</cp:lastModifiedBy>
  <cp:revision>34</cp:revision>
  <dcterms:created xsi:type="dcterms:W3CDTF">2016-03-18T18:09:52Z</dcterms:created>
  <dcterms:modified xsi:type="dcterms:W3CDTF">2016-07-08T03:55:14Z</dcterms:modified>
</cp:coreProperties>
</file>