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69" r:id="rId4"/>
    <p:sldId id="260" r:id="rId5"/>
    <p:sldId id="262" r:id="rId6"/>
    <p:sldId id="263" r:id="rId7"/>
    <p:sldId id="267" r:id="rId8"/>
    <p:sldId id="268" r:id="rId9"/>
    <p:sldId id="266" r:id="rId10"/>
    <p:sldId id="270" r:id="rId11"/>
    <p:sldId id="271" r:id="rId12"/>
    <p:sldId id="272" r:id="rId13"/>
    <p:sldId id="274" r:id="rId14"/>
    <p:sldId id="275" r:id="rId15"/>
    <p:sldId id="273" r:id="rId16"/>
    <p:sldId id="277" r:id="rId17"/>
    <p:sldId id="291" r:id="rId18"/>
    <p:sldId id="294" r:id="rId19"/>
    <p:sldId id="283" r:id="rId20"/>
    <p:sldId id="286" r:id="rId21"/>
    <p:sldId id="292" r:id="rId22"/>
    <p:sldId id="290" r:id="rId23"/>
    <p:sldId id="293" r:id="rId24"/>
    <p:sldId id="276" r:id="rId25"/>
    <p:sldId id="278" r:id="rId26"/>
    <p:sldId id="279" r:id="rId27"/>
    <p:sldId id="280" r:id="rId28"/>
    <p:sldId id="282" r:id="rId29"/>
    <p:sldId id="295" r:id="rId30"/>
    <p:sldId id="296" r:id="rId31"/>
    <p:sldId id="284" r:id="rId32"/>
    <p:sldId id="281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06888-FC25-4606-93DF-4C1A4F3C70A8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059C-7BD7-4066-84BA-230B066F6D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8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5" y="8685214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33B4A5-7357-45E4-9322-6A793BDF2C14}" type="slidenum">
              <a:rPr lang="en-US" altLang="en-US" sz="1200">
                <a:solidFill>
                  <a:srgbClr val="000000"/>
                </a:solidFill>
                <a:cs typeface="Arial" charset="0"/>
              </a:rPr>
              <a:pPr algn="r" eaLnBrk="1" hangingPunct="1"/>
              <a:t>1</a:t>
            </a:fld>
            <a:endParaRPr lang="en-US" alt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76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32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08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50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37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98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61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2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38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96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1AAC-6AF2-4A2A-81C2-BD9AEA827FD3}" type="datetimeFigureOut">
              <a:rPr lang="en-GB" smtClean="0"/>
              <a:t>19/07/2016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1FC2-A7CA-40D9-BB61-ED05414C1B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61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5" Type="http://schemas.openxmlformats.org/officeDocument/2006/relationships/image" Target="../media/image69.png"/><Relationship Id="rId15" Type="http://schemas.openxmlformats.org/officeDocument/2006/relationships/image" Target="../media/image79.png"/><Relationship Id="rId10" Type="http://schemas.openxmlformats.org/officeDocument/2006/relationships/image" Target="../media/image74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90.png"/><Relationship Id="rId3" Type="http://schemas.openxmlformats.org/officeDocument/2006/relationships/image" Target="../media/image3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image" Target="../media/image94.png"/><Relationship Id="rId2" Type="http://schemas.openxmlformats.org/officeDocument/2006/relationships/image" Target="../media/image80.png"/><Relationship Id="rId16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8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image" Target="../media/image104.png"/><Relationship Id="rId5" Type="http://schemas.openxmlformats.org/officeDocument/2006/relationships/image" Target="../media/image99.png"/><Relationship Id="rId10" Type="http://schemas.openxmlformats.org/officeDocument/2006/relationships/image" Target="../media/image103.png"/><Relationship Id="rId4" Type="http://schemas.openxmlformats.org/officeDocument/2006/relationships/image" Target="../media/image980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18.png"/><Relationship Id="rId18" Type="http://schemas.openxmlformats.org/officeDocument/2006/relationships/image" Target="../media/image123.png"/><Relationship Id="rId3" Type="http://schemas.openxmlformats.org/officeDocument/2006/relationships/image" Target="../media/image109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17" Type="http://schemas.openxmlformats.org/officeDocument/2006/relationships/image" Target="../media/image122.png"/><Relationship Id="rId2" Type="http://schemas.openxmlformats.org/officeDocument/2006/relationships/image" Target="../media/image108.png"/><Relationship Id="rId16" Type="http://schemas.openxmlformats.org/officeDocument/2006/relationships/image" Target="../media/image121.png"/><Relationship Id="rId20" Type="http://schemas.openxmlformats.org/officeDocument/2006/relationships/image" Target="../media/image1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11" Type="http://schemas.openxmlformats.org/officeDocument/2006/relationships/image" Target="../media/image116.png"/><Relationship Id="rId5" Type="http://schemas.openxmlformats.org/officeDocument/2006/relationships/image" Target="../media/image110.png"/><Relationship Id="rId15" Type="http://schemas.openxmlformats.org/officeDocument/2006/relationships/image" Target="../media/image120.png"/><Relationship Id="rId10" Type="http://schemas.openxmlformats.org/officeDocument/2006/relationships/image" Target="../media/image115.png"/><Relationship Id="rId19" Type="http://schemas.openxmlformats.org/officeDocument/2006/relationships/image" Target="../media/image124.png"/><Relationship Id="rId4" Type="http://schemas.openxmlformats.org/officeDocument/2006/relationships/image" Target="../media/image1091.png"/><Relationship Id="rId9" Type="http://schemas.openxmlformats.org/officeDocument/2006/relationships/image" Target="../media/image114.png"/><Relationship Id="rId14" Type="http://schemas.openxmlformats.org/officeDocument/2006/relationships/image" Target="../media/image1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18.png"/><Relationship Id="rId18" Type="http://schemas.openxmlformats.org/officeDocument/2006/relationships/image" Target="../media/image140.png"/><Relationship Id="rId3" Type="http://schemas.openxmlformats.org/officeDocument/2006/relationships/image" Target="../media/image109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139.png"/><Relationship Id="rId2" Type="http://schemas.openxmlformats.org/officeDocument/2006/relationships/image" Target="../media/image126.png"/><Relationship Id="rId16" Type="http://schemas.openxmlformats.org/officeDocument/2006/relationships/image" Target="../media/image138.png"/><Relationship Id="rId20" Type="http://schemas.openxmlformats.org/officeDocument/2006/relationships/image" Target="../media/image1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5" Type="http://schemas.openxmlformats.org/officeDocument/2006/relationships/image" Target="../media/image128.png"/><Relationship Id="rId15" Type="http://schemas.openxmlformats.org/officeDocument/2006/relationships/image" Target="../media/image137.png"/><Relationship Id="rId10" Type="http://schemas.openxmlformats.org/officeDocument/2006/relationships/image" Target="../media/image133.png"/><Relationship Id="rId19" Type="http://schemas.openxmlformats.org/officeDocument/2006/relationships/image" Target="../media/image141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Relationship Id="rId14" Type="http://schemas.openxmlformats.org/officeDocument/2006/relationships/image" Target="../media/image13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18" Type="http://schemas.openxmlformats.org/officeDocument/2006/relationships/image" Target="../media/image151.png"/><Relationship Id="rId3" Type="http://schemas.openxmlformats.org/officeDocument/2006/relationships/image" Target="../media/image98.png"/><Relationship Id="rId21" Type="http://schemas.openxmlformats.org/officeDocument/2006/relationships/image" Target="../media/image154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17" Type="http://schemas.openxmlformats.org/officeDocument/2006/relationships/image" Target="../media/image150.png"/><Relationship Id="rId2" Type="http://schemas.openxmlformats.org/officeDocument/2006/relationships/image" Target="../media/image145.png"/><Relationship Id="rId16" Type="http://schemas.openxmlformats.org/officeDocument/2006/relationships/image" Target="../media/image149.png"/><Relationship Id="rId20" Type="http://schemas.openxmlformats.org/officeDocument/2006/relationships/image" Target="../media/image1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11" Type="http://schemas.openxmlformats.org/officeDocument/2006/relationships/image" Target="../media/image104.png"/><Relationship Id="rId5" Type="http://schemas.openxmlformats.org/officeDocument/2006/relationships/image" Target="../media/image147.png"/><Relationship Id="rId15" Type="http://schemas.openxmlformats.org/officeDocument/2006/relationships/image" Target="../media/image148.png"/><Relationship Id="rId10" Type="http://schemas.openxmlformats.org/officeDocument/2006/relationships/image" Target="../media/image103.png"/><Relationship Id="rId19" Type="http://schemas.openxmlformats.org/officeDocument/2006/relationships/image" Target="../media/image152.png"/><Relationship Id="rId4" Type="http://schemas.openxmlformats.org/officeDocument/2006/relationships/image" Target="../media/image146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13" Type="http://schemas.openxmlformats.org/officeDocument/2006/relationships/image" Target="../media/image164.png"/><Relationship Id="rId18" Type="http://schemas.openxmlformats.org/officeDocument/2006/relationships/image" Target="../media/image169.png"/><Relationship Id="rId26" Type="http://schemas.openxmlformats.org/officeDocument/2006/relationships/image" Target="../media/image177.png"/><Relationship Id="rId3" Type="http://schemas.openxmlformats.org/officeDocument/2006/relationships/image" Target="../media/image157.png"/><Relationship Id="rId21" Type="http://schemas.openxmlformats.org/officeDocument/2006/relationships/image" Target="../media/image172.png"/><Relationship Id="rId7" Type="http://schemas.openxmlformats.org/officeDocument/2006/relationships/image" Target="../media/image160.png"/><Relationship Id="rId12" Type="http://schemas.openxmlformats.org/officeDocument/2006/relationships/image" Target="../media/image163.png"/><Relationship Id="rId17" Type="http://schemas.openxmlformats.org/officeDocument/2006/relationships/image" Target="../media/image168.png"/><Relationship Id="rId25" Type="http://schemas.openxmlformats.org/officeDocument/2006/relationships/image" Target="../media/image176.png"/><Relationship Id="rId2" Type="http://schemas.openxmlformats.org/officeDocument/2006/relationships/image" Target="../media/image156.png"/><Relationship Id="rId16" Type="http://schemas.openxmlformats.org/officeDocument/2006/relationships/image" Target="../media/image167.png"/><Relationship Id="rId20" Type="http://schemas.openxmlformats.org/officeDocument/2006/relationships/image" Target="../media/image1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9.png"/><Relationship Id="rId11" Type="http://schemas.openxmlformats.org/officeDocument/2006/relationships/image" Target="../media/image162.png"/><Relationship Id="rId24" Type="http://schemas.openxmlformats.org/officeDocument/2006/relationships/image" Target="../media/image175.png"/><Relationship Id="rId5" Type="http://schemas.openxmlformats.org/officeDocument/2006/relationships/image" Target="../media/image158.png"/><Relationship Id="rId15" Type="http://schemas.openxmlformats.org/officeDocument/2006/relationships/image" Target="../media/image166.png"/><Relationship Id="rId23" Type="http://schemas.openxmlformats.org/officeDocument/2006/relationships/image" Target="../media/image174.png"/><Relationship Id="rId28" Type="http://schemas.openxmlformats.org/officeDocument/2006/relationships/image" Target="../media/image179.png"/><Relationship Id="rId10" Type="http://schemas.openxmlformats.org/officeDocument/2006/relationships/image" Target="../media/image139.png"/><Relationship Id="rId19" Type="http://schemas.openxmlformats.org/officeDocument/2006/relationships/image" Target="../media/image170.png"/><Relationship Id="rId4" Type="http://schemas.openxmlformats.org/officeDocument/2006/relationships/image" Target="../media/image1571.png"/><Relationship Id="rId9" Type="http://schemas.openxmlformats.org/officeDocument/2006/relationships/image" Target="../media/image138.png"/><Relationship Id="rId14" Type="http://schemas.openxmlformats.org/officeDocument/2006/relationships/image" Target="../media/image165.png"/><Relationship Id="rId22" Type="http://schemas.openxmlformats.org/officeDocument/2006/relationships/image" Target="../media/image173.png"/><Relationship Id="rId27" Type="http://schemas.openxmlformats.org/officeDocument/2006/relationships/image" Target="../media/image17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0.png"/><Relationship Id="rId13" Type="http://schemas.openxmlformats.org/officeDocument/2006/relationships/image" Target="../media/image1190.png"/><Relationship Id="rId18" Type="http://schemas.openxmlformats.org/officeDocument/2006/relationships/image" Target="../media/image1240.png"/><Relationship Id="rId3" Type="http://schemas.openxmlformats.org/officeDocument/2006/relationships/image" Target="../media/image1090.png"/><Relationship Id="rId21" Type="http://schemas.openxmlformats.org/officeDocument/2006/relationships/image" Target="../media/image1270.png"/><Relationship Id="rId7" Type="http://schemas.openxmlformats.org/officeDocument/2006/relationships/image" Target="../media/image1130.png"/><Relationship Id="rId12" Type="http://schemas.openxmlformats.org/officeDocument/2006/relationships/image" Target="../media/image1180.png"/><Relationship Id="rId17" Type="http://schemas.openxmlformats.org/officeDocument/2006/relationships/image" Target="../media/image1230.png"/><Relationship Id="rId2" Type="http://schemas.openxmlformats.org/officeDocument/2006/relationships/image" Target="../media/image1080.png"/><Relationship Id="rId16" Type="http://schemas.openxmlformats.org/officeDocument/2006/relationships/image" Target="../media/image1220.png"/><Relationship Id="rId20" Type="http://schemas.openxmlformats.org/officeDocument/2006/relationships/image" Target="../media/image12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0.png"/><Relationship Id="rId11" Type="http://schemas.openxmlformats.org/officeDocument/2006/relationships/image" Target="../media/image1170.png"/><Relationship Id="rId5" Type="http://schemas.openxmlformats.org/officeDocument/2006/relationships/image" Target="../media/image1110.png"/><Relationship Id="rId15" Type="http://schemas.openxmlformats.org/officeDocument/2006/relationships/image" Target="../media/image1210.png"/><Relationship Id="rId10" Type="http://schemas.openxmlformats.org/officeDocument/2006/relationships/image" Target="../media/image1160.png"/><Relationship Id="rId19" Type="http://schemas.openxmlformats.org/officeDocument/2006/relationships/image" Target="../media/image1250.png"/><Relationship Id="rId4" Type="http://schemas.openxmlformats.org/officeDocument/2006/relationships/image" Target="../media/image1100.png"/><Relationship Id="rId9" Type="http://schemas.openxmlformats.org/officeDocument/2006/relationships/image" Target="../media/image1150.png"/><Relationship Id="rId14" Type="http://schemas.openxmlformats.org/officeDocument/2006/relationships/image" Target="../media/image1200.png"/><Relationship Id="rId22" Type="http://schemas.openxmlformats.org/officeDocument/2006/relationships/image" Target="../media/image128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0.png"/><Relationship Id="rId13" Type="http://schemas.openxmlformats.org/officeDocument/2006/relationships/image" Target="../media/image1400.png"/><Relationship Id="rId18" Type="http://schemas.openxmlformats.org/officeDocument/2006/relationships/image" Target="../media/image1450.png"/><Relationship Id="rId3" Type="http://schemas.openxmlformats.org/officeDocument/2006/relationships/image" Target="../media/image1300.png"/><Relationship Id="rId21" Type="http://schemas.openxmlformats.org/officeDocument/2006/relationships/image" Target="../media/image1480.png"/><Relationship Id="rId7" Type="http://schemas.openxmlformats.org/officeDocument/2006/relationships/image" Target="../media/image1340.png"/><Relationship Id="rId12" Type="http://schemas.openxmlformats.org/officeDocument/2006/relationships/image" Target="../media/image1390.png"/><Relationship Id="rId17" Type="http://schemas.openxmlformats.org/officeDocument/2006/relationships/image" Target="../media/image1440.png"/><Relationship Id="rId2" Type="http://schemas.openxmlformats.org/officeDocument/2006/relationships/image" Target="../media/image1290.png"/><Relationship Id="rId16" Type="http://schemas.openxmlformats.org/officeDocument/2006/relationships/image" Target="../media/image1430.png"/><Relationship Id="rId20" Type="http://schemas.openxmlformats.org/officeDocument/2006/relationships/image" Target="../media/image14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30.png"/><Relationship Id="rId11" Type="http://schemas.openxmlformats.org/officeDocument/2006/relationships/image" Target="../media/image1380.png"/><Relationship Id="rId24" Type="http://schemas.openxmlformats.org/officeDocument/2006/relationships/image" Target="../media/image1510.png"/><Relationship Id="rId5" Type="http://schemas.openxmlformats.org/officeDocument/2006/relationships/image" Target="../media/image1320.png"/><Relationship Id="rId15" Type="http://schemas.openxmlformats.org/officeDocument/2006/relationships/image" Target="../media/image1420.png"/><Relationship Id="rId23" Type="http://schemas.openxmlformats.org/officeDocument/2006/relationships/image" Target="../media/image1500.png"/><Relationship Id="rId10" Type="http://schemas.openxmlformats.org/officeDocument/2006/relationships/image" Target="../media/image1370.png"/><Relationship Id="rId19" Type="http://schemas.openxmlformats.org/officeDocument/2006/relationships/image" Target="../media/image1460.png"/><Relationship Id="rId4" Type="http://schemas.openxmlformats.org/officeDocument/2006/relationships/image" Target="../media/image1310.png"/><Relationship Id="rId9" Type="http://schemas.openxmlformats.org/officeDocument/2006/relationships/image" Target="../media/image1360.png"/><Relationship Id="rId14" Type="http://schemas.openxmlformats.org/officeDocument/2006/relationships/image" Target="../media/image1410.png"/><Relationship Id="rId22" Type="http://schemas.openxmlformats.org/officeDocument/2006/relationships/image" Target="../media/image149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0.png"/><Relationship Id="rId13" Type="http://schemas.openxmlformats.org/officeDocument/2006/relationships/image" Target="../media/image1400.png"/><Relationship Id="rId18" Type="http://schemas.openxmlformats.org/officeDocument/2006/relationships/image" Target="../media/image1450.png"/><Relationship Id="rId3" Type="http://schemas.openxmlformats.org/officeDocument/2006/relationships/image" Target="../media/image1300.png"/><Relationship Id="rId21" Type="http://schemas.openxmlformats.org/officeDocument/2006/relationships/image" Target="../media/image1480.png"/><Relationship Id="rId7" Type="http://schemas.openxmlformats.org/officeDocument/2006/relationships/image" Target="../media/image1340.png"/><Relationship Id="rId12" Type="http://schemas.openxmlformats.org/officeDocument/2006/relationships/image" Target="../media/image1390.png"/><Relationship Id="rId17" Type="http://schemas.openxmlformats.org/officeDocument/2006/relationships/image" Target="../media/image1440.png"/><Relationship Id="rId2" Type="http://schemas.openxmlformats.org/officeDocument/2006/relationships/image" Target="../media/image1290.png"/><Relationship Id="rId16" Type="http://schemas.openxmlformats.org/officeDocument/2006/relationships/image" Target="../media/image1430.png"/><Relationship Id="rId20" Type="http://schemas.openxmlformats.org/officeDocument/2006/relationships/image" Target="../media/image14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30.png"/><Relationship Id="rId11" Type="http://schemas.openxmlformats.org/officeDocument/2006/relationships/image" Target="../media/image1380.png"/><Relationship Id="rId24" Type="http://schemas.openxmlformats.org/officeDocument/2006/relationships/image" Target="../media/image1510.png"/><Relationship Id="rId5" Type="http://schemas.openxmlformats.org/officeDocument/2006/relationships/image" Target="../media/image1320.png"/><Relationship Id="rId15" Type="http://schemas.openxmlformats.org/officeDocument/2006/relationships/image" Target="../media/image1420.png"/><Relationship Id="rId23" Type="http://schemas.openxmlformats.org/officeDocument/2006/relationships/image" Target="../media/image1500.png"/><Relationship Id="rId10" Type="http://schemas.openxmlformats.org/officeDocument/2006/relationships/image" Target="../media/image1370.png"/><Relationship Id="rId19" Type="http://schemas.openxmlformats.org/officeDocument/2006/relationships/image" Target="../media/image1460.png"/><Relationship Id="rId4" Type="http://schemas.openxmlformats.org/officeDocument/2006/relationships/image" Target="../media/image1310.png"/><Relationship Id="rId9" Type="http://schemas.openxmlformats.org/officeDocument/2006/relationships/image" Target="../media/image1360.png"/><Relationship Id="rId14" Type="http://schemas.openxmlformats.org/officeDocument/2006/relationships/image" Target="../media/image1410.png"/><Relationship Id="rId22" Type="http://schemas.openxmlformats.org/officeDocument/2006/relationships/image" Target="../media/image149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0.png"/><Relationship Id="rId13" Type="http://schemas.openxmlformats.org/officeDocument/2006/relationships/image" Target="../media/image187.png"/><Relationship Id="rId18" Type="http://schemas.openxmlformats.org/officeDocument/2006/relationships/image" Target="../media/image192.png"/><Relationship Id="rId26" Type="http://schemas.openxmlformats.org/officeDocument/2006/relationships/image" Target="../media/image200.png"/><Relationship Id="rId3" Type="http://schemas.openxmlformats.org/officeDocument/2006/relationships/image" Target="../media/image1300.png"/><Relationship Id="rId21" Type="http://schemas.openxmlformats.org/officeDocument/2006/relationships/image" Target="../media/image194.png"/><Relationship Id="rId7" Type="http://schemas.openxmlformats.org/officeDocument/2006/relationships/image" Target="../media/image185.png"/><Relationship Id="rId12" Type="http://schemas.openxmlformats.org/officeDocument/2006/relationships/image" Target="../media/image1390.png"/><Relationship Id="rId17" Type="http://schemas.openxmlformats.org/officeDocument/2006/relationships/image" Target="../media/image191.png"/><Relationship Id="rId25" Type="http://schemas.openxmlformats.org/officeDocument/2006/relationships/image" Target="../media/image199.png"/><Relationship Id="rId2" Type="http://schemas.openxmlformats.org/officeDocument/2006/relationships/image" Target="../media/image181.png"/><Relationship Id="rId16" Type="http://schemas.openxmlformats.org/officeDocument/2006/relationships/image" Target="../media/image190.png"/><Relationship Id="rId20" Type="http://schemas.openxmlformats.org/officeDocument/2006/relationships/image" Target="../media/image18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4.png"/><Relationship Id="rId11" Type="http://schemas.openxmlformats.org/officeDocument/2006/relationships/image" Target="../media/image1380.png"/><Relationship Id="rId24" Type="http://schemas.openxmlformats.org/officeDocument/2006/relationships/image" Target="../media/image198.png"/><Relationship Id="rId5" Type="http://schemas.openxmlformats.org/officeDocument/2006/relationships/image" Target="../media/image180.png"/><Relationship Id="rId15" Type="http://schemas.openxmlformats.org/officeDocument/2006/relationships/image" Target="../media/image189.png"/><Relationship Id="rId23" Type="http://schemas.openxmlformats.org/officeDocument/2006/relationships/image" Target="../media/image197.png"/><Relationship Id="rId10" Type="http://schemas.openxmlformats.org/officeDocument/2006/relationships/image" Target="../media/image1370.png"/><Relationship Id="rId19" Type="http://schemas.openxmlformats.org/officeDocument/2006/relationships/image" Target="../media/image193.png"/><Relationship Id="rId4" Type="http://schemas.openxmlformats.org/officeDocument/2006/relationships/image" Target="../media/image182.png"/><Relationship Id="rId9" Type="http://schemas.openxmlformats.org/officeDocument/2006/relationships/image" Target="../media/image186.png"/><Relationship Id="rId14" Type="http://schemas.openxmlformats.org/officeDocument/2006/relationships/image" Target="../media/image188.png"/><Relationship Id="rId22" Type="http://schemas.openxmlformats.org/officeDocument/2006/relationships/image" Target="../media/image196.png"/><Relationship Id="rId27" Type="http://schemas.openxmlformats.org/officeDocument/2006/relationships/image" Target="../media/image20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png"/><Relationship Id="rId13" Type="http://schemas.openxmlformats.org/officeDocument/2006/relationships/image" Target="../media/image209.png"/><Relationship Id="rId18" Type="http://schemas.openxmlformats.org/officeDocument/2006/relationships/image" Target="../media/image214.png"/><Relationship Id="rId26" Type="http://schemas.openxmlformats.org/officeDocument/2006/relationships/image" Target="../media/image222.png"/><Relationship Id="rId3" Type="http://schemas.openxmlformats.org/officeDocument/2006/relationships/image" Target="../media/image1300.png"/><Relationship Id="rId21" Type="http://schemas.openxmlformats.org/officeDocument/2006/relationships/image" Target="../media/image217.png"/><Relationship Id="rId34" Type="http://schemas.openxmlformats.org/officeDocument/2006/relationships/image" Target="../media/image230.png"/><Relationship Id="rId7" Type="http://schemas.openxmlformats.org/officeDocument/2006/relationships/image" Target="../media/image205.png"/><Relationship Id="rId12" Type="http://schemas.openxmlformats.org/officeDocument/2006/relationships/image" Target="../media/image208.png"/><Relationship Id="rId17" Type="http://schemas.openxmlformats.org/officeDocument/2006/relationships/image" Target="../media/image213.png"/><Relationship Id="rId25" Type="http://schemas.openxmlformats.org/officeDocument/2006/relationships/image" Target="../media/image221.png"/><Relationship Id="rId33" Type="http://schemas.openxmlformats.org/officeDocument/2006/relationships/image" Target="../media/image229.png"/><Relationship Id="rId2" Type="http://schemas.openxmlformats.org/officeDocument/2006/relationships/image" Target="../media/image202.png"/><Relationship Id="rId16" Type="http://schemas.openxmlformats.org/officeDocument/2006/relationships/image" Target="../media/image212.png"/><Relationship Id="rId20" Type="http://schemas.openxmlformats.org/officeDocument/2006/relationships/image" Target="../media/image216.png"/><Relationship Id="rId29" Type="http://schemas.openxmlformats.org/officeDocument/2006/relationships/image" Target="../media/image2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4.png"/><Relationship Id="rId11" Type="http://schemas.openxmlformats.org/officeDocument/2006/relationships/image" Target="../media/image195.png"/><Relationship Id="rId24" Type="http://schemas.openxmlformats.org/officeDocument/2006/relationships/image" Target="../media/image220.png"/><Relationship Id="rId32" Type="http://schemas.openxmlformats.org/officeDocument/2006/relationships/image" Target="../media/image228.png"/><Relationship Id="rId37" Type="http://schemas.openxmlformats.org/officeDocument/2006/relationships/image" Target="../media/image233.png"/><Relationship Id="rId5" Type="http://schemas.openxmlformats.org/officeDocument/2006/relationships/image" Target="../media/image1830.png"/><Relationship Id="rId15" Type="http://schemas.openxmlformats.org/officeDocument/2006/relationships/image" Target="../media/image211.png"/><Relationship Id="rId23" Type="http://schemas.openxmlformats.org/officeDocument/2006/relationships/image" Target="../media/image219.png"/><Relationship Id="rId28" Type="http://schemas.openxmlformats.org/officeDocument/2006/relationships/image" Target="../media/image224.png"/><Relationship Id="rId36" Type="http://schemas.openxmlformats.org/officeDocument/2006/relationships/image" Target="../media/image232.png"/><Relationship Id="rId10" Type="http://schemas.openxmlformats.org/officeDocument/2006/relationships/image" Target="../media/image1940.png"/><Relationship Id="rId19" Type="http://schemas.openxmlformats.org/officeDocument/2006/relationships/image" Target="../media/image215.png"/><Relationship Id="rId31" Type="http://schemas.openxmlformats.org/officeDocument/2006/relationships/image" Target="../media/image227.png"/><Relationship Id="rId4" Type="http://schemas.openxmlformats.org/officeDocument/2006/relationships/image" Target="../media/image203.png"/><Relationship Id="rId9" Type="http://schemas.openxmlformats.org/officeDocument/2006/relationships/image" Target="../media/image207.png"/><Relationship Id="rId14" Type="http://schemas.openxmlformats.org/officeDocument/2006/relationships/image" Target="../media/image210.png"/><Relationship Id="rId22" Type="http://schemas.openxmlformats.org/officeDocument/2006/relationships/image" Target="../media/image218.png"/><Relationship Id="rId27" Type="http://schemas.openxmlformats.org/officeDocument/2006/relationships/image" Target="../media/image223.png"/><Relationship Id="rId30" Type="http://schemas.openxmlformats.org/officeDocument/2006/relationships/image" Target="../media/image226.png"/><Relationship Id="rId35" Type="http://schemas.openxmlformats.org/officeDocument/2006/relationships/image" Target="../media/image23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0.png"/><Relationship Id="rId18" Type="http://schemas.openxmlformats.org/officeDocument/2006/relationships/image" Target="../media/image1600.png"/><Relationship Id="rId26" Type="http://schemas.openxmlformats.org/officeDocument/2006/relationships/image" Target="../media/image238.png"/><Relationship Id="rId3" Type="http://schemas.openxmlformats.org/officeDocument/2006/relationships/image" Target="../media/image235.png"/><Relationship Id="rId21" Type="http://schemas.openxmlformats.org/officeDocument/2006/relationships/image" Target="../media/image1630.png"/><Relationship Id="rId34" Type="http://schemas.openxmlformats.org/officeDocument/2006/relationships/image" Target="../media/image246.png"/><Relationship Id="rId7" Type="http://schemas.openxmlformats.org/officeDocument/2006/relationships/image" Target="../media/image1550.png"/><Relationship Id="rId17" Type="http://schemas.openxmlformats.org/officeDocument/2006/relationships/image" Target="../media/image1590.png"/><Relationship Id="rId25" Type="http://schemas.openxmlformats.org/officeDocument/2006/relationships/image" Target="../media/image1680.png"/><Relationship Id="rId33" Type="http://schemas.openxmlformats.org/officeDocument/2006/relationships/image" Target="../media/image245.png"/><Relationship Id="rId2" Type="http://schemas.openxmlformats.org/officeDocument/2006/relationships/image" Target="../media/image1530.png"/><Relationship Id="rId16" Type="http://schemas.openxmlformats.org/officeDocument/2006/relationships/image" Target="../media/image1640.png"/><Relationship Id="rId20" Type="http://schemas.openxmlformats.org/officeDocument/2006/relationships/image" Target="../media/image1620.png"/><Relationship Id="rId29" Type="http://schemas.openxmlformats.org/officeDocument/2006/relationships/image" Target="../media/image2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7.png"/><Relationship Id="rId24" Type="http://schemas.openxmlformats.org/officeDocument/2006/relationships/image" Target="../media/image1670.png"/><Relationship Id="rId32" Type="http://schemas.openxmlformats.org/officeDocument/2006/relationships/image" Target="../media/image244.png"/><Relationship Id="rId5" Type="http://schemas.openxmlformats.org/officeDocument/2006/relationships/image" Target="../media/image236.png"/><Relationship Id="rId23" Type="http://schemas.openxmlformats.org/officeDocument/2006/relationships/image" Target="../media/image1660.png"/><Relationship Id="rId28" Type="http://schemas.openxmlformats.org/officeDocument/2006/relationships/image" Target="../media/image240.png"/><Relationship Id="rId36" Type="http://schemas.openxmlformats.org/officeDocument/2006/relationships/image" Target="../media/image247.png"/><Relationship Id="rId10" Type="http://schemas.openxmlformats.org/officeDocument/2006/relationships/image" Target="../media/image1580.png"/><Relationship Id="rId19" Type="http://schemas.openxmlformats.org/officeDocument/2006/relationships/image" Target="../media/image1610.png"/><Relationship Id="rId31" Type="http://schemas.openxmlformats.org/officeDocument/2006/relationships/image" Target="../media/image243.png"/><Relationship Id="rId4" Type="http://schemas.openxmlformats.org/officeDocument/2006/relationships/image" Target="../media/image2350.png"/><Relationship Id="rId9" Type="http://schemas.openxmlformats.org/officeDocument/2006/relationships/image" Target="../media/image1570.png"/><Relationship Id="rId22" Type="http://schemas.openxmlformats.org/officeDocument/2006/relationships/image" Target="../media/image1650.png"/><Relationship Id="rId27" Type="http://schemas.openxmlformats.org/officeDocument/2006/relationships/image" Target="../media/image239.png"/><Relationship Id="rId30" Type="http://schemas.openxmlformats.org/officeDocument/2006/relationships/image" Target="../media/image242.png"/><Relationship Id="rId35" Type="http://schemas.openxmlformats.org/officeDocument/2006/relationships/image" Target="../media/image20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8.png"/><Relationship Id="rId3" Type="http://schemas.openxmlformats.org/officeDocument/2006/relationships/image" Target="../media/image36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7.png"/><Relationship Id="rId33" Type="http://schemas.openxmlformats.org/officeDocument/2006/relationships/image" Target="../media/image65.png"/><Relationship Id="rId2" Type="http://schemas.openxmlformats.org/officeDocument/2006/relationships/image" Target="../media/image35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43.png"/><Relationship Id="rId24" Type="http://schemas.openxmlformats.org/officeDocument/2006/relationships/image" Target="../media/image56.png"/><Relationship Id="rId32" Type="http://schemas.openxmlformats.org/officeDocument/2006/relationships/image" Target="../media/image64.png"/><Relationship Id="rId5" Type="http://schemas.openxmlformats.org/officeDocument/2006/relationships/image" Target="../media/image38.png"/><Relationship Id="rId1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60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31" Type="http://schemas.openxmlformats.org/officeDocument/2006/relationships/image" Target="../media/image63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9.png"/><Relationship Id="rId30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ounded Rectangle 89"/>
          <p:cNvSpPr/>
          <p:nvPr/>
        </p:nvSpPr>
        <p:spPr>
          <a:xfrm>
            <a:off x="6075189" y="116632"/>
            <a:ext cx="3016928" cy="648072"/>
          </a:xfrm>
          <a:prstGeom prst="roundRect">
            <a:avLst/>
          </a:prstGeom>
          <a:solidFill>
            <a:srgbClr val="1F497D">
              <a:lumMod val="50000"/>
            </a:srgbClr>
          </a:solidFill>
          <a:ln w="25400" cap="flat" cmpd="sng" algn="ctr">
            <a:noFill/>
            <a:prstDash val="solid"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 anchor="ctr"/>
          <a:lstStyle/>
          <a:p>
            <a:pPr algn="ctr">
              <a:defRPr/>
            </a:pPr>
            <a:fld id="{5BFD77DA-7B16-40AE-B467-061EEB296B4C}" type="datetime2">
              <a:rPr lang="en-GB" sz="2400" kern="0" smtClean="0">
                <a:solidFill>
                  <a:prstClr val="white"/>
                </a:solidFill>
                <a:latin typeface="Calibri"/>
                <a:cs typeface="Arial"/>
              </a:rPr>
              <a:t>Tuesday, 19 July 2016</a:t>
            </a:fld>
            <a:endParaRPr lang="en-GB" sz="2400" kern="0" dirty="0">
              <a:solidFill>
                <a:prstClr val="white"/>
              </a:solidFill>
              <a:latin typeface="Calibri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31640" y="796144"/>
            <a:ext cx="7560840" cy="1143000"/>
          </a:xfrm>
          <a:prstGeom prst="rect">
            <a:avLst/>
          </a:prstGeom>
          <a:solidFill>
            <a:srgbClr val="FFFFFF">
              <a:alpha val="55000"/>
            </a:srgb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altLang="en-US" sz="4800" b="1" u="sng" dirty="0" smtClean="0">
                <a:solidFill>
                  <a:srgbClr val="000000"/>
                </a:solidFill>
                <a:latin typeface="Arial Rounded MT Bold" pitchFamily="34" charset="0"/>
              </a:rPr>
              <a:t>Solving Equations with the Bar Method</a:t>
            </a:r>
            <a:endParaRPr lang="en-GB" altLang="en-US" sz="4800" b="1" u="sng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720080" y="908720"/>
            <a:ext cx="1440160" cy="1436229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vert="vert27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prstClr val="white"/>
                </a:solidFill>
                <a:latin typeface="Calibri"/>
                <a:cs typeface="Arial"/>
              </a:rPr>
              <a:t>Starter</a:t>
            </a:r>
          </a:p>
        </p:txBody>
      </p:sp>
      <p:sp>
        <p:nvSpPr>
          <p:cNvPr id="10" name="Rounded Rectangle 9"/>
          <p:cNvSpPr/>
          <p:nvPr/>
        </p:nvSpPr>
        <p:spPr>
          <a:xfrm rot="5400000">
            <a:off x="-180503" y="-387304"/>
            <a:ext cx="1404000" cy="756000"/>
          </a:xfrm>
          <a:prstGeom prst="roundRect">
            <a:avLst/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vert="vert27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kern="0" dirty="0">
                <a:solidFill>
                  <a:prstClr val="white"/>
                </a:solidFill>
                <a:latin typeface="Calibri"/>
                <a:cs typeface="Arial"/>
              </a:rPr>
              <a:t>CW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042988" y="0"/>
            <a:ext cx="0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6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Two Step Equations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8457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119675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2</m:t>
                      </m:r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+3 = 23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1196752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dirty="0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  <a:blipFill rotWithShape="1">
                <a:blip r:embed="rId3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377817" y="2191173"/>
            <a:ext cx="3263272" cy="1165819"/>
            <a:chOff x="2377817" y="2191173"/>
            <a:chExt cx="3263272" cy="1165819"/>
          </a:xfrm>
        </p:grpSpPr>
        <p:grpSp>
          <p:nvGrpSpPr>
            <p:cNvPr id="9" name="Group 8"/>
            <p:cNvGrpSpPr/>
            <p:nvPr/>
          </p:nvGrpSpPr>
          <p:grpSpPr>
            <a:xfrm>
              <a:off x="2377817" y="2191615"/>
              <a:ext cx="3263272" cy="1165377"/>
              <a:chOff x="1262686" y="2420888"/>
              <a:chExt cx="3263272" cy="116537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Rectangle 2"/>
                  <p:cNvSpPr/>
                  <p:nvPr/>
                </p:nvSpPr>
                <p:spPr>
                  <a:xfrm>
                    <a:off x="1262686" y="3010201"/>
                    <a:ext cx="3263272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𝟐𝟑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3" name="Rectangle 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2686" y="3010201"/>
                    <a:ext cx="3263272" cy="576064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Rectangle 3"/>
                  <p:cNvSpPr/>
                  <p:nvPr/>
                </p:nvSpPr>
                <p:spPr>
                  <a:xfrm>
                    <a:off x="1264112" y="2420888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4" name="Rectangle 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4112" y="2420888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Rectangle 4"/>
                  <p:cNvSpPr/>
                  <p:nvPr/>
                </p:nvSpPr>
                <p:spPr>
                  <a:xfrm>
                    <a:off x="3589854" y="2420888"/>
                    <a:ext cx="936104" cy="576064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𝟑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5" name="Rectangle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9854" y="2420888"/>
                    <a:ext cx="936104" cy="576064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3531371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1371" y="2191173"/>
                  <a:ext cx="1152128" cy="5760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2373082" y="3703341"/>
            <a:ext cx="2327168" cy="1165819"/>
            <a:chOff x="2377817" y="2191173"/>
            <a:chExt cx="2327168" cy="1165819"/>
          </a:xfrm>
        </p:grpSpPr>
        <p:grpSp>
          <p:nvGrpSpPr>
            <p:cNvPr id="16" name="Group 15"/>
            <p:cNvGrpSpPr/>
            <p:nvPr/>
          </p:nvGrpSpPr>
          <p:grpSpPr>
            <a:xfrm>
              <a:off x="2377817" y="2191615"/>
              <a:ext cx="2327168" cy="1165377"/>
              <a:chOff x="1262686" y="2420888"/>
              <a:chExt cx="2327168" cy="116537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Rectangle 17"/>
                  <p:cNvSpPr/>
                  <p:nvPr/>
                </p:nvSpPr>
                <p:spPr>
                  <a:xfrm>
                    <a:off x="1262686" y="3010201"/>
                    <a:ext cx="2327168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dirty="0" smtClean="0">
                              <a:latin typeface="Cambria Math"/>
                            </a:rPr>
                            <m:t>𝟐𝟎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18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2686" y="3010201"/>
                    <a:ext cx="2327168" cy="576064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/>
                  <p:cNvSpPr/>
                  <p:nvPr/>
                </p:nvSpPr>
                <p:spPr>
                  <a:xfrm>
                    <a:off x="1264112" y="2420888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19" name="Rectangle 1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64112" y="2420888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3531371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1371" y="2191173"/>
                  <a:ext cx="1152128" cy="5760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2352206" y="5301650"/>
            <a:ext cx="1153554" cy="1165377"/>
            <a:chOff x="1262686" y="2420888"/>
            <a:chExt cx="1153554" cy="11653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1262686" y="3010201"/>
                  <a:ext cx="1153554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2686" y="3010201"/>
                  <a:ext cx="1153554" cy="5760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1264112" y="2420888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4112" y="2420888"/>
                  <a:ext cx="1152128" cy="57606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3976600" y="558968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𝑥</m:t>
                      </m:r>
                      <m:r>
                        <a:rPr lang="en-GB" b="0" i="1" dirty="0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600" y="5589682"/>
                <a:ext cx="5388146" cy="79208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46678" y="3068960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3068960"/>
                <a:ext cx="1969014" cy="79208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36563" y="4790835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4790835"/>
                <a:ext cx="1969014" cy="79208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7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119675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3</m:t>
                      </m:r>
                      <m:r>
                        <a:rPr lang="en-GB" b="0" i="1" dirty="0" smtClean="0">
                          <a:latin typeface="Cambria Math"/>
                        </a:rPr>
                        <m:t>𝑦</m:t>
                      </m:r>
                      <m:r>
                        <a:rPr lang="en-GB" i="1" dirty="0" smtClean="0">
                          <a:latin typeface="Cambria Math"/>
                        </a:rPr>
                        <m:t> +</m:t>
                      </m:r>
                      <m:r>
                        <a:rPr lang="en-GB" b="0" i="1" dirty="0" smtClean="0">
                          <a:latin typeface="Cambria Math"/>
                        </a:rPr>
                        <m:t>6</m:t>
                      </m:r>
                      <m:r>
                        <a:rPr lang="en-GB" i="1" dirty="0" smtClean="0">
                          <a:latin typeface="Cambria Math"/>
                        </a:rPr>
                        <m:t> = 2</m:t>
                      </m:r>
                      <m:r>
                        <a:rPr lang="en-GB" b="0" i="1" dirty="0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1196752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  <a:blipFill>
                <a:blip r:embed="rId3"/>
                <a:stretch>
                  <a:fillRect l="-2458" t="-9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3976600" y="558968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𝑦</m:t>
                      </m:r>
                      <m:r>
                        <a:rPr lang="en-GB" b="0" i="1" dirty="0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600" y="5589682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2377817" y="2191173"/>
            <a:ext cx="4401056" cy="1165819"/>
            <a:chOff x="2377817" y="2191173"/>
            <a:chExt cx="4401056" cy="1165819"/>
          </a:xfrm>
        </p:grpSpPr>
        <p:grpSp>
          <p:nvGrpSpPr>
            <p:cNvPr id="13" name="Group 12"/>
            <p:cNvGrpSpPr/>
            <p:nvPr/>
          </p:nvGrpSpPr>
          <p:grpSpPr>
            <a:xfrm>
              <a:off x="2377817" y="2191173"/>
              <a:ext cx="4401056" cy="1165819"/>
              <a:chOff x="2377817" y="2191173"/>
              <a:chExt cx="4401056" cy="1165819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377817" y="2191173"/>
                <a:ext cx="4401056" cy="1165819"/>
                <a:chOff x="1262686" y="2420446"/>
                <a:chExt cx="4401056" cy="116581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" name="Rectangle 2"/>
                    <p:cNvSpPr/>
                    <p:nvPr/>
                  </p:nvSpPr>
                  <p:spPr>
                    <a:xfrm>
                      <a:off x="1262686" y="3010201"/>
                      <a:ext cx="4401056" cy="57606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dirty="0" smtClean="0">
                                <a:latin typeface="Cambria Math"/>
                              </a:rPr>
                              <m:t>𝟐𝟕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 xmlns="">
                <p:sp>
                  <p:nvSpPr>
                    <p:cNvPr id="3" name="Rectangle 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62686" y="3010201"/>
                      <a:ext cx="4401056" cy="576064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" name="Rectangle 3"/>
                    <p:cNvSpPr/>
                    <p:nvPr/>
                  </p:nvSpPr>
                  <p:spPr>
                    <a:xfrm>
                      <a:off x="1264112" y="2420888"/>
                      <a:ext cx="1152128" cy="576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𝒚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4" name="Rectangle 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64112" y="2420888"/>
                      <a:ext cx="1152128" cy="576064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727638" y="2420446"/>
                      <a:ext cx="936104" cy="576064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𝟔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5" name="Rectangle 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27638" y="2420446"/>
                      <a:ext cx="936104" cy="576064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Rectangle 11"/>
                  <p:cNvSpPr/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12" name="Rectangle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/>
          <p:cNvGrpSpPr/>
          <p:nvPr/>
        </p:nvGrpSpPr>
        <p:grpSpPr>
          <a:xfrm>
            <a:off x="2403409" y="3789040"/>
            <a:ext cx="3453075" cy="1165819"/>
            <a:chOff x="2377817" y="2191173"/>
            <a:chExt cx="3453075" cy="1165819"/>
          </a:xfrm>
        </p:grpSpPr>
        <p:grpSp>
          <p:nvGrpSpPr>
            <p:cNvPr id="38" name="Group 37"/>
            <p:cNvGrpSpPr/>
            <p:nvPr/>
          </p:nvGrpSpPr>
          <p:grpSpPr>
            <a:xfrm>
              <a:off x="2377817" y="2191173"/>
              <a:ext cx="3453075" cy="1165819"/>
              <a:chOff x="2377817" y="2191173"/>
              <a:chExt cx="3453075" cy="1165819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2377817" y="2191615"/>
                <a:ext cx="3453075" cy="1165377"/>
                <a:chOff x="1262686" y="2420888"/>
                <a:chExt cx="3453075" cy="116537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Rectangle 41"/>
                    <p:cNvSpPr/>
                    <p:nvPr/>
                  </p:nvSpPr>
                  <p:spPr>
                    <a:xfrm>
                      <a:off x="1262686" y="3010201"/>
                      <a:ext cx="3453075" cy="57606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dirty="0" smtClean="0">
                                <a:latin typeface="Cambria Math"/>
                              </a:rPr>
                              <m:t>𝟐𝟏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 xmlns="">
                <p:sp>
                  <p:nvSpPr>
                    <p:cNvPr id="42" name="Rectangle 4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62686" y="3010201"/>
                      <a:ext cx="3453075" cy="576064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1264112" y="2420888"/>
                      <a:ext cx="1152128" cy="576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𝒚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43" name="Rectangle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64112" y="2420888"/>
                      <a:ext cx="1152128" cy="576064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Rectangle 40"/>
                  <p:cNvSpPr/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41" name="Rectangle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/>
          <p:cNvGrpSpPr/>
          <p:nvPr/>
        </p:nvGrpSpPr>
        <p:grpSpPr>
          <a:xfrm>
            <a:off x="2352207" y="5403258"/>
            <a:ext cx="1153554" cy="1165377"/>
            <a:chOff x="1262687" y="2420888"/>
            <a:chExt cx="1153554" cy="11653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1262687" y="3010201"/>
                  <a:ext cx="1153554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dirty="0" smtClean="0">
                            <a:latin typeface="Cambria Math"/>
                          </a:rPr>
                          <m:t>𝟕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2687" y="3010201"/>
                  <a:ext cx="1153554" cy="57606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1264112" y="2420888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4112" y="2420888"/>
                  <a:ext cx="1152128" cy="576064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3068960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3068960"/>
                <a:ext cx="1969014" cy="79208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4790835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4790835"/>
                <a:ext cx="1969014" cy="79208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251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5"/>
            <a:ext cx="8136904" cy="615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63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3"/>
            <a:ext cx="6696744" cy="629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3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119675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2</m:t>
                      </m:r>
                      <m:r>
                        <a:rPr lang="en-GB" b="0" i="1" dirty="0" smtClean="0">
                          <a:latin typeface="Cambria Math"/>
                        </a:rPr>
                        <m:t>𝑧</m:t>
                      </m:r>
                      <m:r>
                        <a:rPr lang="en-GB" i="1" dirty="0" smtClean="0">
                          <a:latin typeface="Cambria Math"/>
                        </a:rPr>
                        <m:t> </m:t>
                      </m:r>
                      <m:r>
                        <a:rPr lang="en-GB" b="0" i="1" dirty="0" smtClean="0">
                          <a:latin typeface="Cambria Math"/>
                        </a:rPr>
                        <m:t>−4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1196752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  <a:blipFill>
                <a:blip r:embed="rId3"/>
                <a:stretch>
                  <a:fillRect l="-2458" t="-9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4644008" y="551723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𝑧</m:t>
                      </m:r>
                      <m:r>
                        <a:rPr lang="en-GB" b="0" i="1" dirty="0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517232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3068960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+</m:t>
                      </m:r>
                      <m:r>
                        <a:rPr lang="en-GB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3068960"/>
                <a:ext cx="1969014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4790835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4790835"/>
                <a:ext cx="1969014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2434823" y="1940910"/>
            <a:ext cx="3221709" cy="1433055"/>
            <a:chOff x="1304248" y="1556792"/>
            <a:chExt cx="5211970" cy="20091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Rectangle 27"/>
            <p:cNvSpPr/>
            <p:nvPr/>
          </p:nvSpPr>
          <p:spPr>
            <a:xfrm>
              <a:off x="1304250" y="2420888"/>
              <a:ext cx="5211967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4525959" y="2420888"/>
                  <a:ext cx="1990258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𝟒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5959" y="2420888"/>
                  <a:ext cx="1990258" cy="57606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3563495" y="1556792"/>
                  <a:ext cx="965220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𝟐</m:t>
                      </m:r>
                      <m:r>
                        <a:rPr lang="en-GB" sz="2400" b="1" i="1" smtClean="0">
                          <a:latin typeface="Cambria Math"/>
                        </a:rPr>
                        <m:t>𝒛</m:t>
                      </m:r>
                    </m:oMath>
                  </a14:m>
                  <a:r>
                    <a:rPr lang="en-GB" sz="2400" b="1" dirty="0" smtClean="0"/>
                    <a:t> </a:t>
                  </a:r>
                  <a:endParaRPr lang="en-GB" sz="2400" b="1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495" y="1556792"/>
                  <a:ext cx="965220" cy="64724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309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ight Brace 31"/>
            <p:cNvSpPr/>
            <p:nvPr/>
          </p:nvSpPr>
          <p:spPr>
            <a:xfrm rot="16200000">
              <a:off x="3713644" y="-454538"/>
              <a:ext cx="432048" cy="5173101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30411" y="3580121"/>
            <a:ext cx="3221709" cy="1433055"/>
            <a:chOff x="1304248" y="1556792"/>
            <a:chExt cx="5211970" cy="20091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Rectangle 35"/>
            <p:cNvSpPr/>
            <p:nvPr/>
          </p:nvSpPr>
          <p:spPr>
            <a:xfrm>
              <a:off x="1304250" y="2420888"/>
              <a:ext cx="5211967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4525957" y="2988265"/>
                  <a:ext cx="1990258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𝟒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5957" y="2988265"/>
                  <a:ext cx="1990258" cy="5760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563495" y="1556792"/>
                  <a:ext cx="965220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𝟐</m:t>
                      </m:r>
                      <m:r>
                        <a:rPr lang="en-GB" sz="2400" b="1" i="1" smtClean="0">
                          <a:latin typeface="Cambria Math"/>
                        </a:rPr>
                        <m:t>𝒛</m:t>
                      </m:r>
                    </m:oMath>
                  </a14:m>
                  <a:r>
                    <a:rPr lang="en-GB" sz="2400" b="1" dirty="0" smtClean="0"/>
                    <a:t> </a:t>
                  </a:r>
                  <a:endParaRPr lang="en-GB" sz="2400" b="1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495" y="1556792"/>
                  <a:ext cx="965220" cy="64724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30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Right Brace 45"/>
            <p:cNvSpPr/>
            <p:nvPr/>
          </p:nvSpPr>
          <p:spPr>
            <a:xfrm rot="16200000">
              <a:off x="3713644" y="-454538"/>
              <a:ext cx="432048" cy="5173101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427526" y="5780636"/>
            <a:ext cx="1630164" cy="816717"/>
            <a:chOff x="1304248" y="2420888"/>
            <a:chExt cx="2637223" cy="1145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1304248" y="2989847"/>
                  <a:ext cx="2637223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2637223" cy="57606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1304250" y="2420888"/>
                  <a:ext cx="2605983" cy="576063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𝒛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0" y="2420888"/>
                  <a:ext cx="2605983" cy="576063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6658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Two Step Equations (and balancing)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7079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1560118" y="119675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3</m:t>
                      </m:r>
                      <m:r>
                        <a:rPr lang="en-GB" b="0" i="1" dirty="0" smtClean="0">
                          <a:latin typeface="Cambria Math"/>
                        </a:rPr>
                        <m:t>𝑚</m:t>
                      </m:r>
                      <m:r>
                        <a:rPr lang="en-GB" b="0" i="1" dirty="0" smtClean="0">
                          <a:latin typeface="Cambria Math"/>
                        </a:rPr>
                        <m:t>+10 =34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118" y="1196752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  <a:blipFill>
                <a:blip r:embed="rId3"/>
                <a:stretch>
                  <a:fillRect l="-2458" t="-9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3034846" y="5805265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𝑚</m:t>
                      </m:r>
                      <m:r>
                        <a:rPr lang="en-GB" b="0" i="1" dirty="0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846" y="5805265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3068960"/>
                <a:ext cx="1300986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3068960"/>
                <a:ext cx="1300986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4790835"/>
                <a:ext cx="1311101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4790835"/>
                <a:ext cx="1311101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642734" y="2557249"/>
            <a:ext cx="3221709" cy="816717"/>
            <a:chOff x="1304246" y="2420888"/>
            <a:chExt cx="5211971" cy="1145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1304246" y="2989848"/>
                  <a:ext cx="5204830" cy="576063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𝟑𝟒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6" y="2989848"/>
                  <a:ext cx="5204830" cy="576063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1304251" y="2420888"/>
                  <a:ext cx="3224466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1" y="2420888"/>
                  <a:ext cx="3224466" cy="57606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4525959" y="2420888"/>
                  <a:ext cx="1990258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5959" y="2420888"/>
                  <a:ext cx="1990258" cy="57606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Rectangle 4"/>
          <p:cNvSpPr/>
          <p:nvPr/>
        </p:nvSpPr>
        <p:spPr>
          <a:xfrm>
            <a:off x="5217651" y="2276872"/>
            <a:ext cx="3926349" cy="2910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1638323" y="4196460"/>
            <a:ext cx="1991457" cy="816717"/>
            <a:chOff x="1304248" y="2420888"/>
            <a:chExt cx="3221710" cy="1145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𝟐𝟒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1304250" y="2420888"/>
                  <a:ext cx="3221708" cy="576063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3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0" y="2420888"/>
                  <a:ext cx="3221708" cy="576063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1635438" y="5780636"/>
            <a:ext cx="1630164" cy="816717"/>
            <a:chOff x="1304248" y="2420888"/>
            <a:chExt cx="2637223" cy="1145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1304248" y="2989847"/>
                  <a:ext cx="2637223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𝟖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2637223" cy="57606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1304250" y="2420888"/>
                  <a:ext cx="2605983" cy="576063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𝒎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0" y="2420888"/>
                  <a:ext cx="2605983" cy="576063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le 1"/>
              <p:cNvSpPr txBox="1">
                <a:spLocks/>
              </p:cNvSpPr>
              <p:nvPr/>
            </p:nvSpPr>
            <p:spPr>
              <a:xfrm>
                <a:off x="5868144" y="2276872"/>
                <a:ext cx="3074916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3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𝑚</m:t>
                      </m:r>
                      <m:r>
                        <a:rPr lang="en-GB" sz="3600" b="0" i="1" dirty="0" smtClean="0">
                          <a:latin typeface="Cambria Math"/>
                        </a:rPr>
                        <m:t>+10=34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276872"/>
                <a:ext cx="3074916" cy="6862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6300192" y="3457946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3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𝑚</m:t>
                      </m:r>
                      <m:r>
                        <a:rPr lang="en-GB" sz="3600" i="1" dirty="0" smtClean="0">
                          <a:latin typeface="Cambria Math"/>
                        </a:rPr>
                        <m:t>  =</m:t>
                      </m:r>
                      <m:r>
                        <a:rPr lang="en-GB" sz="3600" b="0" i="1" dirty="0" smtClean="0">
                          <a:latin typeface="Cambria Math"/>
                        </a:rPr>
                        <m:t>24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457946"/>
                <a:ext cx="2736304" cy="6862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5217651" y="284281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651" y="2842818"/>
                <a:ext cx="794509" cy="53114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itle 1"/>
              <p:cNvSpPr txBox="1">
                <a:spLocks/>
              </p:cNvSpPr>
              <p:nvPr/>
            </p:nvSpPr>
            <p:spPr>
              <a:xfrm>
                <a:off x="8148551" y="2842817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</m:t>
                      </m:r>
                      <m:r>
                        <a:rPr lang="en-GB" sz="2800" i="1" dirty="0" smtClean="0">
                          <a:latin typeface="Cambria Math"/>
                        </a:rPr>
                        <m:t>1</m:t>
                      </m:r>
                      <m:r>
                        <a:rPr lang="en-GB" sz="2800" b="0" i="1" dirty="0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551" y="2842817"/>
                <a:ext cx="794509" cy="53114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5276293" y="3930886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93" y="3930886"/>
                <a:ext cx="794509" cy="53114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8207193" y="3930885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193" y="3930885"/>
                <a:ext cx="794509" cy="53114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itle 1"/>
              <p:cNvSpPr txBox="1">
                <a:spLocks/>
              </p:cNvSpPr>
              <p:nvPr/>
            </p:nvSpPr>
            <p:spPr>
              <a:xfrm>
                <a:off x="6407696" y="4447734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𝑚</m:t>
                      </m:r>
                      <m:r>
                        <a:rPr lang="en-GB" sz="3600" i="1" dirty="0" smtClean="0">
                          <a:latin typeface="Cambria Math"/>
                        </a:rPr>
                        <m:t>  =</m:t>
                      </m:r>
                      <m:r>
                        <a:rPr lang="en-GB" sz="3600" b="0" i="1" dirty="0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696" y="4447734"/>
                <a:ext cx="2736304" cy="68620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25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23" grpId="0"/>
      <p:bldP spid="24" grpId="0"/>
      <p:bldP spid="30" grpId="0" animBg="1"/>
      <p:bldP spid="33" grpId="0" animBg="1"/>
      <p:bldP spid="37" grpId="0" animBg="1"/>
      <p:bldP spid="38" grpId="0" animBg="1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1560118" y="119675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4</m:t>
                      </m:r>
                      <m:r>
                        <a:rPr lang="en-GB" b="0" i="1" dirty="0" smtClean="0">
                          <a:latin typeface="Cambria Math"/>
                        </a:rPr>
                        <m:t>𝑚</m:t>
                      </m:r>
                      <m:r>
                        <a:rPr lang="en-GB" b="0" i="1" dirty="0" smtClean="0">
                          <a:latin typeface="Cambria Math"/>
                        </a:rPr>
                        <m:t>+2 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118" y="1196752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  <a:blipFill>
                <a:blip r:embed="rId3"/>
                <a:stretch>
                  <a:fillRect l="-2458" t="-9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3034846" y="5805265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𝑚</m:t>
                      </m:r>
                      <m:r>
                        <a:rPr lang="en-GB" b="0" i="1" dirty="0" smtClean="0">
                          <a:latin typeface="Cambria Math"/>
                        </a:rPr>
                        <m:t>=4.5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846" y="5805265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3068960"/>
                <a:ext cx="1300986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3068960"/>
                <a:ext cx="1300986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4790835"/>
                <a:ext cx="1311101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4790835"/>
                <a:ext cx="1311101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642734" y="2557249"/>
            <a:ext cx="3221709" cy="816717"/>
            <a:chOff x="1304246" y="2420888"/>
            <a:chExt cx="5211971" cy="1145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1304246" y="2989848"/>
                  <a:ext cx="5204830" cy="576063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𝟐𝟎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6" y="2989848"/>
                  <a:ext cx="5204830" cy="576063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1304251" y="2420888"/>
                  <a:ext cx="3224466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>
                            <a:latin typeface="Cambria Math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1" y="2420888"/>
                  <a:ext cx="3224466" cy="57606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4525959" y="2420888"/>
                  <a:ext cx="1990258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5959" y="2420888"/>
                  <a:ext cx="1990258" cy="57606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Rectangle 4"/>
          <p:cNvSpPr/>
          <p:nvPr/>
        </p:nvSpPr>
        <p:spPr>
          <a:xfrm>
            <a:off x="5217651" y="2276872"/>
            <a:ext cx="3926349" cy="2910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1638323" y="4196460"/>
            <a:ext cx="1991457" cy="816717"/>
            <a:chOff x="1304248" y="2420888"/>
            <a:chExt cx="3221710" cy="1145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𝟏𝟖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1304250" y="2420888"/>
                  <a:ext cx="3221708" cy="576063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>
                            <a:latin typeface="Cambria Math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/>
                          </a:rPr>
                          <m:t>𝑚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0" y="2420888"/>
                  <a:ext cx="3221708" cy="576063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1635438" y="5780636"/>
            <a:ext cx="1630164" cy="816717"/>
            <a:chOff x="1304248" y="2420888"/>
            <a:chExt cx="2637223" cy="1145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1304248" y="2989847"/>
                  <a:ext cx="2637223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𝟒</m:t>
                        </m:r>
                        <m:r>
                          <a:rPr lang="en-GB" sz="2400" b="1" i="1" smtClean="0">
                            <a:latin typeface="Cambria Math"/>
                          </a:rPr>
                          <m:t>.</m:t>
                        </m:r>
                        <m:r>
                          <a:rPr lang="en-GB" sz="2400" b="1" i="1" smtClean="0"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2637223" cy="57606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1304250" y="2420888"/>
                  <a:ext cx="2605983" cy="576063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𝒎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0" y="2420888"/>
                  <a:ext cx="2605983" cy="576063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le 1"/>
              <p:cNvSpPr txBox="1">
                <a:spLocks/>
              </p:cNvSpPr>
              <p:nvPr/>
            </p:nvSpPr>
            <p:spPr>
              <a:xfrm>
                <a:off x="5868144" y="2276872"/>
                <a:ext cx="3074916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4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𝑚</m:t>
                      </m:r>
                      <m:r>
                        <a:rPr lang="en-GB" sz="3600" b="0" i="1" dirty="0" smtClean="0">
                          <a:latin typeface="Cambria Math"/>
                        </a:rPr>
                        <m:t>+2=20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276872"/>
                <a:ext cx="3074916" cy="6862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6300192" y="3457946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4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𝑚</m:t>
                      </m:r>
                      <m:r>
                        <a:rPr lang="en-GB" sz="3600" i="1" dirty="0" smtClean="0">
                          <a:latin typeface="Cambria Math"/>
                        </a:rPr>
                        <m:t>  =</m:t>
                      </m:r>
                      <m:r>
                        <a:rPr lang="en-GB" sz="3600" b="0" i="1" dirty="0" smtClean="0">
                          <a:latin typeface="Cambria Math"/>
                        </a:rPr>
                        <m:t>18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457946"/>
                <a:ext cx="2736304" cy="6862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5217651" y="284281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651" y="2842818"/>
                <a:ext cx="794509" cy="53114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itle 1"/>
              <p:cNvSpPr txBox="1">
                <a:spLocks/>
              </p:cNvSpPr>
              <p:nvPr/>
            </p:nvSpPr>
            <p:spPr>
              <a:xfrm>
                <a:off x="8148551" y="2842817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551" y="2842817"/>
                <a:ext cx="794509" cy="53114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5276293" y="3930886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93" y="3930886"/>
                <a:ext cx="794509" cy="53114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8207193" y="3930885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193" y="3930885"/>
                <a:ext cx="794509" cy="53114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itle 1"/>
              <p:cNvSpPr txBox="1">
                <a:spLocks/>
              </p:cNvSpPr>
              <p:nvPr/>
            </p:nvSpPr>
            <p:spPr>
              <a:xfrm>
                <a:off x="6407696" y="4447734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𝑚</m:t>
                      </m:r>
                      <m:r>
                        <a:rPr lang="en-GB" sz="3600" i="1" dirty="0" smtClean="0">
                          <a:latin typeface="Cambria Math"/>
                        </a:rPr>
                        <m:t>  =</m:t>
                      </m:r>
                      <m:r>
                        <a:rPr lang="en-GB" sz="3600" b="0" i="1" dirty="0" smtClean="0">
                          <a:latin typeface="Cambria Math"/>
                        </a:rPr>
                        <m:t>4.5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696" y="4447734"/>
                <a:ext cx="2736304" cy="68620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83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23" grpId="0"/>
      <p:bldP spid="24" grpId="0"/>
      <p:bldP spid="30" grpId="0" animBg="1"/>
      <p:bldP spid="33" grpId="0" animBg="1"/>
      <p:bldP spid="37" grpId="0" animBg="1"/>
      <p:bldP spid="38" grpId="0" animBg="1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04664"/>
            <a:ext cx="8549607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3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042988" y="0"/>
            <a:ext cx="0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334963" y="908050"/>
            <a:ext cx="8323262" cy="5908675"/>
          </a:xfrm>
          <a:custGeom>
            <a:avLst/>
            <a:gdLst/>
            <a:ahLst/>
            <a:cxnLst/>
            <a:rect l="0" t="0" r="0" b="0"/>
            <a:pathLst>
              <a:path w="9095106" h="5285995">
                <a:moveTo>
                  <a:pt x="4548251" y="0"/>
                </a:moveTo>
                <a:lnTo>
                  <a:pt x="9095105" y="5285994"/>
                </a:lnTo>
                <a:lnTo>
                  <a:pt x="0" y="5285994"/>
                </a:lnTo>
                <a:close/>
              </a:path>
            </a:pathLst>
          </a:cu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80568" tIns="40284" rIns="80568" bIns="40284" anchor="ctr"/>
          <a:lstStyle/>
          <a:p>
            <a:pPr algn="ctr">
              <a:defRPr/>
            </a:pPr>
            <a:endParaRPr lang="en-GB" sz="24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813" y="3306476"/>
            <a:ext cx="8334375" cy="4506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0568" tIns="40284" rIns="80568" bIns="40284" anchor="ctr">
            <a:spAutoFit/>
          </a:bodyPr>
          <a:lstStyle/>
          <a:p>
            <a:endParaRPr lang="en-GB" sz="24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4813" y="4364333"/>
            <a:ext cx="8334375" cy="4506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0568" tIns="40284" rIns="80568" bIns="40284" anchor="ctr">
            <a:spAutoFit/>
          </a:bodyPr>
          <a:lstStyle/>
          <a:p>
            <a:endParaRPr lang="en-GB" sz="2400" b="1" dirty="0" smtClean="0">
              <a:solidFill>
                <a:schemeClr val="bg1"/>
              </a:solidFill>
              <a:latin typeface="Arial Rounded MT Bold" panose="020F0704030504030204" pitchFamily="34" charset="0"/>
              <a:cs typeface="Comic Sans MS"/>
            </a:endParaRP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-508" y="6480048"/>
            <a:ext cx="306034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 smtClean="0">
                <a:solidFill>
                  <a:srgbClr val="000000"/>
                </a:solidFill>
                <a:latin typeface="Arial Rounded MT Bold" pitchFamily="34" charset="0"/>
              </a:rPr>
              <a:t>VALUE OF A FUNCTION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300192" y="116632"/>
            <a:ext cx="2843808" cy="64807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fld id="{5BFD77DA-7B16-40AE-B467-061EEB296B4C}" type="datetime2">
              <a:rPr lang="en-GB" sz="2400" kern="0">
                <a:solidFill>
                  <a:prstClr val="white"/>
                </a:solidFill>
                <a:cs typeface="Arial"/>
              </a:rPr>
              <a:pPr algn="ctr">
                <a:defRPr/>
              </a:pPr>
              <a:t>Tuesday, 19 July 2016</a:t>
            </a:fld>
            <a:endParaRPr lang="en-GB" sz="2400" dirty="0">
              <a:solidFill>
                <a:prstClr val="white"/>
              </a:solidFill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107701" y="1784350"/>
            <a:ext cx="8640763" cy="1284287"/>
            <a:chOff x="0" y="657973"/>
            <a:chExt cx="8639954" cy="1284379"/>
          </a:xfrm>
        </p:grpSpPr>
        <p:sp>
          <p:nvSpPr>
            <p:cNvPr id="23" name="TextBox 22"/>
            <p:cNvSpPr txBox="1"/>
            <p:nvPr/>
          </p:nvSpPr>
          <p:spPr>
            <a:xfrm>
              <a:off x="297084" y="1042511"/>
              <a:ext cx="8342870" cy="45071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lIns="80568" tIns="40284" rIns="80568" bIns="40284" anchor="ctr">
              <a:spAutoFit/>
            </a:bodyPr>
            <a:lstStyle>
              <a:defPPr>
                <a:defRPr lang="en-US"/>
              </a:defPPr>
              <a:lvl1pPr>
                <a:defRPr sz="2400">
                  <a:solidFill>
                    <a:srgbClr val="000000"/>
                  </a:solidFill>
                  <a:latin typeface="Arial Rounded MT Bold" panose="020F0704030504030204" pitchFamily="34" charset="0"/>
                  <a:cs typeface="Comic Sans MS"/>
                </a:defRPr>
              </a:lvl1pPr>
            </a:lstStyle>
            <a:p>
              <a:pPr marL="1341438"/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57973"/>
              <a:ext cx="1640706" cy="1284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404813" y="5391134"/>
            <a:ext cx="8334375" cy="4506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80568" tIns="40284" rIns="80568" bIns="40284" anchor="ctr">
            <a:spAutoFit/>
          </a:bodyPr>
          <a:lstStyle/>
          <a:p>
            <a:pPr lvl="0"/>
            <a:endParaRPr lang="en-GB" sz="2400" b="1" dirty="0">
              <a:solidFill>
                <a:schemeClr val="bg1"/>
              </a:solidFill>
              <a:latin typeface="Arial Rounded MT Bold" panose="020F0704030504030204" pitchFamily="34" charset="0"/>
              <a:cs typeface="Comic Sans M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331640" y="796144"/>
            <a:ext cx="7560840" cy="1143000"/>
          </a:xfrm>
          <a:prstGeom prst="rect">
            <a:avLst/>
          </a:prstGeom>
          <a:solidFill>
            <a:srgbClr val="FFFFFF">
              <a:alpha val="55000"/>
            </a:srgb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altLang="en-US" sz="4800" b="1" u="sng" dirty="0" smtClean="0">
                <a:solidFill>
                  <a:srgbClr val="000000"/>
                </a:solidFill>
                <a:latin typeface="Arial Rounded MT Bold" pitchFamily="34" charset="0"/>
              </a:rPr>
              <a:t>Solving Equations with the Bar Method</a:t>
            </a:r>
            <a:endParaRPr lang="en-GB" altLang="en-US" sz="4800" b="1" u="sng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72758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49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1560118" y="119675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2</m:t>
                      </m:r>
                      <m:r>
                        <a:rPr lang="en-GB" b="0" i="1" dirty="0" smtClean="0">
                          <a:latin typeface="Cambria Math"/>
                        </a:rPr>
                        <m:t>𝑧</m:t>
                      </m:r>
                      <m:r>
                        <a:rPr lang="en-GB" i="1" dirty="0" smtClean="0">
                          <a:latin typeface="Cambria Math"/>
                        </a:rPr>
                        <m:t> </m:t>
                      </m:r>
                      <m:r>
                        <a:rPr lang="en-GB" b="0" i="1" dirty="0" smtClean="0">
                          <a:latin typeface="Cambria Math"/>
                        </a:rPr>
                        <m:t>−4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118" y="1196752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  <a:blipFill>
                <a:blip r:embed="rId3"/>
                <a:stretch>
                  <a:fillRect l="-2458" t="-9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3034846" y="5805265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𝑧</m:t>
                      </m:r>
                      <m:r>
                        <a:rPr lang="en-GB" b="0" i="1" dirty="0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846" y="5805265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3068960"/>
                <a:ext cx="1300986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+</m:t>
                      </m:r>
                      <m:r>
                        <a:rPr lang="en-GB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3068960"/>
                <a:ext cx="1300986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4790835"/>
                <a:ext cx="1311101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4790835"/>
                <a:ext cx="1311101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642735" y="1940910"/>
            <a:ext cx="3221709" cy="1433055"/>
            <a:chOff x="1304248" y="1556792"/>
            <a:chExt cx="5211970" cy="20091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Rectangle 27"/>
            <p:cNvSpPr/>
            <p:nvPr/>
          </p:nvSpPr>
          <p:spPr>
            <a:xfrm>
              <a:off x="1304250" y="2420888"/>
              <a:ext cx="5211967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4525959" y="2420888"/>
                  <a:ext cx="1990258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𝟒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5959" y="2420888"/>
                  <a:ext cx="1990258" cy="57606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3563495" y="1556792"/>
                  <a:ext cx="965220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𝟐</m:t>
                      </m:r>
                      <m:r>
                        <a:rPr lang="en-GB" sz="2400" b="1" i="1" smtClean="0">
                          <a:latin typeface="Cambria Math"/>
                        </a:rPr>
                        <m:t>𝒛</m:t>
                      </m:r>
                    </m:oMath>
                  </a14:m>
                  <a:r>
                    <a:rPr lang="en-GB" sz="2400" b="1" dirty="0" smtClean="0"/>
                    <a:t> </a:t>
                  </a:r>
                  <a:endParaRPr lang="en-GB" sz="2400" b="1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495" y="1556792"/>
                  <a:ext cx="965220" cy="64724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309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Right Brace 31"/>
            <p:cNvSpPr/>
            <p:nvPr/>
          </p:nvSpPr>
          <p:spPr>
            <a:xfrm rot="16200000">
              <a:off x="3713644" y="-454538"/>
              <a:ext cx="432048" cy="5173101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5217651" y="2276872"/>
            <a:ext cx="3926349" cy="2910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1638323" y="3580121"/>
            <a:ext cx="3221709" cy="1433055"/>
            <a:chOff x="1304248" y="1556792"/>
            <a:chExt cx="5211970" cy="20091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3221709" cy="5760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Rectangle 35"/>
            <p:cNvSpPr/>
            <p:nvPr/>
          </p:nvSpPr>
          <p:spPr>
            <a:xfrm>
              <a:off x="1304250" y="2420888"/>
              <a:ext cx="5211967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4525957" y="2988265"/>
                  <a:ext cx="1990258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𝟒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5957" y="2988265"/>
                  <a:ext cx="1990258" cy="5760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563495" y="1556792"/>
                  <a:ext cx="965220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𝟐</m:t>
                      </m:r>
                      <m:r>
                        <a:rPr lang="en-GB" sz="2400" b="1" i="1" smtClean="0">
                          <a:latin typeface="Cambria Math"/>
                        </a:rPr>
                        <m:t>𝒛</m:t>
                      </m:r>
                    </m:oMath>
                  </a14:m>
                  <a:r>
                    <a:rPr lang="en-GB" sz="2400" b="1" dirty="0" smtClean="0"/>
                    <a:t> </a:t>
                  </a:r>
                  <a:endParaRPr lang="en-GB" sz="2400" b="1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495" y="1556792"/>
                  <a:ext cx="965220" cy="64724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30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Right Brace 45"/>
            <p:cNvSpPr/>
            <p:nvPr/>
          </p:nvSpPr>
          <p:spPr>
            <a:xfrm rot="16200000">
              <a:off x="3713644" y="-454538"/>
              <a:ext cx="432048" cy="5173101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35438" y="5780636"/>
            <a:ext cx="1630164" cy="816717"/>
            <a:chOff x="1304248" y="2420888"/>
            <a:chExt cx="2637223" cy="11450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1304248" y="2989847"/>
                  <a:ext cx="2637223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48" y="2989847"/>
                  <a:ext cx="2637223" cy="57606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1304250" y="2420888"/>
                  <a:ext cx="2605983" cy="576063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𝒛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4250" y="2420888"/>
                  <a:ext cx="2605983" cy="576063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le 1"/>
              <p:cNvSpPr txBox="1">
                <a:spLocks/>
              </p:cNvSpPr>
              <p:nvPr/>
            </p:nvSpPr>
            <p:spPr>
              <a:xfrm>
                <a:off x="5868144" y="2276872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2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𝑧</m:t>
                      </m:r>
                      <m:r>
                        <a:rPr lang="en-GB" sz="3600" i="1" dirty="0" smtClean="0">
                          <a:latin typeface="Cambria Math"/>
                        </a:rPr>
                        <m:t> </m:t>
                      </m:r>
                      <m:r>
                        <a:rPr lang="en-GB" sz="3600" b="0" i="1" dirty="0" smtClean="0">
                          <a:latin typeface="Cambria Math"/>
                        </a:rPr>
                        <m:t>−4</m:t>
                      </m:r>
                      <m:r>
                        <a:rPr lang="en-GB" sz="3600" i="1" dirty="0" smtClean="0">
                          <a:latin typeface="Cambria Math"/>
                        </a:rPr>
                        <m:t> =</m:t>
                      </m:r>
                      <m:r>
                        <a:rPr lang="en-GB" sz="3600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276872"/>
                <a:ext cx="2736304" cy="68620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6300192" y="3457946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2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𝑧</m:t>
                      </m:r>
                      <m:r>
                        <a:rPr lang="en-GB" sz="3600" i="1" dirty="0" smtClean="0">
                          <a:latin typeface="Cambria Math"/>
                        </a:rPr>
                        <m:t>  =</m:t>
                      </m:r>
                      <m:r>
                        <a:rPr lang="en-GB" sz="3600" b="0" i="1" dirty="0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457946"/>
                <a:ext cx="2736304" cy="68620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5217651" y="284281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+</m:t>
                      </m:r>
                      <m:r>
                        <a:rPr lang="en-GB" sz="2800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651" y="2842818"/>
                <a:ext cx="794509" cy="53114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itle 1"/>
              <p:cNvSpPr txBox="1">
                <a:spLocks/>
              </p:cNvSpPr>
              <p:nvPr/>
            </p:nvSpPr>
            <p:spPr>
              <a:xfrm>
                <a:off x="8148551" y="2842817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+</m:t>
                      </m:r>
                      <m:r>
                        <a:rPr lang="en-GB" sz="2800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551" y="2842817"/>
                <a:ext cx="794509" cy="53114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5276293" y="3930886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93" y="3930886"/>
                <a:ext cx="794509" cy="53114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8207193" y="3930885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193" y="3930885"/>
                <a:ext cx="794509" cy="53114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itle 1"/>
              <p:cNvSpPr txBox="1">
                <a:spLocks/>
              </p:cNvSpPr>
              <p:nvPr/>
            </p:nvSpPr>
            <p:spPr>
              <a:xfrm>
                <a:off x="6407696" y="4447734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𝑧</m:t>
                      </m:r>
                      <m:r>
                        <a:rPr lang="en-GB" sz="3600" i="1" dirty="0" smtClean="0">
                          <a:latin typeface="Cambria Math"/>
                        </a:rPr>
                        <m:t>  =</m:t>
                      </m:r>
                      <m:r>
                        <a:rPr lang="en-GB" sz="3600" b="0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696" y="4447734"/>
                <a:ext cx="2736304" cy="6862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185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23" grpId="0"/>
      <p:bldP spid="24" grpId="0"/>
      <p:bldP spid="30" grpId="0" animBg="1"/>
      <p:bldP spid="33" grpId="0" animBg="1"/>
      <p:bldP spid="37" grpId="0" animBg="1"/>
      <p:bldP spid="38" grpId="0" animBg="1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021579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7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1560118" y="908720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b="0" i="1" dirty="0" smtClean="0">
                          <a:latin typeface="Cambria Math"/>
                        </a:rPr>
                        <m:t>+2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118" y="908720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 b="-5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  <a:blipFill>
                <a:blip r:embed="rId3"/>
                <a:stretch>
                  <a:fillRect l="-2458" t="-9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3833394" y="5707811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𝑔</m:t>
                      </m:r>
                      <m:r>
                        <a:rPr lang="en-GB" b="0" i="1" dirty="0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394" y="5707811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59132" y="3257747"/>
                <a:ext cx="1300986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32" y="3257747"/>
                <a:ext cx="1300986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4509120"/>
                <a:ext cx="1311101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4509120"/>
                <a:ext cx="1311101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217651" y="1916832"/>
            <a:ext cx="3926349" cy="3270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itle 1"/>
              <p:cNvSpPr txBox="1">
                <a:spLocks/>
              </p:cNvSpPr>
              <p:nvPr/>
            </p:nvSpPr>
            <p:spPr>
              <a:xfrm>
                <a:off x="5961580" y="1988840"/>
                <a:ext cx="3074916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dirty="0" smtClean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GB" sz="2800" b="0" i="1" dirty="0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2800" b="0" i="1" dirty="0" smtClean="0">
                          <a:latin typeface="Cambria Math"/>
                        </a:rPr>
                        <m:t>+2=6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80" y="1988840"/>
                <a:ext cx="3074916" cy="686201"/>
              </a:xfrm>
              <a:prstGeom prst="rect">
                <a:avLst/>
              </a:prstGeom>
              <a:blipFill rotWithShape="1">
                <a:blip r:embed="rId7"/>
                <a:stretch>
                  <a:fillRect b="-13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6300192" y="3246855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 dirty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GB" sz="2800" i="1" dirty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2800" i="1" dirty="0" smtClean="0">
                          <a:latin typeface="Cambria Math"/>
                        </a:rPr>
                        <m:t>=</m:t>
                      </m:r>
                      <m:r>
                        <a:rPr lang="en-GB" sz="2800" b="0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246855"/>
                <a:ext cx="2736304" cy="686201"/>
              </a:xfrm>
              <a:prstGeom prst="rect">
                <a:avLst/>
              </a:prstGeom>
              <a:blipFill rotWithShape="1">
                <a:blip r:embed="rId8"/>
                <a:stretch>
                  <a:fillRect b="-13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5217651" y="284281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651" y="2842818"/>
                <a:ext cx="794509" cy="53114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itle 1"/>
              <p:cNvSpPr txBox="1">
                <a:spLocks/>
              </p:cNvSpPr>
              <p:nvPr/>
            </p:nvSpPr>
            <p:spPr>
              <a:xfrm>
                <a:off x="8148551" y="2842817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551" y="2842817"/>
                <a:ext cx="794509" cy="53114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5276293" y="3930886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93" y="3930886"/>
                <a:ext cx="794509" cy="53114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8207193" y="3930885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193" y="3930885"/>
                <a:ext cx="794509" cy="53114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itle 1"/>
              <p:cNvSpPr txBox="1">
                <a:spLocks/>
              </p:cNvSpPr>
              <p:nvPr/>
            </p:nvSpPr>
            <p:spPr>
              <a:xfrm>
                <a:off x="6407696" y="4447734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𝑔</m:t>
                      </m:r>
                      <m:r>
                        <a:rPr lang="en-GB" sz="3600" i="1" dirty="0" smtClean="0">
                          <a:latin typeface="Cambria Math"/>
                        </a:rPr>
                        <m:t>=</m:t>
                      </m:r>
                      <m:r>
                        <a:rPr lang="en-GB" sz="3600" b="0" i="1" dirty="0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696" y="4447734"/>
                <a:ext cx="2736304" cy="6862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635495" y="2096008"/>
            <a:ext cx="993399" cy="1160895"/>
            <a:chOff x="1635495" y="2096008"/>
            <a:chExt cx="993399" cy="1160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2252835" y="2102205"/>
                  <a:ext cx="376059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𝟐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2835" y="2102205"/>
                  <a:ext cx="376059" cy="57606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769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2" name="Group 31"/>
            <p:cNvGrpSpPr/>
            <p:nvPr/>
          </p:nvGrpSpPr>
          <p:grpSpPr>
            <a:xfrm>
              <a:off x="1635495" y="2096008"/>
              <a:ext cx="993399" cy="1160895"/>
              <a:chOff x="-2817585" y="91689"/>
              <a:chExt cx="993399" cy="116089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Rectangle 45"/>
                  <p:cNvSpPr/>
                  <p:nvPr/>
                </p:nvSpPr>
                <p:spPr>
                  <a:xfrm>
                    <a:off x="-2817584" y="91689"/>
                    <a:ext cx="627090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/>
                                </a:rPr>
                                <m:t>𝟓</m:t>
                              </m:r>
                            </m:den>
                          </m:f>
                          <m:r>
                            <a:rPr lang="en-GB" b="1" i="1" smtClean="0">
                              <a:latin typeface="Cambria Math"/>
                            </a:rPr>
                            <m:t>𝒈</m:t>
                          </m:r>
                        </m:oMath>
                      </m:oMathPara>
                    </a14:m>
                    <a:endParaRPr lang="en-GB" sz="2400" b="1" dirty="0"/>
                  </a:p>
                </p:txBody>
              </p:sp>
            </mc:Choice>
            <mc:Fallback xmlns="">
              <p:sp>
                <p:nvSpPr>
                  <p:cNvPr id="46" name="Rectangle 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817584" y="91689"/>
                    <a:ext cx="627090" cy="576064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Rectangle 47"/>
                  <p:cNvSpPr/>
                  <p:nvPr/>
                </p:nvSpPr>
                <p:spPr>
                  <a:xfrm>
                    <a:off x="-2817585" y="676584"/>
                    <a:ext cx="993399" cy="576000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/>
                            </a:rPr>
                            <m:t>6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48" name="Rectangle 4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817585" y="676584"/>
                    <a:ext cx="993399" cy="57600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Group 3"/>
          <p:cNvGrpSpPr/>
          <p:nvPr/>
        </p:nvGrpSpPr>
        <p:grpSpPr>
          <a:xfrm>
            <a:off x="1547664" y="5089084"/>
            <a:ext cx="3202384" cy="1168934"/>
            <a:chOff x="-3423743" y="5812249"/>
            <a:chExt cx="3202384" cy="1168934"/>
          </a:xfrm>
        </p:grpSpPr>
        <p:grpSp>
          <p:nvGrpSpPr>
            <p:cNvPr id="55" name="Group 54"/>
            <p:cNvGrpSpPr/>
            <p:nvPr/>
          </p:nvGrpSpPr>
          <p:grpSpPr>
            <a:xfrm>
              <a:off x="-3423743" y="5812249"/>
              <a:ext cx="2560954" cy="1168934"/>
              <a:chOff x="4857057" y="5217413"/>
              <a:chExt cx="2560954" cy="116893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4857057" y="5217413"/>
                <a:ext cx="633163" cy="1160895"/>
                <a:chOff x="-2817585" y="91689"/>
                <a:chExt cx="633163" cy="116089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3" name="Rectangle 62"/>
                    <p:cNvSpPr/>
                    <p:nvPr/>
                  </p:nvSpPr>
                  <p:spPr>
                    <a:xfrm>
                      <a:off x="-2817585" y="91689"/>
                      <a:ext cx="633163" cy="576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GB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b="1" i="1" smtClean="0">
                                    <a:latin typeface="Cambria Math"/>
                                  </a:rPr>
                                  <m:t>𝟓</m:t>
                                </m:r>
                              </m:den>
                            </m:f>
                            <m:r>
                              <a:rPr lang="en-GB" b="1" i="1" smtClean="0">
                                <a:latin typeface="Cambria Math"/>
                              </a:rPr>
                              <m:t>𝒈</m:t>
                            </m:r>
                          </m:oMath>
                        </m:oMathPara>
                      </a14:m>
                      <a:endParaRPr lang="en-GB" sz="2400" b="1" dirty="0"/>
                    </a:p>
                  </p:txBody>
                </p:sp>
              </mc:Choice>
              <mc:Fallback xmlns="">
                <p:sp>
                  <p:nvSpPr>
                    <p:cNvPr id="63" name="Rectangle 6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817585" y="91689"/>
                      <a:ext cx="633163" cy="576064"/>
                    </a:xfrm>
                    <a:prstGeom prst="rect">
                      <a:avLst/>
                    </a:prstGeom>
                    <a:blipFill rotWithShape="1"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Rectangle 63"/>
                    <p:cNvSpPr/>
                    <p:nvPr/>
                  </p:nvSpPr>
                  <p:spPr>
                    <a:xfrm>
                      <a:off x="-2817585" y="676584"/>
                      <a:ext cx="633022" cy="576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400" b="0" i="1" smtClean="0">
                                <a:latin typeface="Cambria Math"/>
                              </a:rPr>
                              <m:t>4</m:t>
                            </m:r>
                          </m:oMath>
                        </m:oMathPara>
                      </a14:m>
                      <a:endParaRPr lang="en-GB" sz="2400" dirty="0"/>
                    </a:p>
                  </p:txBody>
                </p:sp>
              </mc:Choice>
              <mc:Fallback xmlns="">
                <p:sp>
                  <p:nvSpPr>
                    <p:cNvPr id="64" name="Rectangle 6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817585" y="676584"/>
                      <a:ext cx="633022" cy="576000"/>
                    </a:xfrm>
                    <a:prstGeom prst="rect">
                      <a:avLst/>
                    </a:prstGeom>
                    <a:blipFill rotWithShape="1"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tangle 56"/>
                  <p:cNvSpPr/>
                  <p:nvPr/>
                </p:nvSpPr>
                <p:spPr>
                  <a:xfrm>
                    <a:off x="5501930" y="5804565"/>
                    <a:ext cx="638713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57" name="Rectangle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01930" y="5804565"/>
                    <a:ext cx="638713" cy="576064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Rectangle 57"/>
                  <p:cNvSpPr/>
                  <p:nvPr/>
                </p:nvSpPr>
                <p:spPr>
                  <a:xfrm>
                    <a:off x="6147958" y="5804207"/>
                    <a:ext cx="625552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58" name="Rectangle 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47958" y="5804207"/>
                    <a:ext cx="625552" cy="576064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Rectangle 58"/>
                  <p:cNvSpPr/>
                  <p:nvPr/>
                </p:nvSpPr>
                <p:spPr>
                  <a:xfrm>
                    <a:off x="6791611" y="5810283"/>
                    <a:ext cx="626400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59" name="Rectangle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91611" y="5810283"/>
                    <a:ext cx="626400" cy="576064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Rectangle 59"/>
                  <p:cNvSpPr/>
                  <p:nvPr/>
                </p:nvSpPr>
                <p:spPr>
                  <a:xfrm>
                    <a:off x="5501900" y="5220828"/>
                    <a:ext cx="638856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/>
                                </a:rPr>
                                <m:t>𝟓</m:t>
                              </m:r>
                            </m:den>
                          </m:f>
                          <m:r>
                            <a:rPr lang="en-GB" b="1" i="1" smtClean="0">
                              <a:latin typeface="Cambria Math"/>
                            </a:rPr>
                            <m:t>𝒈</m:t>
                          </m:r>
                        </m:oMath>
                      </m:oMathPara>
                    </a14:m>
                    <a:endParaRPr lang="en-GB" sz="2400" b="1" dirty="0"/>
                  </a:p>
                </p:txBody>
              </p:sp>
            </mc:Choice>
            <mc:Fallback xmlns="">
              <p:sp>
                <p:nvSpPr>
                  <p:cNvPr id="60" name="Rectangle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01900" y="5220828"/>
                    <a:ext cx="638856" cy="576064"/>
                  </a:xfrm>
                  <a:prstGeom prst="rect">
                    <a:avLst/>
                  </a:prstGeom>
                  <a:blipFill rotWithShape="1"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6152533" y="5220828"/>
                    <a:ext cx="625691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/>
                                </a:rPr>
                                <m:t>𝟓</m:t>
                              </m:r>
                            </m:den>
                          </m:f>
                          <m:r>
                            <a:rPr lang="en-GB" b="1" i="1" smtClean="0">
                              <a:latin typeface="Cambria Math"/>
                            </a:rPr>
                            <m:t>𝒈</m:t>
                          </m:r>
                        </m:oMath>
                      </m:oMathPara>
                    </a14:m>
                    <a:endParaRPr lang="en-GB" sz="2400" b="1" dirty="0"/>
                  </a:p>
                </p:txBody>
              </p:sp>
            </mc:Choice>
            <mc:Fallback xmlns="">
              <p:sp>
                <p:nvSpPr>
                  <p:cNvPr id="61" name="Rectangle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52533" y="5220828"/>
                    <a:ext cx="625691" cy="576064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Rectangle 61"/>
                  <p:cNvSpPr/>
                  <p:nvPr/>
                </p:nvSpPr>
                <p:spPr>
                  <a:xfrm>
                    <a:off x="6791611" y="5220828"/>
                    <a:ext cx="626400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/>
                                </a:rPr>
                                <m:t>𝟓</m:t>
                              </m:r>
                            </m:den>
                          </m:f>
                          <m:r>
                            <a:rPr lang="en-GB" b="1" i="1" smtClean="0">
                              <a:latin typeface="Cambria Math"/>
                            </a:rPr>
                            <m:t>𝒈</m:t>
                          </m:r>
                        </m:oMath>
                      </m:oMathPara>
                    </a14:m>
                    <a:endParaRPr lang="en-GB" sz="2400" b="1" dirty="0"/>
                  </a:p>
                </p:txBody>
              </p:sp>
            </mc:Choice>
            <mc:Fallback xmlns="">
              <p:sp>
                <p:nvSpPr>
                  <p:cNvPr id="62" name="Rectangle 6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91611" y="5220828"/>
                    <a:ext cx="626400" cy="576064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-847759" y="6403205"/>
                  <a:ext cx="62640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847759" y="6403205"/>
                  <a:ext cx="626400" cy="576064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-847759" y="5814886"/>
                  <a:ext cx="6264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GB" b="1" i="1" smtClean="0">
                                <a:latin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en-GB" b="1" i="1" smtClean="0">
                            <a:latin typeface="Cambria Math"/>
                          </a:rPr>
                          <m:t>𝒈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847759" y="5814886"/>
                  <a:ext cx="626400" cy="576064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1619672" y="3564249"/>
            <a:ext cx="633163" cy="1160895"/>
            <a:chOff x="-2817585" y="91689"/>
            <a:chExt cx="633163" cy="1160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/>
                <p:cNvSpPr/>
                <p:nvPr/>
              </p:nvSpPr>
              <p:spPr>
                <a:xfrm>
                  <a:off x="-2817584" y="91689"/>
                  <a:ext cx="62709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GB" b="1" i="1" smtClean="0">
                                <a:latin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en-GB" b="1" i="1" smtClean="0">
                            <a:latin typeface="Cambria Math"/>
                          </a:rPr>
                          <m:t>𝒈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70" name="Rectangle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817584" y="91689"/>
                  <a:ext cx="627090" cy="576064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-2817585" y="676584"/>
                  <a:ext cx="633163" cy="576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71" name="Rectangle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817585" y="676584"/>
                  <a:ext cx="633163" cy="576000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5391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23" grpId="0"/>
      <p:bldP spid="24" grpId="0"/>
      <p:bldP spid="30" grpId="0" animBg="1"/>
      <p:bldP spid="33" grpId="0" animBg="1"/>
      <p:bldP spid="37" grpId="0" animBg="1"/>
      <p:bldP spid="38" grpId="0" animBg="1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Equations with unknowns on both sides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7079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3</m:t>
                      </m:r>
                      <m:r>
                        <a:rPr lang="en-GB" b="0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+</m:t>
                      </m:r>
                      <m:r>
                        <a:rPr lang="en-GB" b="0" i="1" dirty="0" smtClean="0">
                          <a:latin typeface="Cambria Math"/>
                        </a:rPr>
                        <m:t>7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𝑥</m:t>
                      </m:r>
                      <m:r>
                        <a:rPr lang="en-GB" b="0" i="1" dirty="0" smtClean="0">
                          <a:latin typeface="Cambria Math"/>
                        </a:rPr>
                        <m:t>+13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dirty="0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  <a:blipFill rotWithShape="1">
                <a:blip r:embed="rId3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3976600" y="558968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𝑥</m:t>
                      </m:r>
                      <m:r>
                        <a:rPr lang="en-GB" b="0" i="1" dirty="0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600" y="5589682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2146547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−</m:t>
                      </m:r>
                      <m:r>
                        <a:rPr lang="en-GB" b="0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2146547"/>
                <a:ext cx="1969014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3573016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−7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3573016"/>
                <a:ext cx="1969014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373303" y="1268760"/>
            <a:ext cx="4405570" cy="1165819"/>
            <a:chOff x="2373303" y="1484784"/>
            <a:chExt cx="4405570" cy="1165819"/>
          </a:xfrm>
        </p:grpSpPr>
        <p:grpSp>
          <p:nvGrpSpPr>
            <p:cNvPr id="6" name="Group 5"/>
            <p:cNvGrpSpPr/>
            <p:nvPr/>
          </p:nvGrpSpPr>
          <p:grpSpPr>
            <a:xfrm>
              <a:off x="2379243" y="1484784"/>
              <a:ext cx="4399630" cy="1165819"/>
              <a:chOff x="2379243" y="2191173"/>
              <a:chExt cx="4399630" cy="116581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2379243" y="2191173"/>
                <a:ext cx="4399630" cy="1165819"/>
                <a:chOff x="2379243" y="2191173"/>
                <a:chExt cx="4399630" cy="1165819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2379243" y="2191173"/>
                  <a:ext cx="4399630" cy="1165819"/>
                  <a:chOff x="1264112" y="2420446"/>
                  <a:chExt cx="4399630" cy="1165819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" name="Rectangle 2"/>
                      <p:cNvSpPr/>
                      <p:nvPr/>
                    </p:nvSpPr>
                    <p:spPr>
                      <a:xfrm>
                        <a:off x="2441832" y="3010201"/>
                        <a:ext cx="3221910" cy="576064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dirty="0" smtClean="0">
                                  <a:latin typeface="Cambria Math"/>
                                </a:rPr>
                                <m:t>𝟏𝟑</m:t>
                              </m:r>
                            </m:oMath>
                          </m:oMathPara>
                        </a14:m>
                        <a:endParaRPr lang="en-GB" sz="2800" b="1" dirty="0"/>
                      </a:p>
                    </p:txBody>
                  </p:sp>
                </mc:Choice>
                <mc:Fallback xmlns="">
                  <p:sp>
                    <p:nvSpPr>
                      <p:cNvPr id="3" name="Rectangle 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441832" y="3010201"/>
                        <a:ext cx="3221910" cy="576064"/>
                      </a:xfrm>
                      <a:prstGeom prst="rect">
                        <a:avLst/>
                      </a:prstGeom>
                      <a:blipFill rotWithShape="1">
                        <a:blip r:embed="rId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" name="Rectangle 3"/>
                      <p:cNvSpPr/>
                      <p:nvPr/>
                    </p:nvSpPr>
                    <p:spPr>
                      <a:xfrm>
                        <a:off x="1264112" y="2420888"/>
                        <a:ext cx="1152128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smtClean="0">
                                  <a:latin typeface="Cambria Math"/>
                                </a:rPr>
                                <m:t>𝒙</m:t>
                              </m:r>
                            </m:oMath>
                          </m:oMathPara>
                        </a14:m>
                        <a:endParaRPr lang="en-GB" b="1" dirty="0"/>
                      </a:p>
                    </p:txBody>
                  </p:sp>
                </mc:Choice>
                <mc:Fallback xmlns="">
                  <p:sp>
                    <p:nvSpPr>
                      <p:cNvPr id="4" name="Rectangle 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64112" y="2420888"/>
                        <a:ext cx="1152128" cy="576064"/>
                      </a:xfrm>
                      <a:prstGeom prst="rect">
                        <a:avLst/>
                      </a:prstGeom>
                      <a:blipFill rotWithShape="1"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" name="Rectangle 4"/>
                      <p:cNvSpPr/>
                      <p:nvPr/>
                    </p:nvSpPr>
                    <p:spPr>
                      <a:xfrm>
                        <a:off x="4727638" y="2420446"/>
                        <a:ext cx="936104" cy="576064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smtClean="0">
                                  <a:latin typeface="Cambria Math"/>
                                </a:rPr>
                                <m:t>𝟕</m:t>
                              </m:r>
                            </m:oMath>
                          </m:oMathPara>
                        </a14:m>
                        <a:endParaRPr lang="en-GB" b="1" dirty="0"/>
                      </a:p>
                    </p:txBody>
                  </p:sp>
                </mc:Choice>
                <mc:Fallback xmlns="">
                  <p:sp>
                    <p:nvSpPr>
                      <p:cNvPr id="5" name="Rectangle 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727638" y="2420446"/>
                        <a:ext cx="936104" cy="576064"/>
                      </a:xfrm>
                      <a:prstGeom prst="rect">
                        <a:avLst/>
                      </a:prstGeom>
                      <a:blipFill rotWithShape="1"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3531371" y="2191173"/>
                      <a:ext cx="1152128" cy="576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𝒙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12" name="Rectangle 1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31371" y="2191173"/>
                      <a:ext cx="1152128" cy="576064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2373303" y="2074539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303" y="2074539"/>
                  <a:ext cx="1152128" cy="57606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/>
          <p:cNvGrpSpPr/>
          <p:nvPr/>
        </p:nvGrpSpPr>
        <p:grpSpPr>
          <a:xfrm>
            <a:off x="3556746" y="2636912"/>
            <a:ext cx="3247502" cy="1165819"/>
            <a:chOff x="3531371" y="2191173"/>
            <a:chExt cx="3247502" cy="1165819"/>
          </a:xfrm>
        </p:grpSpPr>
        <p:grpSp>
          <p:nvGrpSpPr>
            <p:cNvPr id="31" name="Group 30"/>
            <p:cNvGrpSpPr/>
            <p:nvPr/>
          </p:nvGrpSpPr>
          <p:grpSpPr>
            <a:xfrm>
              <a:off x="3531371" y="2191173"/>
              <a:ext cx="3247502" cy="1165819"/>
              <a:chOff x="3531371" y="2191173"/>
              <a:chExt cx="3247502" cy="1165819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3556963" y="2191173"/>
                <a:ext cx="3221910" cy="1165819"/>
                <a:chOff x="2441832" y="2420446"/>
                <a:chExt cx="3221910" cy="116581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Rectangle 34"/>
                    <p:cNvSpPr/>
                    <p:nvPr/>
                  </p:nvSpPr>
                  <p:spPr>
                    <a:xfrm>
                      <a:off x="2441832" y="3010201"/>
                      <a:ext cx="3221910" cy="57606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dirty="0" smtClean="0">
                                <a:latin typeface="Cambria Math"/>
                              </a:rPr>
                              <m:t>𝟏𝟑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 xmlns="">
                <p:sp>
                  <p:nvSpPr>
                    <p:cNvPr id="35" name="Rectangle 3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41832" y="3010201"/>
                      <a:ext cx="3221910" cy="576064"/>
                    </a:xfrm>
                    <a:prstGeom prst="rect">
                      <a:avLst/>
                    </a:prstGeom>
                    <a:blipFill rotWithShape="1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4727638" y="2420446"/>
                      <a:ext cx="936104" cy="576064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𝟕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44" name="Rectangle 4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27638" y="2420446"/>
                      <a:ext cx="936104" cy="576064"/>
                    </a:xfrm>
                    <a:prstGeom prst="rect">
                      <a:avLst/>
                    </a:prstGeom>
                    <a:blipFill rotWithShape="1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Rectangle 33"/>
                  <p:cNvSpPr/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34" name="Rectangle 3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3547137" y="4005064"/>
            <a:ext cx="2321007" cy="1165819"/>
            <a:chOff x="3531371" y="2191173"/>
            <a:chExt cx="2321007" cy="1165819"/>
          </a:xfrm>
        </p:grpSpPr>
        <p:grpSp>
          <p:nvGrpSpPr>
            <p:cNvPr id="46" name="Group 45"/>
            <p:cNvGrpSpPr/>
            <p:nvPr/>
          </p:nvGrpSpPr>
          <p:grpSpPr>
            <a:xfrm>
              <a:off x="3531371" y="2191173"/>
              <a:ext cx="2321007" cy="1165819"/>
              <a:chOff x="3531371" y="2191173"/>
              <a:chExt cx="2321007" cy="11658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54"/>
                  <p:cNvSpPr/>
                  <p:nvPr/>
                </p:nvSpPr>
                <p:spPr>
                  <a:xfrm>
                    <a:off x="3541197" y="2780928"/>
                    <a:ext cx="2311181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𝟔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55" name="Rectangle 5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41197" y="2780928"/>
                    <a:ext cx="2311181" cy="576064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Rectangle 53"/>
                  <p:cNvSpPr/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54" name="Rectangle 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/>
          <p:cNvGrpSpPr/>
          <p:nvPr/>
        </p:nvGrpSpPr>
        <p:grpSpPr>
          <a:xfrm>
            <a:off x="3568036" y="5396036"/>
            <a:ext cx="1165417" cy="1165819"/>
            <a:chOff x="3531371" y="2191173"/>
            <a:chExt cx="1165417" cy="11658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3541198" y="2780928"/>
                  <a:ext cx="115559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𝟑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60" name="Rectangle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1198" y="2780928"/>
                  <a:ext cx="1155590" cy="576064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3531371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1371" y="2191173"/>
                  <a:ext cx="1152128" cy="576064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itle 1"/>
              <p:cNvSpPr txBox="1">
                <a:spLocks/>
              </p:cNvSpPr>
              <p:nvPr/>
            </p:nvSpPr>
            <p:spPr>
              <a:xfrm>
                <a:off x="269340" y="4999992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40" y="4999992"/>
                <a:ext cx="1969014" cy="792088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85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/>
                        </a:rPr>
                        <m:t>4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i="1" dirty="0" smtClean="0">
                          <a:latin typeface="Cambria Math"/>
                        </a:rPr>
                        <m:t> +</m:t>
                      </m:r>
                      <m:r>
                        <a:rPr lang="en-GB" b="0" i="1" dirty="0" smtClean="0">
                          <a:latin typeface="Cambria Math"/>
                        </a:rPr>
                        <m:t>5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2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b="0" i="1" dirty="0" smtClean="0">
                          <a:latin typeface="Cambria Math"/>
                        </a:rPr>
                        <m:t>+23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  <a:blipFill rotWithShape="1">
                <a:blip r:embed="rId3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5436096" y="4810843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b="0" i="1" dirty="0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810843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2146547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−2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2146547"/>
                <a:ext cx="1969014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3573016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3573016"/>
                <a:ext cx="1969014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979712" y="1268760"/>
            <a:ext cx="5554643" cy="1165819"/>
            <a:chOff x="2373303" y="1268760"/>
            <a:chExt cx="5554643" cy="1165819"/>
          </a:xfrm>
        </p:grpSpPr>
        <p:grpSp>
          <p:nvGrpSpPr>
            <p:cNvPr id="10" name="Group 9"/>
            <p:cNvGrpSpPr/>
            <p:nvPr/>
          </p:nvGrpSpPr>
          <p:grpSpPr>
            <a:xfrm>
              <a:off x="2373303" y="1268760"/>
              <a:ext cx="5554643" cy="1165819"/>
              <a:chOff x="2373303" y="1268760"/>
              <a:chExt cx="5554643" cy="116581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373303" y="1268760"/>
                <a:ext cx="5554643" cy="1165819"/>
                <a:chOff x="2373303" y="1484784"/>
                <a:chExt cx="5554643" cy="1165819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379243" y="1484784"/>
                  <a:ext cx="5548703" cy="1165819"/>
                  <a:chOff x="2379243" y="2191173"/>
                  <a:chExt cx="5548703" cy="1165819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2379243" y="2191173"/>
                    <a:ext cx="5548703" cy="1165819"/>
                    <a:chOff x="2379243" y="2191173"/>
                    <a:chExt cx="5548703" cy="1165819"/>
                  </a:xfrm>
                </p:grpSpPr>
                <p:grpSp>
                  <p:nvGrpSpPr>
                    <p:cNvPr id="9" name="Group 8"/>
                    <p:cNvGrpSpPr/>
                    <p:nvPr/>
                  </p:nvGrpSpPr>
                  <p:grpSpPr>
                    <a:xfrm>
                      <a:off x="2379243" y="2191173"/>
                      <a:ext cx="5548703" cy="1165819"/>
                      <a:chOff x="1264112" y="2420446"/>
                      <a:chExt cx="5548703" cy="1165819"/>
                    </a:xfrm>
                  </p:grpSpPr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" name="Rectangle 2"/>
                          <p:cNvSpPr/>
                          <p:nvPr/>
                        </p:nvSpPr>
                        <p:spPr>
                          <a:xfrm>
                            <a:off x="3568367" y="3010201"/>
                            <a:ext cx="3244447" cy="576064"/>
                          </a:xfrm>
                          <a:prstGeom prst="rect">
                            <a:avLst/>
                          </a:prstGeom>
                          <a:solidFill>
                            <a:srgbClr val="92D05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GB" sz="2800" b="1" i="1" dirty="0" smtClean="0">
                                      <a:latin typeface="Cambria Math"/>
                                    </a:rPr>
                                    <m:t>𝟐𝟑</m:t>
                                  </m:r>
                                </m:oMath>
                              </m:oMathPara>
                            </a14:m>
                            <a:endParaRPr lang="en-GB" sz="2800" b="1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" name="Rectangle 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568367" y="3010201"/>
                            <a:ext cx="3244447" cy="576064"/>
                          </a:xfrm>
                          <a:prstGeom prst="rect">
                            <a:avLst/>
                          </a:prstGeom>
                          <a:blipFill rotWithShape="1">
                            <a:blip r:embed="rId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" name="Rectangle 3"/>
                          <p:cNvSpPr/>
                          <p:nvPr/>
                        </p:nvSpPr>
                        <p:spPr>
                          <a:xfrm>
                            <a:off x="1264112" y="2420888"/>
                            <a:ext cx="1152128" cy="576064"/>
                          </a:xfrm>
                          <a:prstGeom prst="rect">
                            <a:avLst/>
                          </a:prstGeom>
                          <a:solidFill>
                            <a:srgbClr val="00B0F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GB" sz="2800" b="1" i="1" smtClean="0">
                                      <a:latin typeface="Cambria Math"/>
                                    </a:rPr>
                                    <m:t>𝒂</m:t>
                                  </m:r>
                                </m:oMath>
                              </m:oMathPara>
                            </a14:m>
                            <a:endParaRPr lang="en-GB" b="1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" name="Rectangle 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264112" y="2420888"/>
                            <a:ext cx="1152128" cy="576064"/>
                          </a:xfrm>
                          <a:prstGeom prst="rect">
                            <a:avLst/>
                          </a:prstGeom>
                          <a:blipFill rotWithShape="1">
                            <a:blip r:embed="rId8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5" name="Rectangle 4"/>
                          <p:cNvSpPr/>
                          <p:nvPr/>
                        </p:nvSpPr>
                        <p:spPr>
                          <a:xfrm>
                            <a:off x="5876711" y="2420446"/>
                            <a:ext cx="936104" cy="576064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GB" sz="2800" b="1" i="1" smtClean="0">
                                      <a:latin typeface="Cambria Math"/>
                                    </a:rPr>
                                    <m:t>𝟓</m:t>
                                  </m:r>
                                </m:oMath>
                              </m:oMathPara>
                            </a14:m>
                            <a:endParaRPr lang="en-GB" b="1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5" name="Rectangle 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876711" y="2420446"/>
                            <a:ext cx="936104" cy="576064"/>
                          </a:xfrm>
                          <a:prstGeom prst="rect">
                            <a:avLst/>
                          </a:prstGeom>
                          <a:blipFill rotWithShape="1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" name="Rectangle 11"/>
                        <p:cNvSpPr/>
                        <p:nvPr/>
                      </p:nvSpPr>
                      <p:spPr>
                        <a:xfrm>
                          <a:off x="3531371" y="2191173"/>
                          <a:ext cx="1152128" cy="576064"/>
                        </a:xfrm>
                        <a:prstGeom prst="rect">
                          <a:avLst/>
                        </a:prstGeom>
                        <a:solidFill>
                          <a:srgbClr val="00B0F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1" i="1" smtClean="0">
                                    <a:latin typeface="Cambria Math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12" name="Rectangle 1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531371" y="2191173"/>
                          <a:ext cx="1152128" cy="576064"/>
                        </a:xfrm>
                        <a:prstGeom prst="rect">
                          <a:avLst/>
                        </a:prstGeom>
                        <a:blipFill rotWithShape="1">
                          <a:blip r:embed="rId1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Rectangle 19"/>
                      <p:cNvSpPr/>
                      <p:nvPr/>
                    </p:nvSpPr>
                    <p:spPr>
                      <a:xfrm>
                        <a:off x="4678764" y="2191173"/>
                        <a:ext cx="1152128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smtClean="0">
                                  <a:latin typeface="Cambria Math"/>
                                </a:rPr>
                                <m:t>𝒂</m:t>
                              </m:r>
                            </m:oMath>
                          </m:oMathPara>
                        </a14:m>
                        <a:endParaRPr lang="en-GB" b="1" dirty="0"/>
                      </a:p>
                    </p:txBody>
                  </p:sp>
                </mc:Choice>
                <mc:Fallback xmlns="">
                  <p:sp>
                    <p:nvSpPr>
                      <p:cNvPr id="20" name="Rectangle 1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678764" y="2191173"/>
                        <a:ext cx="1152128" cy="576064"/>
                      </a:xfrm>
                      <a:prstGeom prst="rect">
                        <a:avLst/>
                      </a:prstGeom>
                      <a:blipFill rotWithShape="1"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2373303" y="2074539"/>
                      <a:ext cx="1152128" cy="576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𝒂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26" name="Rectangle 2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73303" y="2074539"/>
                      <a:ext cx="1152128" cy="576064"/>
                    </a:xfrm>
                    <a:prstGeom prst="rect">
                      <a:avLst/>
                    </a:prstGeom>
                    <a:blipFill rotWithShape="1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3525431" y="1858515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5431" y="1858515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Group 66"/>
          <p:cNvGrpSpPr/>
          <p:nvPr/>
        </p:nvGrpSpPr>
        <p:grpSpPr>
          <a:xfrm>
            <a:off x="4292098" y="2695229"/>
            <a:ext cx="3249182" cy="1165819"/>
            <a:chOff x="4678764" y="1268760"/>
            <a:chExt cx="3249182" cy="1165819"/>
          </a:xfrm>
        </p:grpSpPr>
        <p:grpSp>
          <p:nvGrpSpPr>
            <p:cNvPr id="72" name="Group 71"/>
            <p:cNvGrpSpPr/>
            <p:nvPr/>
          </p:nvGrpSpPr>
          <p:grpSpPr>
            <a:xfrm>
              <a:off x="4678764" y="1268760"/>
              <a:ext cx="3249182" cy="1165819"/>
              <a:chOff x="4678764" y="2191173"/>
              <a:chExt cx="3249182" cy="1165819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4683498" y="2191173"/>
                <a:ext cx="3244448" cy="1165819"/>
                <a:chOff x="3568367" y="2420446"/>
                <a:chExt cx="3244448" cy="116581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3568367" y="3010201"/>
                      <a:ext cx="3244447" cy="57606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dirty="0" smtClean="0">
                                <a:latin typeface="Cambria Math"/>
                              </a:rPr>
                              <m:t>𝟐𝟑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 xmlns="">
                <p:sp>
                  <p:nvSpPr>
                    <p:cNvPr id="78" name="Rectangle 7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68367" y="3010201"/>
                      <a:ext cx="3244447" cy="576064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0" name="Rectangle 79"/>
                    <p:cNvSpPr/>
                    <p:nvPr/>
                  </p:nvSpPr>
                  <p:spPr>
                    <a:xfrm>
                      <a:off x="5876711" y="2420446"/>
                      <a:ext cx="936104" cy="576064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𝟓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80" name="Rectangle 7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76711" y="2420446"/>
                      <a:ext cx="936104" cy="576064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Rectangle 74"/>
                  <p:cNvSpPr/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75" name="Rectangle 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/>
                <p:cNvSpPr/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69" name="Rectangle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Group 87"/>
          <p:cNvGrpSpPr/>
          <p:nvPr/>
        </p:nvGrpSpPr>
        <p:grpSpPr>
          <a:xfrm>
            <a:off x="4296832" y="4221088"/>
            <a:ext cx="2308345" cy="1165819"/>
            <a:chOff x="4678764" y="1268760"/>
            <a:chExt cx="2308345" cy="1165819"/>
          </a:xfrm>
        </p:grpSpPr>
        <p:grpSp>
          <p:nvGrpSpPr>
            <p:cNvPr id="89" name="Group 88"/>
            <p:cNvGrpSpPr/>
            <p:nvPr/>
          </p:nvGrpSpPr>
          <p:grpSpPr>
            <a:xfrm>
              <a:off x="4678764" y="1268760"/>
              <a:ext cx="2308345" cy="1165819"/>
              <a:chOff x="4678764" y="2191173"/>
              <a:chExt cx="2308345" cy="11658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Rectangle 92"/>
                  <p:cNvSpPr/>
                  <p:nvPr/>
                </p:nvSpPr>
                <p:spPr>
                  <a:xfrm>
                    <a:off x="4683499" y="2780928"/>
                    <a:ext cx="2303610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𝟏𝟖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93" name="Rectangle 9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83499" y="2780928"/>
                    <a:ext cx="2303610" cy="576064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Rectangle 91"/>
                  <p:cNvSpPr/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92" name="Rectangle 9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/>
                <p:cNvSpPr/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90" name="Rectangle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Group 95"/>
          <p:cNvGrpSpPr/>
          <p:nvPr/>
        </p:nvGrpSpPr>
        <p:grpSpPr>
          <a:xfrm>
            <a:off x="4306998" y="5602931"/>
            <a:ext cx="1156540" cy="1165819"/>
            <a:chOff x="4678764" y="2191173"/>
            <a:chExt cx="1156540" cy="11658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/>
                <p:cNvSpPr/>
                <p:nvPr/>
              </p:nvSpPr>
              <p:spPr>
                <a:xfrm>
                  <a:off x="4683499" y="2780928"/>
                  <a:ext cx="1151805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𝟗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98" name="Rectangle 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3499" y="2780928"/>
                  <a:ext cx="1151805" cy="576064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Rectangle 98"/>
                <p:cNvSpPr/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99" name="Rectangle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itle 1"/>
              <p:cNvSpPr txBox="1">
                <a:spLocks/>
              </p:cNvSpPr>
              <p:nvPr/>
            </p:nvSpPr>
            <p:spPr>
              <a:xfrm>
                <a:off x="246678" y="5081165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5081165"/>
                <a:ext cx="1969014" cy="792088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74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10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/>
                        </a:rPr>
                        <m:t>4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i="1" dirty="0" smtClean="0">
                          <a:latin typeface="Cambria Math"/>
                        </a:rPr>
                        <m:t> +</m:t>
                      </m:r>
                      <m:r>
                        <a:rPr lang="en-GB" b="0" i="1" dirty="0" smtClean="0">
                          <a:latin typeface="Cambria Math"/>
                        </a:rPr>
                        <m:t>5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2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b="0" i="1" dirty="0" smtClean="0">
                          <a:latin typeface="Cambria Math"/>
                        </a:rPr>
                        <m:t>+23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  <a:blipFill rotWithShape="1">
                <a:blip r:embed="rId3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5436096" y="4810843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b="0" i="1" dirty="0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810843"/>
                <a:ext cx="538814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2146547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−2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2146547"/>
                <a:ext cx="1969014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3573016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3573016"/>
                <a:ext cx="1969014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979712" y="1268760"/>
            <a:ext cx="5554643" cy="1165819"/>
            <a:chOff x="2373303" y="1268760"/>
            <a:chExt cx="5554643" cy="1165819"/>
          </a:xfrm>
        </p:grpSpPr>
        <p:grpSp>
          <p:nvGrpSpPr>
            <p:cNvPr id="10" name="Group 9"/>
            <p:cNvGrpSpPr/>
            <p:nvPr/>
          </p:nvGrpSpPr>
          <p:grpSpPr>
            <a:xfrm>
              <a:off x="2373303" y="1268760"/>
              <a:ext cx="5554643" cy="1165819"/>
              <a:chOff x="2373303" y="1268760"/>
              <a:chExt cx="5554643" cy="116581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373303" y="1268760"/>
                <a:ext cx="5554643" cy="1165819"/>
                <a:chOff x="2373303" y="1484784"/>
                <a:chExt cx="5554643" cy="1165819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379243" y="1484784"/>
                  <a:ext cx="5548703" cy="1165819"/>
                  <a:chOff x="2379243" y="2191173"/>
                  <a:chExt cx="5548703" cy="1165819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2379243" y="2191173"/>
                    <a:ext cx="5548703" cy="1165819"/>
                    <a:chOff x="2379243" y="2191173"/>
                    <a:chExt cx="5548703" cy="1165819"/>
                  </a:xfrm>
                </p:grpSpPr>
                <p:grpSp>
                  <p:nvGrpSpPr>
                    <p:cNvPr id="9" name="Group 8"/>
                    <p:cNvGrpSpPr/>
                    <p:nvPr/>
                  </p:nvGrpSpPr>
                  <p:grpSpPr>
                    <a:xfrm>
                      <a:off x="2379243" y="2191173"/>
                      <a:ext cx="5548703" cy="1165819"/>
                      <a:chOff x="1264112" y="2420446"/>
                      <a:chExt cx="5548703" cy="1165819"/>
                    </a:xfrm>
                  </p:grpSpPr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3" name="Rectangle 2"/>
                          <p:cNvSpPr/>
                          <p:nvPr/>
                        </p:nvSpPr>
                        <p:spPr>
                          <a:xfrm>
                            <a:off x="3568367" y="3010201"/>
                            <a:ext cx="3244447" cy="576064"/>
                          </a:xfrm>
                          <a:prstGeom prst="rect">
                            <a:avLst/>
                          </a:prstGeom>
                          <a:solidFill>
                            <a:srgbClr val="92D05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GB" sz="2800" b="1" i="1" dirty="0" smtClean="0">
                                      <a:latin typeface="Cambria Math"/>
                                    </a:rPr>
                                    <m:t>𝟐𝟑</m:t>
                                  </m:r>
                                </m:oMath>
                              </m:oMathPara>
                            </a14:m>
                            <a:endParaRPr lang="en-GB" sz="2800" b="1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3" name="Rectangle 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568367" y="3010201"/>
                            <a:ext cx="3244447" cy="576064"/>
                          </a:xfrm>
                          <a:prstGeom prst="rect">
                            <a:avLst/>
                          </a:prstGeom>
                          <a:blipFill rotWithShape="1">
                            <a:blip r:embed="rId7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" name="Rectangle 3"/>
                          <p:cNvSpPr/>
                          <p:nvPr/>
                        </p:nvSpPr>
                        <p:spPr>
                          <a:xfrm>
                            <a:off x="1264112" y="2420888"/>
                            <a:ext cx="1152128" cy="576064"/>
                          </a:xfrm>
                          <a:prstGeom prst="rect">
                            <a:avLst/>
                          </a:prstGeom>
                          <a:solidFill>
                            <a:srgbClr val="00B0F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GB" sz="2800" b="1" i="1" smtClean="0">
                                      <a:latin typeface="Cambria Math"/>
                                    </a:rPr>
                                    <m:t>𝒂</m:t>
                                  </m:r>
                                </m:oMath>
                              </m:oMathPara>
                            </a14:m>
                            <a:endParaRPr lang="en-GB" b="1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" name="Rectangle 3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264112" y="2420888"/>
                            <a:ext cx="1152128" cy="576064"/>
                          </a:xfrm>
                          <a:prstGeom prst="rect">
                            <a:avLst/>
                          </a:prstGeom>
                          <a:blipFill rotWithShape="1">
                            <a:blip r:embed="rId8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5" name="Rectangle 4"/>
                          <p:cNvSpPr/>
                          <p:nvPr/>
                        </p:nvSpPr>
                        <p:spPr>
                          <a:xfrm>
                            <a:off x="5876711" y="2420446"/>
                            <a:ext cx="936104" cy="576064"/>
                          </a:xfrm>
                          <a:prstGeom prst="rect">
                            <a:avLst/>
                          </a:prstGeom>
                          <a:solidFill>
                            <a:srgbClr val="FF0000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GB" sz="2800" b="1" i="1" smtClean="0">
                                      <a:latin typeface="Cambria Math"/>
                                    </a:rPr>
                                    <m:t>𝟓</m:t>
                                  </m:r>
                                </m:oMath>
                              </m:oMathPara>
                            </a14:m>
                            <a:endParaRPr lang="en-GB" b="1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5" name="Rectangle 4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876711" y="2420446"/>
                            <a:ext cx="936104" cy="576064"/>
                          </a:xfrm>
                          <a:prstGeom prst="rect">
                            <a:avLst/>
                          </a:prstGeom>
                          <a:blipFill rotWithShape="1"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" name="Rectangle 11"/>
                        <p:cNvSpPr/>
                        <p:nvPr/>
                      </p:nvSpPr>
                      <p:spPr>
                        <a:xfrm>
                          <a:off x="3531371" y="2191173"/>
                          <a:ext cx="1152128" cy="576064"/>
                        </a:xfrm>
                        <a:prstGeom prst="rect">
                          <a:avLst/>
                        </a:prstGeom>
                        <a:solidFill>
                          <a:srgbClr val="00B0F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1" i="1" smtClean="0">
                                    <a:latin typeface="Cambria Math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12" name="Rectangle 1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531371" y="2191173"/>
                          <a:ext cx="1152128" cy="576064"/>
                        </a:xfrm>
                        <a:prstGeom prst="rect">
                          <a:avLst/>
                        </a:prstGeom>
                        <a:blipFill rotWithShape="1">
                          <a:blip r:embed="rId1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Rectangle 19"/>
                      <p:cNvSpPr/>
                      <p:nvPr/>
                    </p:nvSpPr>
                    <p:spPr>
                      <a:xfrm>
                        <a:off x="4678764" y="2191173"/>
                        <a:ext cx="1152128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smtClean="0">
                                  <a:latin typeface="Cambria Math"/>
                                </a:rPr>
                                <m:t>𝒂</m:t>
                              </m:r>
                            </m:oMath>
                          </m:oMathPara>
                        </a14:m>
                        <a:endParaRPr lang="en-GB" b="1" dirty="0"/>
                      </a:p>
                    </p:txBody>
                  </p:sp>
                </mc:Choice>
                <mc:Fallback xmlns="">
                  <p:sp>
                    <p:nvSpPr>
                      <p:cNvPr id="20" name="Rectangle 1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678764" y="2191173"/>
                        <a:ext cx="1152128" cy="576064"/>
                      </a:xfrm>
                      <a:prstGeom prst="rect">
                        <a:avLst/>
                      </a:prstGeom>
                      <a:blipFill rotWithShape="1"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2373303" y="2074539"/>
                      <a:ext cx="1152128" cy="576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𝒂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26" name="Rectangle 2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73303" y="2074539"/>
                      <a:ext cx="1152128" cy="576064"/>
                    </a:xfrm>
                    <a:prstGeom prst="rect">
                      <a:avLst/>
                    </a:prstGeom>
                    <a:blipFill rotWithShape="1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3525431" y="1858515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5431" y="1858515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Group 66"/>
          <p:cNvGrpSpPr/>
          <p:nvPr/>
        </p:nvGrpSpPr>
        <p:grpSpPr>
          <a:xfrm>
            <a:off x="4292098" y="2695229"/>
            <a:ext cx="3249182" cy="1165819"/>
            <a:chOff x="4678764" y="1268760"/>
            <a:chExt cx="3249182" cy="1165819"/>
          </a:xfrm>
        </p:grpSpPr>
        <p:grpSp>
          <p:nvGrpSpPr>
            <p:cNvPr id="72" name="Group 71"/>
            <p:cNvGrpSpPr/>
            <p:nvPr/>
          </p:nvGrpSpPr>
          <p:grpSpPr>
            <a:xfrm>
              <a:off x="4678764" y="1268760"/>
              <a:ext cx="3249182" cy="1165819"/>
              <a:chOff x="4678764" y="2191173"/>
              <a:chExt cx="3249182" cy="1165819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4683498" y="2191173"/>
                <a:ext cx="3244448" cy="1165819"/>
                <a:chOff x="3568367" y="2420446"/>
                <a:chExt cx="3244448" cy="116581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Rectangle 77"/>
                    <p:cNvSpPr/>
                    <p:nvPr/>
                  </p:nvSpPr>
                  <p:spPr>
                    <a:xfrm>
                      <a:off x="3568367" y="3010201"/>
                      <a:ext cx="3244447" cy="57606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dirty="0" smtClean="0">
                                <a:latin typeface="Cambria Math"/>
                              </a:rPr>
                              <m:t>𝟐𝟑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 xmlns="">
                <p:sp>
                  <p:nvSpPr>
                    <p:cNvPr id="78" name="Rectangle 7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68367" y="3010201"/>
                      <a:ext cx="3244447" cy="576064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0" name="Rectangle 79"/>
                    <p:cNvSpPr/>
                    <p:nvPr/>
                  </p:nvSpPr>
                  <p:spPr>
                    <a:xfrm>
                      <a:off x="5876711" y="2420446"/>
                      <a:ext cx="936104" cy="576064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𝟓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80" name="Rectangle 7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76711" y="2420446"/>
                      <a:ext cx="936104" cy="576064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Rectangle 74"/>
                  <p:cNvSpPr/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75" name="Rectangle 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/>
                <p:cNvSpPr/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69" name="Rectangle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Group 87"/>
          <p:cNvGrpSpPr/>
          <p:nvPr/>
        </p:nvGrpSpPr>
        <p:grpSpPr>
          <a:xfrm>
            <a:off x="4296832" y="4221088"/>
            <a:ext cx="2308345" cy="1165819"/>
            <a:chOff x="4678764" y="1268760"/>
            <a:chExt cx="2308345" cy="1165819"/>
          </a:xfrm>
        </p:grpSpPr>
        <p:grpSp>
          <p:nvGrpSpPr>
            <p:cNvPr id="89" name="Group 88"/>
            <p:cNvGrpSpPr/>
            <p:nvPr/>
          </p:nvGrpSpPr>
          <p:grpSpPr>
            <a:xfrm>
              <a:off x="4678764" y="1268760"/>
              <a:ext cx="2308345" cy="1165819"/>
              <a:chOff x="4678764" y="2191173"/>
              <a:chExt cx="2308345" cy="11658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Rectangle 92"/>
                  <p:cNvSpPr/>
                  <p:nvPr/>
                </p:nvSpPr>
                <p:spPr>
                  <a:xfrm>
                    <a:off x="4683499" y="2780928"/>
                    <a:ext cx="2303610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𝟏𝟖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93" name="Rectangle 9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83499" y="2780928"/>
                    <a:ext cx="2303610" cy="576064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Rectangle 91"/>
                  <p:cNvSpPr/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92" name="Rectangle 9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Rectangle 89"/>
                <p:cNvSpPr/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90" name="Rectangle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1899" y="1268760"/>
                  <a:ext cx="1152128" cy="576064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Group 95"/>
          <p:cNvGrpSpPr/>
          <p:nvPr/>
        </p:nvGrpSpPr>
        <p:grpSpPr>
          <a:xfrm>
            <a:off x="4306998" y="5602931"/>
            <a:ext cx="1156540" cy="1165819"/>
            <a:chOff x="4678764" y="2191173"/>
            <a:chExt cx="1156540" cy="11658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Rectangle 97"/>
                <p:cNvSpPr/>
                <p:nvPr/>
              </p:nvSpPr>
              <p:spPr>
                <a:xfrm>
                  <a:off x="4683499" y="2780928"/>
                  <a:ext cx="1151805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𝟗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98" name="Rectangle 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3499" y="2780928"/>
                  <a:ext cx="1151805" cy="576064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Rectangle 98"/>
                <p:cNvSpPr/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99" name="Rectangle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itle 1"/>
              <p:cNvSpPr txBox="1">
                <a:spLocks/>
              </p:cNvSpPr>
              <p:nvPr/>
            </p:nvSpPr>
            <p:spPr>
              <a:xfrm>
                <a:off x="246678" y="5081165"/>
                <a:ext cx="196901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5081165"/>
                <a:ext cx="1969014" cy="792088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51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1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85" y="284812"/>
            <a:ext cx="8353208" cy="616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8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3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i="1" dirty="0" smtClean="0">
                          <a:latin typeface="Cambria Math"/>
                        </a:rPr>
                        <m:t> +</m:t>
                      </m:r>
                      <m:r>
                        <a:rPr lang="en-GB" b="0" i="1" dirty="0" smtClean="0">
                          <a:latin typeface="Cambria Math"/>
                        </a:rPr>
                        <m:t>2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b="0" i="1" dirty="0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  <a:blipFill rotWithShape="1">
                <a:blip r:embed="rId3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2899811" y="5746947"/>
                <a:ext cx="2592288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b="0" i="1" dirty="0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811" y="5746947"/>
                <a:ext cx="2592288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2146547"/>
                <a:ext cx="984507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−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2146547"/>
                <a:ext cx="984507" cy="792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3573016"/>
                <a:ext cx="994622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3573016"/>
                <a:ext cx="994622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331640" y="1268760"/>
            <a:ext cx="4391626" cy="1165819"/>
            <a:chOff x="2373303" y="1484784"/>
            <a:chExt cx="4391626" cy="1165819"/>
          </a:xfrm>
        </p:grpSpPr>
        <p:grpSp>
          <p:nvGrpSpPr>
            <p:cNvPr id="6" name="Group 5"/>
            <p:cNvGrpSpPr/>
            <p:nvPr/>
          </p:nvGrpSpPr>
          <p:grpSpPr>
            <a:xfrm>
              <a:off x="2379243" y="1484784"/>
              <a:ext cx="4385686" cy="1165819"/>
              <a:chOff x="2379243" y="2191173"/>
              <a:chExt cx="4385686" cy="116581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2379243" y="2191173"/>
                <a:ext cx="4385686" cy="1165819"/>
                <a:chOff x="2379243" y="2191173"/>
                <a:chExt cx="4385686" cy="1165819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2379243" y="2191173"/>
                  <a:ext cx="4385686" cy="1165819"/>
                  <a:chOff x="1264112" y="2420446"/>
                  <a:chExt cx="4385686" cy="1165819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" name="Rectangle 2"/>
                      <p:cNvSpPr/>
                      <p:nvPr/>
                    </p:nvSpPr>
                    <p:spPr>
                      <a:xfrm>
                        <a:off x="2416240" y="3010201"/>
                        <a:ext cx="3233558" cy="576064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smtClean="0">
                                  <a:latin typeface="Cambria Math"/>
                                </a:rPr>
                                <m:t>𝟏𝟐</m:t>
                              </m:r>
                            </m:oMath>
                          </m:oMathPara>
                        </a14:m>
                        <a:endParaRPr lang="en-GB" sz="2800" b="1" dirty="0"/>
                      </a:p>
                    </p:txBody>
                  </p:sp>
                </mc:Choice>
                <mc:Fallback xmlns="">
                  <p:sp>
                    <p:nvSpPr>
                      <p:cNvPr id="3" name="Rectangle 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416240" y="3010201"/>
                        <a:ext cx="3233558" cy="576064"/>
                      </a:xfrm>
                      <a:prstGeom prst="rect">
                        <a:avLst/>
                      </a:prstGeom>
                      <a:blipFill rotWithShape="1">
                        <a:blip r:embed="rId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" name="Rectangle 3"/>
                      <p:cNvSpPr/>
                      <p:nvPr/>
                    </p:nvSpPr>
                    <p:spPr>
                      <a:xfrm>
                        <a:off x="1264112" y="2420888"/>
                        <a:ext cx="1152128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smtClean="0">
                                  <a:latin typeface="Cambria Math"/>
                                </a:rPr>
                                <m:t>𝒂</m:t>
                              </m:r>
                            </m:oMath>
                          </m:oMathPara>
                        </a14:m>
                        <a:endParaRPr lang="en-GB" b="1" dirty="0"/>
                      </a:p>
                    </p:txBody>
                  </p:sp>
                </mc:Choice>
                <mc:Fallback xmlns="">
                  <p:sp>
                    <p:nvSpPr>
                      <p:cNvPr id="4" name="Rectangle 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64112" y="2420888"/>
                        <a:ext cx="1152128" cy="576064"/>
                      </a:xfrm>
                      <a:prstGeom prst="rect">
                        <a:avLst/>
                      </a:prstGeom>
                      <a:blipFill rotWithShape="1"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" name="Rectangle 4"/>
                      <p:cNvSpPr/>
                      <p:nvPr/>
                    </p:nvSpPr>
                    <p:spPr>
                      <a:xfrm>
                        <a:off x="4713693" y="2420446"/>
                        <a:ext cx="936104" cy="576064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smtClean="0">
                                  <a:latin typeface="Cambria Math"/>
                                </a:rPr>
                                <m:t>𝟐</m:t>
                              </m:r>
                            </m:oMath>
                          </m:oMathPara>
                        </a14:m>
                        <a:endParaRPr lang="en-GB" b="1" dirty="0"/>
                      </a:p>
                    </p:txBody>
                  </p:sp>
                </mc:Choice>
                <mc:Fallback xmlns="">
                  <p:sp>
                    <p:nvSpPr>
                      <p:cNvPr id="5" name="Rectangle 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713693" y="2420446"/>
                        <a:ext cx="936104" cy="576064"/>
                      </a:xfrm>
                      <a:prstGeom prst="rect">
                        <a:avLst/>
                      </a:prstGeom>
                      <a:blipFill rotWithShape="1"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3531371" y="2191173"/>
                      <a:ext cx="1152128" cy="576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𝒂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12" name="Rectangle 1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31371" y="2191173"/>
                      <a:ext cx="1152128" cy="576064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8764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2373303" y="2074539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3303" y="2074539"/>
                  <a:ext cx="1152128" cy="57606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itle 1"/>
              <p:cNvSpPr txBox="1">
                <a:spLocks/>
              </p:cNvSpPr>
              <p:nvPr/>
            </p:nvSpPr>
            <p:spPr>
              <a:xfrm>
                <a:off x="246678" y="5081165"/>
                <a:ext cx="984507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5081165"/>
                <a:ext cx="984507" cy="79208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1645324" y="2636912"/>
            <a:ext cx="3233558" cy="1165819"/>
            <a:chOff x="3531371" y="2191173"/>
            <a:chExt cx="3233558" cy="1165819"/>
          </a:xfrm>
        </p:grpSpPr>
        <p:grpSp>
          <p:nvGrpSpPr>
            <p:cNvPr id="59" name="Group 58"/>
            <p:cNvGrpSpPr/>
            <p:nvPr/>
          </p:nvGrpSpPr>
          <p:grpSpPr>
            <a:xfrm>
              <a:off x="3531371" y="2191173"/>
              <a:ext cx="3233558" cy="1165819"/>
              <a:chOff x="3531371" y="2191173"/>
              <a:chExt cx="3233558" cy="1165819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3531371" y="2191173"/>
                <a:ext cx="3233558" cy="1165819"/>
                <a:chOff x="2416240" y="2420446"/>
                <a:chExt cx="3233558" cy="1165819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3" name="Rectangle 62"/>
                    <p:cNvSpPr/>
                    <p:nvPr/>
                  </p:nvSpPr>
                  <p:spPr>
                    <a:xfrm>
                      <a:off x="2416240" y="3010201"/>
                      <a:ext cx="3233558" cy="57606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𝟏𝟐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 xmlns="">
                <p:sp>
                  <p:nvSpPr>
                    <p:cNvPr id="63" name="Rectangle 6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16240" y="3010201"/>
                      <a:ext cx="3233558" cy="576064"/>
                    </a:xfrm>
                    <a:prstGeom prst="rect">
                      <a:avLst/>
                    </a:prstGeom>
                    <a:blipFill rotWithShape="1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5" name="Rectangle 64"/>
                    <p:cNvSpPr/>
                    <p:nvPr/>
                  </p:nvSpPr>
                  <p:spPr>
                    <a:xfrm>
                      <a:off x="4713693" y="2420446"/>
                      <a:ext cx="936104" cy="576064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𝟐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65" name="Rectangle 6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13693" y="2420446"/>
                      <a:ext cx="936104" cy="576064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Rectangle 61"/>
                  <p:cNvSpPr/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12" name="Rectangle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Rectangle 59"/>
                <p:cNvSpPr/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Group 67"/>
          <p:cNvGrpSpPr/>
          <p:nvPr/>
        </p:nvGrpSpPr>
        <p:grpSpPr>
          <a:xfrm>
            <a:off x="1626817" y="4005064"/>
            <a:ext cx="2318028" cy="1165819"/>
            <a:chOff x="3531371" y="2191173"/>
            <a:chExt cx="2318028" cy="1165819"/>
          </a:xfrm>
        </p:grpSpPr>
        <p:grpSp>
          <p:nvGrpSpPr>
            <p:cNvPr id="70" name="Group 69"/>
            <p:cNvGrpSpPr/>
            <p:nvPr/>
          </p:nvGrpSpPr>
          <p:grpSpPr>
            <a:xfrm>
              <a:off x="3531371" y="2191173"/>
              <a:ext cx="2318028" cy="1165819"/>
              <a:chOff x="3531371" y="2191173"/>
              <a:chExt cx="2318028" cy="116581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Rectangle 76"/>
                  <p:cNvSpPr/>
                  <p:nvPr/>
                </p:nvSpPr>
                <p:spPr>
                  <a:xfrm>
                    <a:off x="3531371" y="2780928"/>
                    <a:ext cx="2318028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𝟏𝟎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77" name="Rectangle 7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1371" y="2780928"/>
                    <a:ext cx="2318028" cy="576064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Rectangle 73"/>
                  <p:cNvSpPr/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12" name="Rectangle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1371" y="2191173"/>
                    <a:ext cx="1152128" cy="576064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/>
                <p:cNvSpPr/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8764" y="2191173"/>
                  <a:ext cx="1152128" cy="5760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Group 81"/>
          <p:cNvGrpSpPr/>
          <p:nvPr/>
        </p:nvGrpSpPr>
        <p:grpSpPr>
          <a:xfrm>
            <a:off x="1619672" y="5373216"/>
            <a:ext cx="1177780" cy="1165819"/>
            <a:chOff x="3531371" y="2191173"/>
            <a:chExt cx="1177780" cy="11658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/>
                <p:cNvSpPr/>
                <p:nvPr/>
              </p:nvSpPr>
              <p:spPr>
                <a:xfrm>
                  <a:off x="3531371" y="2780928"/>
                  <a:ext cx="117778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84" name="Rectangle 8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1371" y="2780928"/>
                  <a:ext cx="1177780" cy="57606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Rectangle 84"/>
                <p:cNvSpPr/>
                <p:nvPr/>
              </p:nvSpPr>
              <p:spPr>
                <a:xfrm>
                  <a:off x="3531371" y="2191173"/>
                  <a:ext cx="1152128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1371" y="2191173"/>
                  <a:ext cx="1152128" cy="5760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6" name="Rectangle 85"/>
          <p:cNvSpPr/>
          <p:nvPr/>
        </p:nvSpPr>
        <p:spPr>
          <a:xfrm>
            <a:off x="5076056" y="3140968"/>
            <a:ext cx="3926349" cy="35495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itle 1"/>
              <p:cNvSpPr txBox="1">
                <a:spLocks/>
              </p:cNvSpPr>
              <p:nvPr/>
            </p:nvSpPr>
            <p:spPr>
              <a:xfrm>
                <a:off x="5044289" y="3140968"/>
                <a:ext cx="4136223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>
                          <a:latin typeface="Cambria Math"/>
                        </a:rPr>
                        <m:t>3</m:t>
                      </m:r>
                      <m:r>
                        <a:rPr lang="en-GB" sz="3600" i="1" dirty="0">
                          <a:latin typeface="Cambria Math"/>
                        </a:rPr>
                        <m:t>𝑎</m:t>
                      </m:r>
                      <m:r>
                        <a:rPr lang="en-GB" sz="3600" i="1" dirty="0">
                          <a:latin typeface="Cambria Math"/>
                        </a:rPr>
                        <m:t> +2 =</m:t>
                      </m:r>
                      <m:r>
                        <a:rPr lang="en-GB" sz="3600" i="1" dirty="0">
                          <a:latin typeface="Cambria Math"/>
                        </a:rPr>
                        <m:t>𝑎</m:t>
                      </m:r>
                      <m:r>
                        <a:rPr lang="en-GB" sz="3600" i="1" dirty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8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289" y="3140968"/>
                <a:ext cx="4136223" cy="68620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itle 1"/>
              <p:cNvSpPr txBox="1">
                <a:spLocks/>
              </p:cNvSpPr>
              <p:nvPr/>
            </p:nvSpPr>
            <p:spPr>
              <a:xfrm>
                <a:off x="4718341" y="4135432"/>
                <a:ext cx="3958115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2</m:t>
                      </m:r>
                      <m:r>
                        <a:rPr lang="en-GB" sz="3600" i="1" dirty="0">
                          <a:latin typeface="Cambria Math"/>
                        </a:rPr>
                        <m:t>𝑎</m:t>
                      </m:r>
                      <m:r>
                        <a:rPr lang="en-GB" sz="3600" i="1" dirty="0">
                          <a:latin typeface="Cambria Math"/>
                        </a:rPr>
                        <m:t> +2 =12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9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341" y="4135432"/>
                <a:ext cx="3958115" cy="68620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itle 1"/>
              <p:cNvSpPr txBox="1">
                <a:spLocks/>
              </p:cNvSpPr>
              <p:nvPr/>
            </p:nvSpPr>
            <p:spPr>
              <a:xfrm>
                <a:off x="5217651" y="3706914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−</m:t>
                      </m:r>
                      <m:r>
                        <a:rPr lang="en-GB" sz="2800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9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651" y="3706914"/>
                <a:ext cx="794509" cy="53114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itle 1"/>
              <p:cNvSpPr txBox="1">
                <a:spLocks/>
              </p:cNvSpPr>
              <p:nvPr/>
            </p:nvSpPr>
            <p:spPr>
              <a:xfrm>
                <a:off x="8006956" y="3706913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9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956" y="3706913"/>
                <a:ext cx="794509" cy="53114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itle 1"/>
              <p:cNvSpPr txBox="1">
                <a:spLocks/>
              </p:cNvSpPr>
              <p:nvPr/>
            </p:nvSpPr>
            <p:spPr>
              <a:xfrm>
                <a:off x="5276293" y="4770061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93" y="4770061"/>
                <a:ext cx="794509" cy="53114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itle 1"/>
              <p:cNvSpPr txBox="1">
                <a:spLocks/>
              </p:cNvSpPr>
              <p:nvPr/>
            </p:nvSpPr>
            <p:spPr>
              <a:xfrm>
                <a:off x="8065598" y="4794981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598" y="4794981"/>
                <a:ext cx="794509" cy="53114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itle 1"/>
              <p:cNvSpPr txBox="1">
                <a:spLocks/>
              </p:cNvSpPr>
              <p:nvPr/>
            </p:nvSpPr>
            <p:spPr>
              <a:xfrm>
                <a:off x="5724128" y="5157192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2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𝑎</m:t>
                      </m:r>
                      <m:r>
                        <a:rPr lang="en-GB" sz="3600" i="1" dirty="0" smtClean="0">
                          <a:latin typeface="Cambria Math"/>
                        </a:rPr>
                        <m:t>=</m:t>
                      </m:r>
                      <m:r>
                        <a:rPr lang="en-GB" sz="3600" b="0" i="1" dirty="0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157192"/>
                <a:ext cx="2736304" cy="686201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itle 1"/>
              <p:cNvSpPr txBox="1">
                <a:spLocks/>
              </p:cNvSpPr>
              <p:nvPr/>
            </p:nvSpPr>
            <p:spPr>
              <a:xfrm>
                <a:off x="5289659" y="559602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659" y="5596028"/>
                <a:ext cx="794509" cy="53114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itle 1"/>
              <p:cNvSpPr txBox="1">
                <a:spLocks/>
              </p:cNvSpPr>
              <p:nvPr/>
            </p:nvSpPr>
            <p:spPr>
              <a:xfrm>
                <a:off x="8078964" y="562094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964" y="5620948"/>
                <a:ext cx="794509" cy="53114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itle 1"/>
              <p:cNvSpPr txBox="1">
                <a:spLocks/>
              </p:cNvSpPr>
              <p:nvPr/>
            </p:nvSpPr>
            <p:spPr>
              <a:xfrm>
                <a:off x="5737494" y="5983159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𝑎</m:t>
                      </m:r>
                      <m:r>
                        <a:rPr lang="en-GB" sz="3600" i="1" dirty="0" smtClean="0">
                          <a:latin typeface="Cambria Math"/>
                        </a:rPr>
                        <m:t>=</m:t>
                      </m:r>
                      <m:r>
                        <a:rPr lang="en-GB" sz="3600" b="0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494" y="5983159"/>
                <a:ext cx="2736304" cy="686201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35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100" grpId="0" animBg="1"/>
      <p:bldP spid="87" grpId="0"/>
      <p:bldP spid="91" grpId="0"/>
      <p:bldP spid="94" grpId="0" animBg="1"/>
      <p:bldP spid="95" grpId="0" animBg="1"/>
      <p:bldP spid="97" grpId="0" animBg="1"/>
      <p:bldP spid="101" grpId="0" animBg="1"/>
      <p:bldP spid="102" grpId="0"/>
      <p:bldP spid="103" grpId="0" animBg="1"/>
      <p:bldP spid="104" grpId="0" animBg="1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348880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One Step Equations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2604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5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i="1" dirty="0" smtClean="0">
                          <a:latin typeface="Cambria Math"/>
                        </a:rPr>
                        <m:t> +</m:t>
                      </m:r>
                      <m:r>
                        <a:rPr lang="en-GB" b="0" i="1" dirty="0" smtClean="0">
                          <a:latin typeface="Cambria Math"/>
                        </a:rPr>
                        <m:t>6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2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b="0" i="1" dirty="0" smtClean="0"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548680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6632"/>
                <a:ext cx="7686478" cy="1080120"/>
              </a:xfrm>
              <a:prstGeom prst="rect">
                <a:avLst/>
              </a:prstGeom>
              <a:blipFill rotWithShape="1">
                <a:blip r:embed="rId3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2899811" y="5746947"/>
                <a:ext cx="2592288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  <m:r>
                        <a:rPr lang="en-GB" b="0" i="1" dirty="0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811" y="5746947"/>
                <a:ext cx="2592288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46678" y="2146547"/>
                <a:ext cx="984507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−2</m:t>
                      </m:r>
                      <m:r>
                        <a:rPr lang="en-GB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2146547"/>
                <a:ext cx="984507" cy="792088"/>
              </a:xfrm>
              <a:prstGeom prst="rect">
                <a:avLst/>
              </a:prstGeom>
              <a:blipFill rotWithShape="1">
                <a:blip r:embed="rId5"/>
                <a:stretch>
                  <a:fillRect l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36563" y="3573016"/>
                <a:ext cx="994622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3573016"/>
                <a:ext cx="994622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itle 1"/>
              <p:cNvSpPr txBox="1">
                <a:spLocks/>
              </p:cNvSpPr>
              <p:nvPr/>
            </p:nvSpPr>
            <p:spPr>
              <a:xfrm>
                <a:off x="246678" y="5081165"/>
                <a:ext cx="984507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78" y="5081165"/>
                <a:ext cx="984507" cy="79208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5076056" y="3140968"/>
            <a:ext cx="3926349" cy="35495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itle 1"/>
              <p:cNvSpPr txBox="1">
                <a:spLocks/>
              </p:cNvSpPr>
              <p:nvPr/>
            </p:nvSpPr>
            <p:spPr>
              <a:xfrm>
                <a:off x="5044289" y="3140968"/>
                <a:ext cx="4136223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>
                          <a:latin typeface="Cambria Math"/>
                        </a:rPr>
                        <m:t>5</m:t>
                      </m:r>
                      <m:r>
                        <a:rPr lang="en-GB" sz="3600" i="1" dirty="0">
                          <a:latin typeface="Cambria Math"/>
                        </a:rPr>
                        <m:t>𝑎</m:t>
                      </m:r>
                      <m:r>
                        <a:rPr lang="en-GB" sz="3600" i="1" dirty="0">
                          <a:latin typeface="Cambria Math"/>
                        </a:rPr>
                        <m:t> +6 =2</m:t>
                      </m:r>
                      <m:r>
                        <a:rPr lang="en-GB" sz="3600" i="1" dirty="0">
                          <a:latin typeface="Cambria Math"/>
                        </a:rPr>
                        <m:t>𝑎</m:t>
                      </m:r>
                      <m:r>
                        <a:rPr lang="en-GB" sz="3600" i="1" dirty="0">
                          <a:latin typeface="Cambria Math"/>
                        </a:rPr>
                        <m:t>+36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8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289" y="3140968"/>
                <a:ext cx="4136223" cy="6862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itle 1"/>
              <p:cNvSpPr txBox="1">
                <a:spLocks/>
              </p:cNvSpPr>
              <p:nvPr/>
            </p:nvSpPr>
            <p:spPr>
              <a:xfrm>
                <a:off x="4644008" y="4135432"/>
                <a:ext cx="3958115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3</m:t>
                      </m:r>
                      <m:r>
                        <a:rPr lang="en-GB" sz="3600" i="1" dirty="0">
                          <a:latin typeface="Cambria Math"/>
                        </a:rPr>
                        <m:t>𝑎</m:t>
                      </m:r>
                      <m:r>
                        <a:rPr lang="en-GB" sz="3600" i="1" dirty="0">
                          <a:latin typeface="Cambria Math"/>
                        </a:rPr>
                        <m:t> +6 =36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9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135432"/>
                <a:ext cx="3958115" cy="6862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itle 1"/>
              <p:cNvSpPr txBox="1">
                <a:spLocks/>
              </p:cNvSpPr>
              <p:nvPr/>
            </p:nvSpPr>
            <p:spPr>
              <a:xfrm>
                <a:off x="5217651" y="3706914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</a:rPr>
                        <m:t>−</m:t>
                      </m:r>
                      <m:r>
                        <a:rPr lang="en-GB" sz="2800" b="0" i="1" dirty="0" smtClean="0">
                          <a:latin typeface="Cambria Math"/>
                        </a:rPr>
                        <m:t>2</m:t>
                      </m:r>
                      <m:r>
                        <a:rPr lang="en-GB" sz="2800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651" y="3706914"/>
                <a:ext cx="794509" cy="53114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itle 1"/>
              <p:cNvSpPr txBox="1">
                <a:spLocks/>
              </p:cNvSpPr>
              <p:nvPr/>
            </p:nvSpPr>
            <p:spPr>
              <a:xfrm>
                <a:off x="8006956" y="3706913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−2</m:t>
                      </m:r>
                      <m:r>
                        <a:rPr lang="en-GB" sz="2800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956" y="3706913"/>
                <a:ext cx="794509" cy="53114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itle 1"/>
              <p:cNvSpPr txBox="1">
                <a:spLocks/>
              </p:cNvSpPr>
              <p:nvPr/>
            </p:nvSpPr>
            <p:spPr>
              <a:xfrm>
                <a:off x="5276293" y="4770061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93" y="4770061"/>
                <a:ext cx="794509" cy="53114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itle 1"/>
              <p:cNvSpPr txBox="1">
                <a:spLocks/>
              </p:cNvSpPr>
              <p:nvPr/>
            </p:nvSpPr>
            <p:spPr>
              <a:xfrm>
                <a:off x="8065598" y="4794981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598" y="4794981"/>
                <a:ext cx="794509" cy="53114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itle 1"/>
              <p:cNvSpPr txBox="1">
                <a:spLocks/>
              </p:cNvSpPr>
              <p:nvPr/>
            </p:nvSpPr>
            <p:spPr>
              <a:xfrm>
                <a:off x="5724128" y="5157192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3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𝑎</m:t>
                      </m:r>
                      <m:r>
                        <a:rPr lang="en-GB" sz="3600" i="1" dirty="0" smtClean="0">
                          <a:latin typeface="Cambria Math"/>
                        </a:rPr>
                        <m:t>=</m:t>
                      </m:r>
                      <m:r>
                        <a:rPr lang="en-GB" sz="3600" b="0" i="1" dirty="0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157192"/>
                <a:ext cx="2736304" cy="6862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itle 1"/>
              <p:cNvSpPr txBox="1">
                <a:spLocks/>
              </p:cNvSpPr>
              <p:nvPr/>
            </p:nvSpPr>
            <p:spPr>
              <a:xfrm>
                <a:off x="5289659" y="559602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659" y="5596028"/>
                <a:ext cx="794509" cy="53114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itle 1"/>
              <p:cNvSpPr txBox="1">
                <a:spLocks/>
              </p:cNvSpPr>
              <p:nvPr/>
            </p:nvSpPr>
            <p:spPr>
              <a:xfrm>
                <a:off x="8078964" y="562094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964" y="5620948"/>
                <a:ext cx="794509" cy="53114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itle 1"/>
              <p:cNvSpPr txBox="1">
                <a:spLocks/>
              </p:cNvSpPr>
              <p:nvPr/>
            </p:nvSpPr>
            <p:spPr>
              <a:xfrm>
                <a:off x="5737494" y="5983159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𝑎</m:t>
                      </m:r>
                      <m:r>
                        <a:rPr lang="en-GB" sz="3600" i="1" dirty="0" smtClean="0">
                          <a:latin typeface="Cambria Math"/>
                        </a:rPr>
                        <m:t>=</m:t>
                      </m:r>
                      <m:r>
                        <a:rPr lang="en-GB" sz="3600" b="0" i="1" dirty="0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494" y="5983159"/>
                <a:ext cx="2736304" cy="68620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337580" y="1253436"/>
            <a:ext cx="4962613" cy="1171000"/>
            <a:chOff x="1337580" y="1253436"/>
            <a:chExt cx="4962613" cy="1171000"/>
          </a:xfrm>
        </p:grpSpPr>
        <p:grpSp>
          <p:nvGrpSpPr>
            <p:cNvPr id="7" name="Group 6"/>
            <p:cNvGrpSpPr/>
            <p:nvPr/>
          </p:nvGrpSpPr>
          <p:grpSpPr>
            <a:xfrm>
              <a:off x="1337580" y="1268760"/>
              <a:ext cx="4962613" cy="1152171"/>
              <a:chOff x="2379243" y="1484784"/>
              <a:chExt cx="4962613" cy="115217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379243" y="1484784"/>
                <a:ext cx="4962613" cy="1152128"/>
                <a:chOff x="2379243" y="2191173"/>
                <a:chExt cx="4962613" cy="1152128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2379243" y="2191173"/>
                  <a:ext cx="4962613" cy="1152128"/>
                  <a:chOff x="2379243" y="2191173"/>
                  <a:chExt cx="4962613" cy="1152128"/>
                </a:xfrm>
              </p:grpSpPr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2379243" y="2191173"/>
                    <a:ext cx="4962613" cy="1152128"/>
                    <a:chOff x="1264112" y="2420446"/>
                    <a:chExt cx="4962613" cy="1152128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" name="Rectangle 2"/>
                        <p:cNvSpPr/>
                        <p:nvPr/>
                      </p:nvSpPr>
                      <p:spPr>
                        <a:xfrm>
                          <a:off x="2699011" y="2996510"/>
                          <a:ext cx="3527714" cy="576064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1" i="1" smtClean="0">
                                    <a:latin typeface="Cambria Math"/>
                                  </a:rPr>
                                  <m:t>𝟑𝟔</m:t>
                                </m:r>
                              </m:oMath>
                            </m:oMathPara>
                          </a14:m>
                          <a:endParaRPr lang="en-GB" sz="2800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3" name="Rectangle 2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699011" y="2996510"/>
                          <a:ext cx="3527714" cy="576064"/>
                        </a:xfrm>
                        <a:prstGeom prst="rect">
                          <a:avLst/>
                        </a:prstGeom>
                        <a:blipFill rotWithShape="1">
                          <a:blip r:embed="rId1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" name="Rectangle 3"/>
                        <p:cNvSpPr/>
                        <p:nvPr/>
                      </p:nvSpPr>
                      <p:spPr>
                        <a:xfrm>
                          <a:off x="1264112" y="2420888"/>
                          <a:ext cx="720000" cy="576064"/>
                        </a:xfrm>
                        <a:prstGeom prst="rect">
                          <a:avLst/>
                        </a:prstGeom>
                        <a:solidFill>
                          <a:srgbClr val="00B0F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1" i="1" smtClean="0">
                                    <a:latin typeface="Cambria Math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4" name="Rectangle 3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264112" y="2420888"/>
                          <a:ext cx="720000" cy="576064"/>
                        </a:xfrm>
                        <a:prstGeom prst="rect">
                          <a:avLst/>
                        </a:prstGeom>
                        <a:blipFill rotWithShape="1">
                          <a:blip r:embed="rId1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5" name="Rectangle 4"/>
                        <p:cNvSpPr/>
                        <p:nvPr/>
                      </p:nvSpPr>
                      <p:spPr>
                        <a:xfrm>
                          <a:off x="4883937" y="2420446"/>
                          <a:ext cx="1342787" cy="576064"/>
                        </a:xfrm>
                        <a:prstGeom prst="rect">
                          <a:avLst/>
                        </a:prstGeom>
                        <a:solidFill>
                          <a:srgbClr val="FF0000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1" i="1" smtClean="0">
                                    <a:latin typeface="Cambria Math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5" name="Rectangle 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883937" y="2420446"/>
                          <a:ext cx="1342787" cy="576064"/>
                        </a:xfrm>
                        <a:prstGeom prst="rect">
                          <a:avLst/>
                        </a:prstGeom>
                        <a:blipFill rotWithShape="1">
                          <a:blip r:embed="rId2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" name="Rectangle 11"/>
                      <p:cNvSpPr/>
                      <p:nvPr/>
                    </p:nvSpPr>
                    <p:spPr>
                      <a:xfrm>
                        <a:off x="3094141" y="2191173"/>
                        <a:ext cx="720000" cy="57606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GB" sz="2800" b="1" i="1" smtClean="0">
                                  <a:latin typeface="Cambria Math"/>
                                </a:rPr>
                                <m:t>𝒂</m:t>
                              </m:r>
                            </m:oMath>
                          </m:oMathPara>
                        </a14:m>
                        <a:endParaRPr lang="en-GB" b="1" dirty="0"/>
                      </a:p>
                    </p:txBody>
                  </p:sp>
                </mc:Choice>
                <mc:Fallback xmlns="">
                  <p:sp>
                    <p:nvSpPr>
                      <p:cNvPr id="12" name="Rectangle 1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94141" y="2191173"/>
                        <a:ext cx="720000" cy="576064"/>
                      </a:xfrm>
                      <a:prstGeom prst="rect">
                        <a:avLst/>
                      </a:prstGeom>
                      <a:blipFill rotWithShape="1">
                        <a:blip r:embed="rId2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Rectangle 19"/>
                    <p:cNvSpPr/>
                    <p:nvPr/>
                  </p:nvSpPr>
                  <p:spPr>
                    <a:xfrm>
                      <a:off x="3814141" y="2191173"/>
                      <a:ext cx="720000" cy="576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𝒂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20" name="Rectangle 1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14141" y="2191173"/>
                      <a:ext cx="720000" cy="576064"/>
                    </a:xfrm>
                    <a:prstGeom prst="rect">
                      <a:avLst/>
                    </a:prstGeom>
                    <a:blipFill rotWithShape="1"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Rectangle 25"/>
                  <p:cNvSpPr/>
                  <p:nvPr/>
                </p:nvSpPr>
                <p:spPr>
                  <a:xfrm>
                    <a:off x="2385178" y="2060891"/>
                    <a:ext cx="720000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26" name="Rectangle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85178" y="2060891"/>
                    <a:ext cx="720000" cy="576064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2053724" y="1848372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3724" y="1848372"/>
                  <a:ext cx="720000" cy="576064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508244" y="1253436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8244" y="1253436"/>
                  <a:ext cx="720000" cy="576064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4237405" y="1268760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7405" y="1268760"/>
                  <a:ext cx="720000" cy="576064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9" name="Group 98"/>
          <p:cNvGrpSpPr/>
          <p:nvPr/>
        </p:nvGrpSpPr>
        <p:grpSpPr>
          <a:xfrm>
            <a:off x="1337579" y="2601801"/>
            <a:ext cx="3527715" cy="1152128"/>
            <a:chOff x="2772478" y="1268760"/>
            <a:chExt cx="3527715" cy="1152128"/>
          </a:xfrm>
        </p:grpSpPr>
        <p:grpSp>
          <p:nvGrpSpPr>
            <p:cNvPr id="110" name="Group 109"/>
            <p:cNvGrpSpPr/>
            <p:nvPr/>
          </p:nvGrpSpPr>
          <p:grpSpPr>
            <a:xfrm>
              <a:off x="2772478" y="1268760"/>
              <a:ext cx="3527715" cy="1152128"/>
              <a:chOff x="3814141" y="2191173"/>
              <a:chExt cx="3527715" cy="1152128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3814142" y="2191173"/>
                <a:ext cx="3527714" cy="1152128"/>
                <a:chOff x="2699011" y="2420446"/>
                <a:chExt cx="3527714" cy="115212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6" name="Rectangle 115"/>
                    <p:cNvSpPr/>
                    <p:nvPr/>
                  </p:nvSpPr>
                  <p:spPr>
                    <a:xfrm>
                      <a:off x="2699011" y="2996510"/>
                      <a:ext cx="3527714" cy="57606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𝟑𝟔</m:t>
                            </m:r>
                          </m:oMath>
                        </m:oMathPara>
                      </a14:m>
                      <a:endParaRPr lang="en-GB" sz="2800" b="1" dirty="0"/>
                    </a:p>
                  </p:txBody>
                </p:sp>
              </mc:Choice>
              <mc:Fallback xmlns="">
                <p:sp>
                  <p:nvSpPr>
                    <p:cNvPr id="116" name="Rectangle 1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99011" y="2996510"/>
                      <a:ext cx="3527714" cy="576064"/>
                    </a:xfrm>
                    <a:prstGeom prst="rect">
                      <a:avLst/>
                    </a:prstGeom>
                    <a:blipFill rotWithShape="1">
                      <a:blip r:embed="rId2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8" name="Rectangle 117"/>
                    <p:cNvSpPr/>
                    <p:nvPr/>
                  </p:nvSpPr>
                  <p:spPr>
                    <a:xfrm>
                      <a:off x="4883937" y="2420446"/>
                      <a:ext cx="1342787" cy="576064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800" b="1" i="1" smtClean="0">
                                <a:latin typeface="Cambria Math"/>
                              </a:rPr>
                              <m:t>𝟔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118" name="Rectangle 1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83937" y="2420446"/>
                      <a:ext cx="1342787" cy="576064"/>
                    </a:xfrm>
                    <a:prstGeom prst="rect">
                      <a:avLst/>
                    </a:prstGeom>
                    <a:blipFill rotWithShape="1">
                      <a:blip r:embed="rId2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Rectangle 112"/>
                  <p:cNvSpPr/>
                  <p:nvPr/>
                </p:nvSpPr>
                <p:spPr>
                  <a:xfrm>
                    <a:off x="3814141" y="2191173"/>
                    <a:ext cx="720000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113" name="Rectangle 1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14141" y="2191173"/>
                    <a:ext cx="720000" cy="576064"/>
                  </a:xfrm>
                  <a:prstGeom prst="rect">
                    <a:avLst/>
                  </a:prstGeom>
                  <a:blipFill rotWithShape="1"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Rectangle 107"/>
                <p:cNvSpPr/>
                <p:nvPr/>
              </p:nvSpPr>
              <p:spPr>
                <a:xfrm>
                  <a:off x="3492478" y="1269202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08" name="Rectangle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2478" y="1269202"/>
                  <a:ext cx="720000" cy="576064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Rectangle 108"/>
                <p:cNvSpPr/>
                <p:nvPr/>
              </p:nvSpPr>
              <p:spPr>
                <a:xfrm>
                  <a:off x="4237405" y="1268760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09" name="Rectangle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7405" y="1268760"/>
                  <a:ext cx="720000" cy="576064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9" name="Group 118"/>
          <p:cNvGrpSpPr/>
          <p:nvPr/>
        </p:nvGrpSpPr>
        <p:grpSpPr>
          <a:xfrm>
            <a:off x="1337580" y="3908426"/>
            <a:ext cx="2184927" cy="1152128"/>
            <a:chOff x="2772478" y="1268760"/>
            <a:chExt cx="2184927" cy="1152128"/>
          </a:xfrm>
        </p:grpSpPr>
        <p:grpSp>
          <p:nvGrpSpPr>
            <p:cNvPr id="120" name="Group 119"/>
            <p:cNvGrpSpPr/>
            <p:nvPr/>
          </p:nvGrpSpPr>
          <p:grpSpPr>
            <a:xfrm>
              <a:off x="2772478" y="1268760"/>
              <a:ext cx="2184927" cy="1152128"/>
              <a:chOff x="3814141" y="2191173"/>
              <a:chExt cx="2184927" cy="115212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Rectangle 124"/>
                  <p:cNvSpPr/>
                  <p:nvPr/>
                </p:nvSpPr>
                <p:spPr>
                  <a:xfrm>
                    <a:off x="3814142" y="2767237"/>
                    <a:ext cx="2184926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𝟑𝟎</m:t>
                          </m:r>
                        </m:oMath>
                      </m:oMathPara>
                    </a14:m>
                    <a:endParaRPr lang="en-GB" sz="2800" b="1" dirty="0"/>
                  </a:p>
                </p:txBody>
              </p:sp>
            </mc:Choice>
            <mc:Fallback xmlns="">
              <p:sp>
                <p:nvSpPr>
                  <p:cNvPr id="125" name="Rectangle 1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14142" y="2767237"/>
                    <a:ext cx="2184926" cy="576064"/>
                  </a:xfrm>
                  <a:prstGeom prst="rect">
                    <a:avLst/>
                  </a:prstGeom>
                  <a:blipFill rotWithShape="1">
                    <a:blip r:embed="rId3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Rectangle 123"/>
                  <p:cNvSpPr/>
                  <p:nvPr/>
                </p:nvSpPr>
                <p:spPr>
                  <a:xfrm>
                    <a:off x="3814141" y="2191173"/>
                    <a:ext cx="720000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800" b="1" i="1" smtClean="0">
                              <a:latin typeface="Cambria Math"/>
                            </a:rPr>
                            <m:t>𝒂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124" name="Rectangle 1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14141" y="2191173"/>
                    <a:ext cx="720000" cy="576064"/>
                  </a:xfrm>
                  <a:prstGeom prst="rect">
                    <a:avLst/>
                  </a:prstGeom>
                  <a:blipFill rotWithShape="1"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Rectangle 120"/>
                <p:cNvSpPr/>
                <p:nvPr/>
              </p:nvSpPr>
              <p:spPr>
                <a:xfrm>
                  <a:off x="3492478" y="1269202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21" name="Rectangle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2478" y="1269202"/>
                  <a:ext cx="720000" cy="576064"/>
                </a:xfrm>
                <a:prstGeom prst="rect">
                  <a:avLst/>
                </a:prstGeom>
                <a:blipFill rotWithShape="1"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Rectangle 121"/>
                <p:cNvSpPr/>
                <p:nvPr/>
              </p:nvSpPr>
              <p:spPr>
                <a:xfrm>
                  <a:off x="4237405" y="1268760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22" name="Rectangle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7405" y="1268760"/>
                  <a:ext cx="720000" cy="576064"/>
                </a:xfrm>
                <a:prstGeom prst="rect">
                  <a:avLst/>
                </a:prstGeom>
                <a:blipFill rotWithShape="1"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8" name="Group 127"/>
          <p:cNvGrpSpPr/>
          <p:nvPr/>
        </p:nvGrpSpPr>
        <p:grpSpPr>
          <a:xfrm>
            <a:off x="1343515" y="5285537"/>
            <a:ext cx="720000" cy="1152128"/>
            <a:chOff x="3814141" y="2191173"/>
            <a:chExt cx="720000" cy="11521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Rectangle 130"/>
                <p:cNvSpPr/>
                <p:nvPr/>
              </p:nvSpPr>
              <p:spPr>
                <a:xfrm>
                  <a:off x="3814142" y="2767237"/>
                  <a:ext cx="719999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2800" b="1" dirty="0" smtClean="0"/>
                    <a:t>1</a:t>
                  </a:r>
                  <a14:m>
                    <m:oMath xmlns:m="http://schemas.openxmlformats.org/officeDocument/2006/math">
                      <m:r>
                        <a:rPr lang="en-GB" sz="2800" b="1" i="1" smtClean="0">
                          <a:latin typeface="Cambria Math"/>
                        </a:rPr>
                        <m:t>𝟎</m:t>
                      </m:r>
                    </m:oMath>
                  </a14:m>
                  <a:endParaRPr lang="en-GB" sz="2800" b="1" dirty="0"/>
                </a:p>
              </p:txBody>
            </p:sp>
          </mc:Choice>
          <mc:Fallback xmlns="">
            <p:sp>
              <p:nvSpPr>
                <p:cNvPr id="131" name="Rectangle 1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142" y="2767237"/>
                  <a:ext cx="719999" cy="576064"/>
                </a:xfrm>
                <a:prstGeom prst="rect">
                  <a:avLst/>
                </a:prstGeom>
                <a:blipFill rotWithShape="1">
                  <a:blip r:embed="rId36"/>
                  <a:stretch>
                    <a:fillRect l="-4878" t="-3061" b="-224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Rectangle 131"/>
                <p:cNvSpPr/>
                <p:nvPr/>
              </p:nvSpPr>
              <p:spPr>
                <a:xfrm>
                  <a:off x="3814141" y="2191173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1" i="1" smtClean="0">
                            <a:latin typeface="Cambria Math"/>
                          </a:rPr>
                          <m:t>𝒂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132" name="Rectangle 1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4141" y="2191173"/>
                  <a:ext cx="720000" cy="576064"/>
                </a:xfrm>
                <a:prstGeom prst="rect">
                  <a:avLst/>
                </a:prstGeom>
                <a:blipFill rotWithShape="1"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152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100" grpId="0" animBg="1"/>
      <p:bldP spid="87" grpId="0"/>
      <p:bldP spid="91" grpId="0"/>
      <p:bldP spid="94" grpId="0" animBg="1"/>
      <p:bldP spid="95" grpId="0" animBg="1"/>
      <p:bldP spid="97" grpId="0" animBg="1"/>
      <p:bldP spid="101" grpId="0" animBg="1"/>
      <p:bldP spid="102" grpId="0"/>
      <p:bldP spid="103" grpId="0" animBg="1"/>
      <p:bldP spid="104" grpId="0" animBg="1"/>
      <p:bldP spid="10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59474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3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1691680" y="1196752"/>
                <a:ext cx="5388146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4</m:t>
                      </m:r>
                      <m:r>
                        <a:rPr lang="en-GB" b="0" i="1" dirty="0" smtClean="0">
                          <a:latin typeface="Cambria Math"/>
                        </a:rPr>
                        <m:t>𝑑</m:t>
                      </m:r>
                      <m:r>
                        <a:rPr lang="en-GB" b="0" i="1" dirty="0" smtClean="0">
                          <a:latin typeface="Cambria Math"/>
                        </a:rPr>
                        <m:t>−11=2</m:t>
                      </m:r>
                      <m:r>
                        <a:rPr lang="en-GB" b="0" i="1" dirty="0" smtClean="0">
                          <a:latin typeface="Cambria Math"/>
                        </a:rPr>
                        <m:t>𝑑</m:t>
                      </m:r>
                      <m:r>
                        <a:rPr lang="en-GB" b="0" i="1" dirty="0" smtClean="0">
                          <a:latin typeface="Cambria Math"/>
                        </a:rPr>
                        <m:t>+15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196752"/>
                <a:ext cx="5388146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332656"/>
                <a:ext cx="7686478" cy="1080120"/>
              </a:xfrm>
              <a:prstGeom prst="rect">
                <a:avLst/>
              </a:prstGeom>
              <a:blipFill>
                <a:blip r:embed="rId3"/>
                <a:stretch>
                  <a:fillRect l="-2458" t="-9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le 1"/>
              <p:cNvSpPr txBox="1">
                <a:spLocks/>
              </p:cNvSpPr>
              <p:nvPr/>
            </p:nvSpPr>
            <p:spPr>
              <a:xfrm>
                <a:off x="2810743" y="5898454"/>
                <a:ext cx="2539979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𝑑</m:t>
                      </m:r>
                      <m:r>
                        <a:rPr lang="en-GB" b="0" i="1" dirty="0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743" y="5898454"/>
                <a:ext cx="2539979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36563" y="2726320"/>
                <a:ext cx="1239093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b="0" i="1" dirty="0" smtClean="0">
                          <a:latin typeface="Cambria Math"/>
                        </a:rPr>
                        <m:t>2</m:t>
                      </m:r>
                      <m:r>
                        <a:rPr lang="en-GB" b="0" i="1" dirty="0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63" y="2726320"/>
                <a:ext cx="1239093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itle 1"/>
              <p:cNvSpPr txBox="1">
                <a:spLocks/>
              </p:cNvSpPr>
              <p:nvPr/>
            </p:nvSpPr>
            <p:spPr>
              <a:xfrm>
                <a:off x="266044" y="5229448"/>
                <a:ext cx="1209612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44" y="5229448"/>
                <a:ext cx="1209612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784690" y="1671191"/>
            <a:ext cx="4892867" cy="1392771"/>
            <a:chOff x="2445216" y="1671191"/>
            <a:chExt cx="4892867" cy="1392771"/>
          </a:xfrm>
        </p:grpSpPr>
        <p:grpSp>
          <p:nvGrpSpPr>
            <p:cNvPr id="3" name="Group 2"/>
            <p:cNvGrpSpPr/>
            <p:nvPr/>
          </p:nvGrpSpPr>
          <p:grpSpPr>
            <a:xfrm>
              <a:off x="2445216" y="1671191"/>
              <a:ext cx="4892867" cy="1392771"/>
              <a:chOff x="2430411" y="1680028"/>
              <a:chExt cx="4892867" cy="139277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434824" y="1680028"/>
                <a:ext cx="4888454" cy="1392771"/>
                <a:chOff x="1304250" y="1628613"/>
                <a:chExt cx="7908373" cy="195264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5160958" y="3005191"/>
                      <a:ext cx="2242569" cy="576064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400" b="1" i="1" smtClean="0">
                                <a:latin typeface="Cambria Math"/>
                              </a:rPr>
                              <m:t>𝟏𝟓</m:t>
                            </m:r>
                          </m:oMath>
                        </m:oMathPara>
                      </a14:m>
                      <a:endParaRPr lang="en-GB" sz="2400" b="1" dirty="0"/>
                    </a:p>
                  </p:txBody>
                </p:sp>
              </mc:Choice>
              <mc:Fallback xmlns="">
                <p:sp>
                  <p:nvSpPr>
                    <p:cNvPr id="26" name="Rectangle 2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60958" y="3005191"/>
                      <a:ext cx="2242569" cy="576064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8" name="Rectangle 27"/>
                <p:cNvSpPr/>
                <p:nvPr/>
              </p:nvSpPr>
              <p:spPr>
                <a:xfrm>
                  <a:off x="1304250" y="2420888"/>
                  <a:ext cx="790837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b="1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7403527" y="2429127"/>
                      <a:ext cx="1809091" cy="576064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2400" b="1" i="1" smtClean="0">
                                <a:latin typeface="Cambria Math"/>
                              </a:rPr>
                              <m:t>𝟏𝟏</m:t>
                            </m:r>
                          </m:oMath>
                        </m:oMathPara>
                      </a14:m>
                      <a:endParaRPr lang="en-GB" b="1" dirty="0"/>
                    </a:p>
                  </p:txBody>
                </p:sp>
              </mc:Choice>
              <mc:Fallback xmlns="">
                <p:sp>
                  <p:nvSpPr>
                    <p:cNvPr id="29" name="Rectangle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03527" y="2429127"/>
                      <a:ext cx="1809091" cy="576064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4797823" y="1628613"/>
                      <a:ext cx="871862" cy="64724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GB" sz="2400" b="1" dirty="0" smtClean="0"/>
                        <a:t>4</a:t>
                      </a:r>
                      <a14:m>
                        <m:oMath xmlns:m="http://schemas.openxmlformats.org/officeDocument/2006/math">
                          <m:r>
                            <a:rPr lang="en-GB" sz="2400" b="1" i="1" smtClean="0">
                              <a:latin typeface="Cambria Math"/>
                            </a:rPr>
                            <m:t>𝒅</m:t>
                          </m:r>
                        </m:oMath>
                      </a14:m>
                      <a:endParaRPr lang="en-GB" sz="2400" b="1" dirty="0"/>
                    </a:p>
                  </p:txBody>
                </p:sp>
              </mc:Choice>
              <mc:Fallback xmlns="">
                <p:sp>
                  <p:nvSpPr>
                    <p:cNvPr id="31" name="Rectangle 3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97823" y="1628613"/>
                      <a:ext cx="871862" cy="647247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 l="-18182" t="-10526" r="-2273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2" name="Right Brace 31"/>
                <p:cNvSpPr/>
                <p:nvPr/>
              </p:nvSpPr>
              <p:spPr>
                <a:xfrm rot="16200000">
                  <a:off x="5025421" y="-1766315"/>
                  <a:ext cx="504899" cy="7869505"/>
                </a:xfrm>
                <a:prstGeom prst="rightBrace">
                  <a:avLst>
                    <a:gd name="adj1" fmla="val 8333"/>
                    <a:gd name="adj2" fmla="val 4952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b="1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Rectangle 21"/>
                  <p:cNvSpPr/>
                  <p:nvPr/>
                </p:nvSpPr>
                <p:spPr>
                  <a:xfrm>
                    <a:off x="2430411" y="2661907"/>
                    <a:ext cx="1205485" cy="410892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1" i="1" smtClean="0">
                              <a:latin typeface="Cambria Math"/>
                            </a:rPr>
                            <m:t>𝒅</m:t>
                          </m:r>
                        </m:oMath>
                      </m:oMathPara>
                    </a14:m>
                    <a:endParaRPr lang="en-GB" sz="2400" b="1" dirty="0"/>
                  </a:p>
                </p:txBody>
              </p:sp>
            </mc:Choice>
            <mc:Fallback xmlns="">
              <p:sp>
                <p:nvSpPr>
                  <p:cNvPr id="22" name="Rectangle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30411" y="2661907"/>
                    <a:ext cx="1205485" cy="41089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Rectangle 83"/>
                <p:cNvSpPr/>
                <p:nvPr/>
              </p:nvSpPr>
              <p:spPr>
                <a:xfrm>
                  <a:off x="3650701" y="2646895"/>
                  <a:ext cx="1205485" cy="410892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𝒅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84" name="Rectangle 8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0701" y="2646895"/>
                  <a:ext cx="1205485" cy="41089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Group 43"/>
          <p:cNvGrpSpPr/>
          <p:nvPr/>
        </p:nvGrpSpPr>
        <p:grpSpPr>
          <a:xfrm>
            <a:off x="1763688" y="3063962"/>
            <a:ext cx="2504482" cy="1392771"/>
            <a:chOff x="5160958" y="1628613"/>
            <a:chExt cx="4051665" cy="19526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5160958" y="3005191"/>
                  <a:ext cx="2242569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𝟏𝟓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0958" y="3005191"/>
                  <a:ext cx="2242569" cy="57606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Rectangle 46"/>
            <p:cNvSpPr/>
            <p:nvPr/>
          </p:nvSpPr>
          <p:spPr>
            <a:xfrm>
              <a:off x="5160958" y="2420888"/>
              <a:ext cx="4051660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7403527" y="2429127"/>
                  <a:ext cx="1809091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𝟏𝟏</m:t>
                        </m:r>
                      </m:oMath>
                    </m:oMathPara>
                  </a14:m>
                  <a:endParaRPr lang="en-GB" b="1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3527" y="2429127"/>
                  <a:ext cx="1809091" cy="57606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Rectangle 53"/>
                <p:cNvSpPr/>
                <p:nvPr/>
              </p:nvSpPr>
              <p:spPr>
                <a:xfrm>
                  <a:off x="6769124" y="1628613"/>
                  <a:ext cx="871862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2400" b="1" dirty="0"/>
                    <a:t>2</a:t>
                  </a:r>
                  <a14:m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𝒅</m:t>
                      </m:r>
                    </m:oMath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54" name="Rectangle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9124" y="1628613"/>
                  <a:ext cx="871862" cy="647247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l="-16854" t="-10667" r="-2247" b="-30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Right Brace 54"/>
            <p:cNvSpPr/>
            <p:nvPr/>
          </p:nvSpPr>
          <p:spPr>
            <a:xfrm rot="16200000">
              <a:off x="6959046" y="175550"/>
              <a:ext cx="513140" cy="3994014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66548" y="4612439"/>
            <a:ext cx="2410970" cy="825503"/>
            <a:chOff x="4162884" y="4612439"/>
            <a:chExt cx="2410970" cy="825503"/>
          </a:xfrm>
        </p:grpSpPr>
        <p:grpSp>
          <p:nvGrpSpPr>
            <p:cNvPr id="58" name="Group 57"/>
            <p:cNvGrpSpPr/>
            <p:nvPr/>
          </p:nvGrpSpPr>
          <p:grpSpPr>
            <a:xfrm>
              <a:off x="4167298" y="5024250"/>
              <a:ext cx="2406556" cy="413692"/>
              <a:chOff x="5160958" y="3001266"/>
              <a:chExt cx="3893244" cy="57998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Rectangle 58"/>
                  <p:cNvSpPr/>
                  <p:nvPr/>
                </p:nvSpPr>
                <p:spPr>
                  <a:xfrm>
                    <a:off x="5160958" y="3005191"/>
                    <a:ext cx="2242569" cy="576064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1" i="1" smtClean="0">
                              <a:latin typeface="Cambria Math"/>
                            </a:rPr>
                            <m:t>𝟏𝟓</m:t>
                          </m:r>
                        </m:oMath>
                      </m:oMathPara>
                    </a14:m>
                    <a:endParaRPr lang="en-GB" sz="2400" b="1" dirty="0"/>
                  </a:p>
                </p:txBody>
              </p:sp>
            </mc:Choice>
            <mc:Fallback xmlns="">
              <p:sp>
                <p:nvSpPr>
                  <p:cNvPr id="59" name="Rectangle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60958" y="3005191"/>
                    <a:ext cx="2242569" cy="576064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7403529" y="3001266"/>
                    <a:ext cx="1650673" cy="576063"/>
                  </a:xfrm>
                  <a:prstGeom prst="rect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1" i="1" smtClean="0">
                              <a:latin typeface="Cambria Math"/>
                            </a:rPr>
                            <m:t>𝟏𝟏</m:t>
                          </m:r>
                        </m:oMath>
                      </m:oMathPara>
                    </a14:m>
                    <a:endParaRPr lang="en-GB" b="1" dirty="0"/>
                  </a:p>
                </p:txBody>
              </p:sp>
            </mc:Choice>
            <mc:Fallback xmlns="">
              <p:sp>
                <p:nvSpPr>
                  <p:cNvPr id="61" name="Rectangle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03529" y="3001266"/>
                    <a:ext cx="1650673" cy="576063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4162884" y="4618614"/>
                  <a:ext cx="1205485" cy="410892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𝒅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2884" y="4618614"/>
                  <a:ext cx="1205485" cy="410892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5368369" y="4612439"/>
                  <a:ext cx="1205485" cy="410892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𝒅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8369" y="4612439"/>
                  <a:ext cx="1205485" cy="410892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Group 67"/>
          <p:cNvGrpSpPr/>
          <p:nvPr/>
        </p:nvGrpSpPr>
        <p:grpSpPr>
          <a:xfrm>
            <a:off x="1776739" y="5660142"/>
            <a:ext cx="1205485" cy="819330"/>
            <a:chOff x="4162884" y="4618614"/>
            <a:chExt cx="1205485" cy="8193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Rectangle 73"/>
                <p:cNvSpPr/>
                <p:nvPr/>
              </p:nvSpPr>
              <p:spPr>
                <a:xfrm>
                  <a:off x="4167298" y="5027052"/>
                  <a:ext cx="1190880" cy="410892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𝟏𝟑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74" name="Rectangle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7298" y="5027052"/>
                  <a:ext cx="1190880" cy="410892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Rectangle 71"/>
                <p:cNvSpPr/>
                <p:nvPr/>
              </p:nvSpPr>
              <p:spPr>
                <a:xfrm>
                  <a:off x="4162884" y="4618614"/>
                  <a:ext cx="1205485" cy="410892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𝒅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72" name="Rectangle 7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2884" y="4618614"/>
                  <a:ext cx="1205485" cy="410892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itle 1"/>
              <p:cNvSpPr txBox="1">
                <a:spLocks/>
              </p:cNvSpPr>
              <p:nvPr/>
            </p:nvSpPr>
            <p:spPr>
              <a:xfrm>
                <a:off x="300762" y="4025797"/>
                <a:ext cx="1174894" cy="79208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62" y="4025797"/>
                <a:ext cx="1174894" cy="792088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5076056" y="3140968"/>
            <a:ext cx="3926349" cy="35495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5044289" y="3140968"/>
                <a:ext cx="4136223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>
                          <a:latin typeface="Cambria Math"/>
                        </a:rPr>
                        <m:t>4</m:t>
                      </m:r>
                      <m:r>
                        <a:rPr lang="en-GB" sz="3600" i="1" dirty="0">
                          <a:latin typeface="Cambria Math"/>
                        </a:rPr>
                        <m:t>𝑑</m:t>
                      </m:r>
                      <m:r>
                        <a:rPr lang="en-GB" sz="3600" i="1" dirty="0">
                          <a:latin typeface="Cambria Math"/>
                        </a:rPr>
                        <m:t>−11=2</m:t>
                      </m:r>
                      <m:r>
                        <a:rPr lang="en-GB" sz="3600" i="1" dirty="0">
                          <a:latin typeface="Cambria Math"/>
                        </a:rPr>
                        <m:t>𝑑</m:t>
                      </m:r>
                      <m:r>
                        <a:rPr lang="en-GB" sz="3600" i="1" dirty="0">
                          <a:latin typeface="Cambria Math"/>
                        </a:rPr>
                        <m:t>+15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289" y="3140968"/>
                <a:ext cx="4136223" cy="686201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4572000" y="4135432"/>
                <a:ext cx="3958115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/>
                        </a:rPr>
                        <m:t>2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𝑑</m:t>
                      </m:r>
                      <m:r>
                        <a:rPr lang="en-GB" sz="3600" b="0" i="1" dirty="0" smtClean="0">
                          <a:latin typeface="Cambria Math"/>
                        </a:rPr>
                        <m:t>−11  =15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35432"/>
                <a:ext cx="3958115" cy="686201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5076056" y="3706914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/>
                        </a:rPr>
                        <m:t>−</m:t>
                      </m:r>
                      <m:r>
                        <a:rPr lang="en-GB" sz="2800" b="0" i="1" dirty="0" smtClean="0">
                          <a:latin typeface="Cambria Math"/>
                        </a:rPr>
                        <m:t>2</m:t>
                      </m:r>
                      <m:r>
                        <a:rPr lang="en-GB" sz="2800" b="0" i="1" dirty="0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706914"/>
                <a:ext cx="794509" cy="531147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itle 1"/>
              <p:cNvSpPr txBox="1">
                <a:spLocks/>
              </p:cNvSpPr>
              <p:nvPr/>
            </p:nvSpPr>
            <p:spPr>
              <a:xfrm>
                <a:off x="8006956" y="3706913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/>
                        </a:rPr>
                        <m:t>−2</m:t>
                      </m:r>
                      <m:r>
                        <a:rPr lang="en-GB" sz="2800" b="0" i="1" dirty="0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956" y="3706913"/>
                <a:ext cx="794509" cy="531147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itle 1"/>
              <p:cNvSpPr txBox="1">
                <a:spLocks/>
              </p:cNvSpPr>
              <p:nvPr/>
            </p:nvSpPr>
            <p:spPr>
              <a:xfrm>
                <a:off x="5134698" y="4770061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11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698" y="4770061"/>
                <a:ext cx="794509" cy="531147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itle 1"/>
              <p:cNvSpPr txBox="1">
                <a:spLocks/>
              </p:cNvSpPr>
              <p:nvPr/>
            </p:nvSpPr>
            <p:spPr>
              <a:xfrm>
                <a:off x="8065598" y="4794981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2800" b="0" i="1" dirty="0" smtClean="0">
                          <a:latin typeface="Cambria Math"/>
                          <a:ea typeface="Cambria Math"/>
                        </a:rPr>
                        <m:t>11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598" y="4794981"/>
                <a:ext cx="794509" cy="53114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itle 1"/>
              <p:cNvSpPr txBox="1">
                <a:spLocks/>
              </p:cNvSpPr>
              <p:nvPr/>
            </p:nvSpPr>
            <p:spPr>
              <a:xfrm>
                <a:off x="5724128" y="5157192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2</m:t>
                      </m:r>
                      <m:r>
                        <a:rPr lang="en-GB" sz="3600" b="0" i="1" dirty="0" smtClean="0">
                          <a:latin typeface="Cambria Math"/>
                        </a:rPr>
                        <m:t>𝑑</m:t>
                      </m:r>
                      <m:r>
                        <a:rPr lang="en-GB" sz="3600" i="1" dirty="0" smtClean="0">
                          <a:latin typeface="Cambria Math"/>
                        </a:rPr>
                        <m:t>=</m:t>
                      </m:r>
                      <m:r>
                        <a:rPr lang="en-GB" sz="3600" b="0" i="1" dirty="0" smtClean="0">
                          <a:latin typeface="Cambria Math"/>
                        </a:rPr>
                        <m:t>26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157192"/>
                <a:ext cx="2736304" cy="686201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itle 1"/>
              <p:cNvSpPr txBox="1">
                <a:spLocks/>
              </p:cNvSpPr>
              <p:nvPr/>
            </p:nvSpPr>
            <p:spPr>
              <a:xfrm>
                <a:off x="5148064" y="559602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596028"/>
                <a:ext cx="794509" cy="531147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itle 1"/>
              <p:cNvSpPr txBox="1">
                <a:spLocks/>
              </p:cNvSpPr>
              <p:nvPr/>
            </p:nvSpPr>
            <p:spPr>
              <a:xfrm>
                <a:off x="8078964" y="5620948"/>
                <a:ext cx="794509" cy="53114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964" y="5620948"/>
                <a:ext cx="794509" cy="531147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itle 1"/>
              <p:cNvSpPr txBox="1">
                <a:spLocks/>
              </p:cNvSpPr>
              <p:nvPr/>
            </p:nvSpPr>
            <p:spPr>
              <a:xfrm>
                <a:off x="5737494" y="5983159"/>
                <a:ext cx="2736304" cy="686201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/>
                        </a:rPr>
                        <m:t>𝑑</m:t>
                      </m:r>
                      <m:r>
                        <a:rPr lang="en-GB" sz="3600" i="1" dirty="0" smtClean="0">
                          <a:latin typeface="Cambria Math"/>
                        </a:rPr>
                        <m:t>=</m:t>
                      </m:r>
                      <m:r>
                        <a:rPr lang="en-GB" sz="3600" b="0" i="1" dirty="0" smtClean="0"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494" y="5983159"/>
                <a:ext cx="2736304" cy="686201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5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3" grpId="0" animBg="1"/>
      <p:bldP spid="76" grpId="0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7272808" cy="615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7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1988840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+ 5 = 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1988840"/>
                <a:ext cx="3600400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377817" y="2982760"/>
            <a:ext cx="3263272" cy="1165377"/>
            <a:chOff x="1262686" y="2420888"/>
            <a:chExt cx="3263272" cy="1165377"/>
          </a:xfrm>
        </p:grpSpPr>
        <p:sp>
          <p:nvSpPr>
            <p:cNvPr id="3" name="Rectangle 2"/>
            <p:cNvSpPr/>
            <p:nvPr/>
          </p:nvSpPr>
          <p:spPr>
            <a:xfrm>
              <a:off x="1262686" y="3010201"/>
              <a:ext cx="3263272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20</a:t>
              </a:r>
              <a:endParaRPr lang="en-GB" sz="2400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264111" y="2420888"/>
              <a:ext cx="2304257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89854" y="2420888"/>
              <a:ext cx="936104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53363" y="2478087"/>
              <a:ext cx="40908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5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2416239" y="2478085"/>
                  <a:ext cx="4315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</m:oMath>
                  </a14:m>
                  <a:r>
                    <a:rPr lang="en-GB" sz="2400" b="1" dirty="0" smtClean="0">
                      <a:solidFill>
                        <a:schemeClr val="bg1"/>
                      </a:solidFill>
                    </a:rPr>
                    <a:t> </a:t>
                  </a:r>
                  <a:endParaRPr lang="en-GB" sz="2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6239" y="2478085"/>
                  <a:ext cx="431528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24744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dirty="0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24744"/>
                <a:ext cx="7686478" cy="1080120"/>
              </a:xfrm>
              <a:prstGeom prst="rect">
                <a:avLst/>
              </a:prstGeom>
              <a:blipFill rotWithShape="1">
                <a:blip r:embed="rId4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8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24744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24744"/>
                <a:ext cx="7686478" cy="1080120"/>
              </a:xfrm>
              <a:prstGeom prst="rect">
                <a:avLst/>
              </a:prstGeom>
              <a:blipFill rotWithShape="1">
                <a:blip r:embed="rId2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376254" y="2010753"/>
            <a:ext cx="5211970" cy="2570375"/>
            <a:chOff x="1304248" y="995536"/>
            <a:chExt cx="5211970" cy="25703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itle 1"/>
                <p:cNvSpPr txBox="1">
                  <a:spLocks/>
                </p:cNvSpPr>
                <p:nvPr/>
              </p:nvSpPr>
              <p:spPr>
                <a:xfrm>
                  <a:off x="1403645" y="995536"/>
                  <a:ext cx="5052046" cy="792088"/>
                </a:xfrm>
                <a:prstGeom prst="rect">
                  <a:avLst/>
                </a:prstGeom>
              </p:spPr>
              <p:txBody>
                <a:bodyPr/>
                <a:lstStyle>
                  <a:lvl1pPr algn="ctr" defTabSz="9144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/>
                          </a:rPr>
                          <m:t>𝑎</m:t>
                        </m:r>
                        <m:r>
                          <a:rPr lang="en-GB" i="1" dirty="0" smtClean="0">
                            <a:latin typeface="Cambria Math"/>
                          </a:rPr>
                          <m:t> − 25 = 35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itle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645" y="995536"/>
                  <a:ext cx="5052046" cy="79208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ectangle 11"/>
            <p:cNvSpPr/>
            <p:nvPr/>
          </p:nvSpPr>
          <p:spPr>
            <a:xfrm>
              <a:off x="1304248" y="2989847"/>
              <a:ext cx="3221709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35</a:t>
              </a:r>
              <a:endParaRPr lang="en-GB" sz="2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04249" y="2420888"/>
              <a:ext cx="5211967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25958" y="2420888"/>
              <a:ext cx="1990258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60032" y="2432710"/>
              <a:ext cx="5645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b="1" dirty="0" smtClean="0">
                  <a:solidFill>
                    <a:schemeClr val="bg1"/>
                  </a:solidFill>
                </a:rPr>
                <a:t>25 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3726728" y="1556792"/>
                  <a:ext cx="44435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dirty="0" smtClean="0">
                          <a:latin typeface="Cambria Math"/>
                        </a:rPr>
                        <m:t>𝒂</m:t>
                      </m:r>
                    </m:oMath>
                  </a14:m>
                  <a:r>
                    <a:rPr lang="en-GB" sz="2400" b="1" dirty="0" smtClean="0"/>
                    <a:t> </a:t>
                  </a:r>
                  <a:endParaRPr lang="en-GB" sz="2400" b="1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6728" y="1556792"/>
                  <a:ext cx="444352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ight Brace 16"/>
            <p:cNvSpPr/>
            <p:nvPr/>
          </p:nvSpPr>
          <p:spPr>
            <a:xfrm rot="16200000">
              <a:off x="3713644" y="-454538"/>
              <a:ext cx="432048" cy="5173101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357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467544" y="1196752"/>
                <a:ext cx="396044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+ 25 = 35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96752"/>
                <a:ext cx="3960440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/>
              <p:cNvSpPr txBox="1">
                <a:spLocks/>
              </p:cNvSpPr>
              <p:nvPr/>
            </p:nvSpPr>
            <p:spPr>
              <a:xfrm>
                <a:off x="611560" y="3032956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10  = </m:t>
                      </m:r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+ 8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032956"/>
                <a:ext cx="3600400" cy="7920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5004048" y="1131849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− 6 =  18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131849"/>
                <a:ext cx="3600400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5148064" y="2852936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10  = </m:t>
                      </m:r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− 2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852936"/>
                <a:ext cx="3600400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467544" y="4941168"/>
                <a:ext cx="3888432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 80 + </m:t>
                      </m:r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= 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941168"/>
                <a:ext cx="3888432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5004048" y="4725144"/>
                <a:ext cx="3816424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10 =  20 − </m:t>
                      </m:r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725144"/>
                <a:ext cx="3816424" cy="79208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88640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Can you represent these using a bar method.  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88640"/>
                <a:ext cx="7686478" cy="1080120"/>
              </a:xfrm>
              <a:prstGeom prst="rect">
                <a:avLst/>
              </a:prstGeom>
              <a:blipFill rotWithShape="1">
                <a:blip r:embed="rId8"/>
                <a:stretch>
                  <a:fillRect l="-2458" t="-8475" b="-31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121131" y="1988840"/>
            <a:ext cx="2670977" cy="877345"/>
            <a:chOff x="1262686" y="2420888"/>
            <a:chExt cx="3285056" cy="1165377"/>
          </a:xfrm>
        </p:grpSpPr>
        <p:sp>
          <p:nvSpPr>
            <p:cNvPr id="10" name="Rectangle 9"/>
            <p:cNvSpPr/>
            <p:nvPr/>
          </p:nvSpPr>
          <p:spPr>
            <a:xfrm>
              <a:off x="1262686" y="3010201"/>
              <a:ext cx="3263272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35</a:t>
              </a:r>
              <a:endParaRPr lang="en-GB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64111" y="2420888"/>
              <a:ext cx="2028746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92858" y="2420888"/>
              <a:ext cx="1233101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53363" y="2420888"/>
              <a:ext cx="694379" cy="6132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b="1" dirty="0" smtClean="0">
                  <a:solidFill>
                    <a:schemeClr val="bg1"/>
                  </a:solidFill>
                </a:rPr>
                <a:t>25 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318662" y="2437464"/>
                  <a:ext cx="4315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</m:oMath>
                  </a14:m>
                  <a:r>
                    <a:rPr lang="en-GB" sz="2400" b="1" dirty="0" smtClean="0">
                      <a:solidFill>
                        <a:schemeClr val="bg1"/>
                      </a:solidFill>
                    </a:rPr>
                    <a:t> </a:t>
                  </a:r>
                  <a:endParaRPr lang="en-GB" sz="2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8662" y="2437464"/>
                  <a:ext cx="431528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754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1076271" y="3825044"/>
            <a:ext cx="2653266" cy="877345"/>
            <a:chOff x="1262686" y="2420888"/>
            <a:chExt cx="3263273" cy="1165377"/>
          </a:xfrm>
        </p:grpSpPr>
        <p:sp>
          <p:nvSpPr>
            <p:cNvPr id="16" name="Rectangle 15"/>
            <p:cNvSpPr/>
            <p:nvPr/>
          </p:nvSpPr>
          <p:spPr>
            <a:xfrm>
              <a:off x="1262686" y="3010201"/>
              <a:ext cx="3263272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10</a:t>
              </a:r>
              <a:endParaRPr lang="en-GB" sz="24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64111" y="2420888"/>
              <a:ext cx="1147160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11271" y="2420888"/>
              <a:ext cx="2114688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76272" y="2420888"/>
              <a:ext cx="503138" cy="6132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8</a:t>
              </a:r>
              <a:r>
                <a:rPr lang="en-GB" sz="2400" b="1" dirty="0" smtClean="0">
                  <a:solidFill>
                    <a:schemeClr val="bg1"/>
                  </a:solidFill>
                </a:rPr>
                <a:t> 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588054" y="2437464"/>
                  <a:ext cx="4315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</m:oMath>
                  </a14:m>
                  <a:r>
                    <a:rPr lang="en-GB" sz="2400" b="1" dirty="0" smtClean="0">
                      <a:solidFill>
                        <a:schemeClr val="bg1"/>
                      </a:solidFill>
                    </a:rPr>
                    <a:t> </a:t>
                  </a:r>
                  <a:endParaRPr lang="en-GB" sz="2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8054" y="2437464"/>
                  <a:ext cx="431528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754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1079697" y="5719265"/>
            <a:ext cx="3348288" cy="895215"/>
            <a:chOff x="1262686" y="2402304"/>
            <a:chExt cx="4118086" cy="1189114"/>
          </a:xfrm>
        </p:grpSpPr>
        <p:sp>
          <p:nvSpPr>
            <p:cNvPr id="22" name="Rectangle 21"/>
            <p:cNvSpPr/>
            <p:nvPr/>
          </p:nvSpPr>
          <p:spPr>
            <a:xfrm>
              <a:off x="1262686" y="3010201"/>
              <a:ext cx="3263272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60</a:t>
              </a:r>
              <a:endParaRPr lang="en-GB" sz="24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64111" y="2420888"/>
              <a:ext cx="4116660" cy="576063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07851" y="3015355"/>
              <a:ext cx="872921" cy="576063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80817" y="2402304"/>
              <a:ext cx="694379" cy="6132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b="1" dirty="0" smtClean="0">
                  <a:solidFill>
                    <a:schemeClr val="bg1"/>
                  </a:solidFill>
                </a:rPr>
                <a:t>80 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4728547" y="3067399"/>
                  <a:ext cx="43152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</m:oMath>
                  </a14:m>
                  <a:r>
                    <a:rPr lang="en-GB" sz="2400" b="1" dirty="0" smtClean="0">
                      <a:solidFill>
                        <a:schemeClr val="bg1"/>
                      </a:solidFill>
                    </a:rPr>
                    <a:t> </a:t>
                  </a:r>
                  <a:endParaRPr lang="en-GB" sz="2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8547" y="3067399"/>
                  <a:ext cx="431528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754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5337409" y="1571002"/>
            <a:ext cx="3221709" cy="1433055"/>
            <a:chOff x="1304248" y="1556792"/>
            <a:chExt cx="5211970" cy="2009119"/>
          </a:xfrm>
        </p:grpSpPr>
        <p:sp>
          <p:nvSpPr>
            <p:cNvPr id="29" name="Rectangle 28"/>
            <p:cNvSpPr/>
            <p:nvPr/>
          </p:nvSpPr>
          <p:spPr>
            <a:xfrm>
              <a:off x="1304248" y="2989847"/>
              <a:ext cx="3221709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18</a:t>
              </a:r>
              <a:endParaRPr lang="en-GB" sz="24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04249" y="2420888"/>
              <a:ext cx="5211967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525958" y="2420888"/>
              <a:ext cx="1990258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60032" y="2432710"/>
              <a:ext cx="661805" cy="6472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b="1" dirty="0">
                  <a:solidFill>
                    <a:schemeClr val="bg1"/>
                  </a:solidFill>
                </a:rPr>
                <a:t>6</a:t>
              </a:r>
              <a:r>
                <a:rPr lang="en-GB" sz="2400" b="1" dirty="0" smtClean="0">
                  <a:solidFill>
                    <a:schemeClr val="bg1"/>
                  </a:solidFill>
                </a:rPr>
                <a:t> 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3726727" y="1556792"/>
                  <a:ext cx="698111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𝒙</m:t>
                      </m:r>
                    </m:oMath>
                  </a14:m>
                  <a:r>
                    <a:rPr lang="en-GB" sz="2400" b="1" dirty="0" smtClean="0"/>
                    <a:t> </a:t>
                  </a:r>
                  <a:endParaRPr lang="en-GB" sz="2400" b="1" dirty="0"/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6727" y="1556792"/>
                  <a:ext cx="698111" cy="647247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Right Brace 33"/>
            <p:cNvSpPr/>
            <p:nvPr/>
          </p:nvSpPr>
          <p:spPr>
            <a:xfrm rot="16200000">
              <a:off x="3713644" y="-454538"/>
              <a:ext cx="432048" cy="5173101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341174" y="3328093"/>
            <a:ext cx="3221709" cy="1433055"/>
            <a:chOff x="1304248" y="1556792"/>
            <a:chExt cx="5211970" cy="2009119"/>
          </a:xfrm>
        </p:grpSpPr>
        <p:sp>
          <p:nvSpPr>
            <p:cNvPr id="36" name="Rectangle 35"/>
            <p:cNvSpPr/>
            <p:nvPr/>
          </p:nvSpPr>
          <p:spPr>
            <a:xfrm>
              <a:off x="1304248" y="2989847"/>
              <a:ext cx="3221709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10</a:t>
              </a:r>
              <a:endParaRPr lang="en-GB" sz="2400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304249" y="2420888"/>
              <a:ext cx="5211967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25958" y="2420888"/>
              <a:ext cx="1990258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60032" y="2432710"/>
              <a:ext cx="661805" cy="6472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b="1" dirty="0" smtClean="0">
                  <a:solidFill>
                    <a:schemeClr val="bg1"/>
                  </a:solidFill>
                </a:rPr>
                <a:t>2 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3726727" y="1556792"/>
                  <a:ext cx="698111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𝒙</m:t>
                      </m:r>
                    </m:oMath>
                  </a14:m>
                  <a:r>
                    <a:rPr lang="en-GB" sz="2400" b="1" dirty="0" smtClean="0"/>
                    <a:t> </a:t>
                  </a:r>
                  <a:endParaRPr lang="en-GB" sz="2400" b="1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6727" y="1556792"/>
                  <a:ext cx="698111" cy="647247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Right Brace 40"/>
            <p:cNvSpPr/>
            <p:nvPr/>
          </p:nvSpPr>
          <p:spPr>
            <a:xfrm rot="16200000">
              <a:off x="3713644" y="-454538"/>
              <a:ext cx="432048" cy="5173101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310731" y="5271591"/>
            <a:ext cx="3221709" cy="1325761"/>
            <a:chOff x="1304248" y="1707216"/>
            <a:chExt cx="5211970" cy="1858695"/>
          </a:xfrm>
        </p:grpSpPr>
        <p:sp>
          <p:nvSpPr>
            <p:cNvPr id="43" name="Rectangle 42"/>
            <p:cNvSpPr/>
            <p:nvPr/>
          </p:nvSpPr>
          <p:spPr>
            <a:xfrm>
              <a:off x="1304248" y="2989847"/>
              <a:ext cx="3221709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10</a:t>
              </a:r>
              <a:endParaRPr lang="en-GB" sz="2400" b="1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304249" y="2420888"/>
              <a:ext cx="5211967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525958" y="2420888"/>
              <a:ext cx="1990258" cy="57606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4860032" y="2432710"/>
                  <a:ext cx="698111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𝒙</m:t>
                      </m:r>
                    </m:oMath>
                  </a14:m>
                  <a:r>
                    <a:rPr lang="en-GB" sz="2400" b="1" dirty="0" smtClean="0">
                      <a:solidFill>
                        <a:schemeClr val="bg1"/>
                      </a:solidFill>
                    </a:rPr>
                    <a:t> </a:t>
                  </a:r>
                  <a:endParaRPr lang="en-GB" sz="24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2432710"/>
                  <a:ext cx="698111" cy="647247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3487424" y="1707216"/>
                  <a:ext cx="1006713" cy="64724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b="1" i="1" smtClean="0">
                          <a:latin typeface="Cambria Math"/>
                        </a:rPr>
                        <m:t>𝟐𝟎</m:t>
                      </m:r>
                    </m:oMath>
                  </a14:m>
                  <a:r>
                    <a:rPr lang="en-GB" sz="2400" b="1" dirty="0" smtClean="0"/>
                    <a:t> </a:t>
                  </a:r>
                  <a:endParaRPr lang="en-GB" sz="2400" b="1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7424" y="1707216"/>
                  <a:ext cx="1006713" cy="647247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l="-294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Right Brace 47"/>
            <p:cNvSpPr/>
            <p:nvPr/>
          </p:nvSpPr>
          <p:spPr>
            <a:xfrm rot="16200000">
              <a:off x="3713644" y="-454538"/>
              <a:ext cx="432048" cy="5173101"/>
            </a:xfrm>
            <a:prstGeom prst="rightBrace">
              <a:avLst>
                <a:gd name="adj1" fmla="val 8333"/>
                <a:gd name="adj2" fmla="val 4952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2292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1988840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2</m:t>
                      </m:r>
                      <m:r>
                        <a:rPr lang="en-GB" b="0" i="1" dirty="0" smtClean="0">
                          <a:latin typeface="Cambria Math"/>
                        </a:rPr>
                        <m:t>𝑣</m:t>
                      </m:r>
                      <m:r>
                        <a:rPr lang="en-GB" i="1" dirty="0" smtClean="0">
                          <a:latin typeface="Cambria Math"/>
                        </a:rPr>
                        <m:t> = 2</m:t>
                      </m:r>
                      <m:r>
                        <a:rPr lang="en-GB" b="0" i="1" dirty="0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1988840"/>
                <a:ext cx="3600400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24744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/>
                      </a:rPr>
                      <m:t>𝒗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24744"/>
                <a:ext cx="7686478" cy="1080120"/>
              </a:xfrm>
              <a:prstGeom prst="rect">
                <a:avLst/>
              </a:prstGeom>
              <a:blipFill rotWithShape="1">
                <a:blip r:embed="rId3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240353" y="3567900"/>
            <a:ext cx="3483775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28</a:t>
            </a:r>
            <a:endParaRPr lang="en-GB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2240352" y="2983524"/>
            <a:ext cx="1741887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911561" y="3022807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n-GB" sz="2400" b="1" dirty="0" smtClean="0">
                    <a:solidFill>
                      <a:schemeClr val="bg1"/>
                    </a:solidFill>
                  </a:rPr>
                  <a:t> </a:t>
                </a:r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561" y="3022807"/>
                <a:ext cx="43794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982240" y="2983894"/>
            <a:ext cx="1741888" cy="5760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94542" y="3044424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solidFill>
                          <a:schemeClr val="bg1"/>
                        </a:solidFill>
                        <a:latin typeface="Cambria Math"/>
                      </a:rPr>
                      <m:t>𝒗</m:t>
                    </m:r>
                  </m:oMath>
                </a14:m>
                <a:r>
                  <a:rPr lang="en-GB" sz="2400" b="1" dirty="0" smtClean="0">
                    <a:solidFill>
                      <a:schemeClr val="bg1"/>
                    </a:solidFill>
                  </a:rPr>
                  <a:t> </a:t>
                </a:r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542" y="3044424"/>
                <a:ext cx="43794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3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2352206" y="1988840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𝑚</m:t>
                      </m:r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÷4</m:t>
                      </m:r>
                      <m:r>
                        <a:rPr lang="en-GB" i="1" dirty="0" smtClean="0">
                          <a:latin typeface="Cambria Math"/>
                        </a:rPr>
                        <m:t> =</m:t>
                      </m:r>
                      <m:r>
                        <a:rPr lang="en-GB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206" y="1988840"/>
                <a:ext cx="3600400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124744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/>
                      </a:rPr>
                      <m:t>𝒎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124744"/>
                <a:ext cx="7686478" cy="1080120"/>
              </a:xfrm>
              <a:prstGeom prst="rect">
                <a:avLst/>
              </a:prstGeom>
              <a:blipFill rotWithShape="1">
                <a:blip r:embed="rId3"/>
                <a:stretch>
                  <a:fillRect l="-2458" t="-8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907703" y="2827993"/>
            <a:ext cx="4320000" cy="1160895"/>
            <a:chOff x="-2817585" y="91689"/>
            <a:chExt cx="4320000" cy="1160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-2817585" y="91689"/>
                  <a:ext cx="43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dirty="0" smtClean="0">
                            <a:latin typeface="Cambria Math"/>
                          </a:rPr>
                          <m:t>𝒎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817585" y="91689"/>
                  <a:ext cx="4320000" cy="57606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18"/>
                <p:cNvSpPr/>
                <p:nvPr/>
              </p:nvSpPr>
              <p:spPr>
                <a:xfrm>
                  <a:off x="-2817585" y="676584"/>
                  <a:ext cx="1080000" cy="576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 dirty="0" smtClean="0">
                            <a:latin typeface="Cambria Math"/>
                          </a:rPr>
                          <m:t>6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19" name="Rectangle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817585" y="676584"/>
                  <a:ext cx="1080000" cy="57600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987944" y="3415145"/>
                <a:ext cx="1080000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944" y="3415145"/>
                <a:ext cx="1080000" cy="5760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070797" y="3415145"/>
                <a:ext cx="1080000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797" y="3415145"/>
                <a:ext cx="1080000" cy="5760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150917" y="3412412"/>
                <a:ext cx="1080000" cy="57606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917" y="3412412"/>
                <a:ext cx="1080000" cy="5760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7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702294" y="1628800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5</m:t>
                      </m:r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b="0" i="1" dirty="0" smtClean="0">
                          <a:latin typeface="Cambria Math"/>
                        </a:rPr>
                        <m:t>=</m:t>
                      </m:r>
                      <m:r>
                        <a:rPr lang="en-GB" i="1" dirty="0" smtClean="0">
                          <a:latin typeface="Cambria Math"/>
                        </a:rPr>
                        <m:t>35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94" y="1628800"/>
                <a:ext cx="3600400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1"/>
              <p:cNvSpPr txBox="1">
                <a:spLocks/>
              </p:cNvSpPr>
              <p:nvPr/>
            </p:nvSpPr>
            <p:spPr>
              <a:xfrm>
                <a:off x="586480" y="4257092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80</m:t>
                      </m:r>
                      <m:r>
                        <a:rPr lang="en-GB" b="0" i="1" dirty="0" smtClean="0">
                          <a:latin typeface="Cambria Math"/>
                        </a:rPr>
                        <m:t>=</m:t>
                      </m:r>
                      <m:r>
                        <a:rPr lang="en-GB" i="1" dirty="0" smtClean="0">
                          <a:latin typeface="Cambria Math"/>
                        </a:rPr>
                        <m:t>10</m:t>
                      </m:r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80" y="4257092"/>
                <a:ext cx="3600400" cy="7920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5023857" y="1543078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18</m:t>
                      </m:r>
                      <m:r>
                        <a:rPr lang="en-GB" i="1" dirty="0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 smtClean="0">
                          <a:latin typeface="Cambria Math"/>
                        </a:rPr>
                        <m:t> 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857" y="1543078"/>
                <a:ext cx="3600400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5024365" y="4221088"/>
                <a:ext cx="3600400" cy="792088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  <m:r>
                        <a:rPr lang="en-GB" i="1" dirty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i="1" dirty="0" smtClean="0">
                          <a:latin typeface="Cambria Math"/>
                        </a:rPr>
                        <m:t>4=5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365" y="4221088"/>
                <a:ext cx="3600400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462073" y="188640"/>
                <a:ext cx="7686478" cy="1080120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GB" sz="3600" b="1" dirty="0" smtClean="0"/>
                  <a:t>Can you represent these using a bar method.  What is the value of </a:t>
                </a:r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GB" sz="3600" b="1" dirty="0" smtClean="0"/>
                  <a:t>?</a:t>
                </a:r>
                <a:endParaRPr lang="en-GB" sz="3200" dirty="0" smtClean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73" y="188640"/>
                <a:ext cx="7686478" cy="1080120"/>
              </a:xfrm>
              <a:prstGeom prst="rect">
                <a:avLst/>
              </a:prstGeom>
              <a:blipFill rotWithShape="1">
                <a:blip r:embed="rId6"/>
                <a:stretch>
                  <a:fillRect l="-2458" t="-8475" b="-31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11560" y="2602709"/>
            <a:ext cx="3582000" cy="1160440"/>
            <a:chOff x="1047083" y="2612064"/>
            <a:chExt cx="3582000" cy="1160440"/>
          </a:xfrm>
        </p:grpSpPr>
        <p:sp>
          <p:nvSpPr>
            <p:cNvPr id="16" name="Rectangle 15"/>
            <p:cNvSpPr/>
            <p:nvPr/>
          </p:nvSpPr>
          <p:spPr>
            <a:xfrm>
              <a:off x="1047083" y="3196440"/>
              <a:ext cx="3582000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35</a:t>
              </a:r>
              <a:endParaRPr lang="en-GB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1047083" y="2612064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7083" y="2612064"/>
                  <a:ext cx="720000" cy="57606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753808" y="2616440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3808" y="2616440"/>
                  <a:ext cx="720000" cy="57606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2476944" y="2612672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6944" y="2612672"/>
                  <a:ext cx="720000" cy="57606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3183669" y="2617048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3669" y="2617048"/>
                  <a:ext cx="720000" cy="57606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3907021" y="2613552"/>
                  <a:ext cx="720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7021" y="2613552"/>
                  <a:ext cx="720000" cy="57606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/>
          <p:cNvGrpSpPr/>
          <p:nvPr/>
        </p:nvGrpSpPr>
        <p:grpSpPr>
          <a:xfrm>
            <a:off x="35496" y="5234129"/>
            <a:ext cx="4694168" cy="1155511"/>
            <a:chOff x="35496" y="5234129"/>
            <a:chExt cx="4694168" cy="1155511"/>
          </a:xfrm>
        </p:grpSpPr>
        <p:sp>
          <p:nvSpPr>
            <p:cNvPr id="26" name="Rectangle 25"/>
            <p:cNvSpPr/>
            <p:nvPr/>
          </p:nvSpPr>
          <p:spPr>
            <a:xfrm>
              <a:off x="35496" y="5813576"/>
              <a:ext cx="4680000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/>
                <a:t>80</a:t>
              </a:r>
              <a:endParaRPr lang="en-GB" sz="24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35496" y="5237512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96" y="5237512"/>
                  <a:ext cx="468000" cy="57606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512256" y="5235533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256" y="5235533"/>
                  <a:ext cx="468000" cy="57606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984128" y="5239080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128" y="5239080"/>
                  <a:ext cx="468000" cy="576064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1460888" y="5237101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0888" y="5237101"/>
                  <a:ext cx="468000" cy="576064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1948648" y="5236515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8648" y="5236515"/>
                  <a:ext cx="468000" cy="57606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2425408" y="5234536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5408" y="5234536"/>
                  <a:ext cx="468000" cy="576064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2897280" y="5238083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7280" y="5238083"/>
                  <a:ext cx="468000" cy="576064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3374040" y="5236104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4040" y="5236104"/>
                  <a:ext cx="468000" cy="576064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3784904" y="5235533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4904" y="5235533"/>
                  <a:ext cx="468000" cy="576064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4261664" y="5234129"/>
                  <a:ext cx="468000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1664" y="5234129"/>
                  <a:ext cx="468000" cy="576064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5240241" y="2516987"/>
            <a:ext cx="3240000" cy="1165435"/>
            <a:chOff x="5240241" y="2516987"/>
            <a:chExt cx="3240000" cy="11654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5240241" y="3106358"/>
                  <a:ext cx="324000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1" i="1" smtClean="0">
                            <a:latin typeface="Cambria Math"/>
                          </a:rPr>
                          <m:t>𝟏𝟖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0241" y="3106358"/>
                  <a:ext cx="3240000" cy="576064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7400241" y="2519658"/>
                  <a:ext cx="1080000" cy="576064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0241" y="2519658"/>
                  <a:ext cx="1080000" cy="576064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  <a:ln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Rectangle 50"/>
                <p:cNvSpPr/>
                <p:nvPr/>
              </p:nvSpPr>
              <p:spPr>
                <a:xfrm>
                  <a:off x="6320241" y="2516987"/>
                  <a:ext cx="1080000" cy="576064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51" name="Rectangle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0241" y="2516987"/>
                  <a:ext cx="1080000" cy="576064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  <a:ln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5240241" y="2516987"/>
                  <a:ext cx="1080000" cy="576064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0241" y="2516987"/>
                  <a:ext cx="1080000" cy="576064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  <a:ln>
                  <a:solidFill>
                    <a:schemeClr val="accent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Group 67"/>
          <p:cNvGrpSpPr/>
          <p:nvPr/>
        </p:nvGrpSpPr>
        <p:grpSpPr>
          <a:xfrm>
            <a:off x="4857057" y="5213513"/>
            <a:ext cx="4323455" cy="1167116"/>
            <a:chOff x="4857057" y="5213513"/>
            <a:chExt cx="4323455" cy="1167116"/>
          </a:xfrm>
        </p:grpSpPr>
        <p:grpSp>
          <p:nvGrpSpPr>
            <p:cNvPr id="58" name="Group 57"/>
            <p:cNvGrpSpPr/>
            <p:nvPr/>
          </p:nvGrpSpPr>
          <p:grpSpPr>
            <a:xfrm>
              <a:off x="4857057" y="5217413"/>
              <a:ext cx="1080241" cy="1160895"/>
              <a:chOff x="-2817585" y="91689"/>
              <a:chExt cx="1080241" cy="116089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Rectangle 58"/>
                  <p:cNvSpPr/>
                  <p:nvPr/>
                </p:nvSpPr>
                <p:spPr>
                  <a:xfrm>
                    <a:off x="-2817585" y="91689"/>
                    <a:ext cx="1080241" cy="576064"/>
                  </a:xfrm>
                  <a:prstGeom prst="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/>
                                </a:rPr>
                                <m:t>𝟒</m:t>
                              </m:r>
                            </m:den>
                          </m:f>
                          <m:r>
                            <a:rPr lang="en-GB" b="1" i="1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GB" sz="2400" b="1" dirty="0"/>
                  </a:p>
                </p:txBody>
              </p:sp>
            </mc:Choice>
            <mc:Fallback xmlns="">
              <p:sp>
                <p:nvSpPr>
                  <p:cNvPr id="59" name="Rectangle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817585" y="91689"/>
                    <a:ext cx="1080241" cy="576064"/>
                  </a:xfrm>
                  <a:prstGeom prst="rect">
                    <a:avLst/>
                  </a:prstGeom>
                  <a:blipFill rotWithShape="1"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Rectangle 59"/>
                  <p:cNvSpPr/>
                  <p:nvPr/>
                </p:nvSpPr>
                <p:spPr>
                  <a:xfrm>
                    <a:off x="-2817585" y="676584"/>
                    <a:ext cx="1080000" cy="576000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2400" b="0" i="1" smtClean="0">
                              <a:latin typeface="Cambria Math"/>
                            </a:rPr>
                            <m:t>5</m:t>
                          </m:r>
                        </m:oMath>
                      </m:oMathPara>
                    </a14:m>
                    <a:endParaRPr lang="en-GB" sz="2400" dirty="0"/>
                  </a:p>
                </p:txBody>
              </p:sp>
            </mc:Choice>
            <mc:Fallback xmlns="">
              <p:sp>
                <p:nvSpPr>
                  <p:cNvPr id="60" name="Rectangle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817585" y="676584"/>
                    <a:ext cx="1080000" cy="576000"/>
                  </a:xfrm>
                  <a:prstGeom prst="rect">
                    <a:avLst/>
                  </a:prstGeom>
                  <a:blipFill rotWithShape="1"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5937298" y="5804565"/>
                  <a:ext cx="108000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7298" y="5804565"/>
                  <a:ext cx="1080000" cy="576064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Rectangle 61"/>
                <p:cNvSpPr/>
                <p:nvPr/>
              </p:nvSpPr>
              <p:spPr>
                <a:xfrm>
                  <a:off x="7020151" y="5804565"/>
                  <a:ext cx="108000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62" name="Rectangle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151" y="5804565"/>
                  <a:ext cx="1080000" cy="576064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8100271" y="5801832"/>
                  <a:ext cx="1080000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smtClean="0"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0271" y="5801832"/>
                  <a:ext cx="1080000" cy="576064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/>
                <p:cNvSpPr/>
                <p:nvPr/>
              </p:nvSpPr>
              <p:spPr>
                <a:xfrm>
                  <a:off x="5944582" y="5213513"/>
                  <a:ext cx="1080241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GB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GB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4582" y="5213513"/>
                  <a:ext cx="1080241" cy="576064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7017298" y="5213513"/>
                  <a:ext cx="1080241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GB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GB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7298" y="5213513"/>
                  <a:ext cx="1080241" cy="576064"/>
                </a:xfrm>
                <a:prstGeom prst="rect">
                  <a:avLst/>
                </a:prstGeom>
                <a:blipFill rotWithShape="1"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8100271" y="5213513"/>
                  <a:ext cx="1080241" cy="576064"/>
                </a:xfrm>
                <a:prstGeom prst="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GB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en-GB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en-GB" sz="2400" b="1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0271" y="5213513"/>
                  <a:ext cx="1080241" cy="576064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4653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843</Words>
  <Application>Microsoft Office PowerPoint</Application>
  <PresentationFormat>On-screen Show (4:3)</PresentationFormat>
  <Paragraphs>385</Paragraphs>
  <Slides>33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Arial Rounded MT Bold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r.howard</dc:creator>
  <cp:lastModifiedBy>r howard</cp:lastModifiedBy>
  <cp:revision>12</cp:revision>
  <dcterms:created xsi:type="dcterms:W3CDTF">2016-01-23T15:31:35Z</dcterms:created>
  <dcterms:modified xsi:type="dcterms:W3CDTF">2016-07-19T14:41:04Z</dcterms:modified>
</cp:coreProperties>
</file>