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0" r:id="rId2"/>
    <p:sldId id="353" r:id="rId3"/>
    <p:sldId id="354" r:id="rId4"/>
    <p:sldId id="429" r:id="rId5"/>
    <p:sldId id="430" r:id="rId6"/>
    <p:sldId id="431" r:id="rId7"/>
    <p:sldId id="432" r:id="rId8"/>
    <p:sldId id="433" r:id="rId9"/>
    <p:sldId id="434" r:id="rId10"/>
    <p:sldId id="435" r:id="rId11"/>
    <p:sldId id="436" r:id="rId12"/>
    <p:sldId id="437" r:id="rId13"/>
    <p:sldId id="438" r:id="rId14"/>
    <p:sldId id="439" r:id="rId15"/>
    <p:sldId id="42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4B593-480B-4608-9F9C-FDCBEBE4E0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E03A7A-EB1B-47E7-8556-AFB78413CF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042DB-F5E0-407A-AC30-35BFAF5B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967AE-52D2-492F-8154-7C51077D1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3EE67F-55D8-4B86-B74F-0DA6E5EB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31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D1D28-540B-4DD8-8E80-669E99FD6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8BE8AD-5E41-4983-8EAC-B672B4DDF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130F3F-417D-4F76-A261-44331A2BA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4E5B4-842F-4939-A5C8-A406E98D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45333D-849D-407F-B6C2-F567B39B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531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A57E3D-647A-4649-9B38-1814D7D81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3DEAD1-CD39-4232-B72C-855D30717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77BFCB-B47E-47D8-8E6B-B3E2898E7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8DA93-A73C-4817-B122-8480C04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792BD-7F33-4EB1-8AA7-56D3BEFCF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40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A4E4-8D4A-467B-B8F0-380A36C90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74B7-11C9-4C76-BF49-BD1F7DE77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D15A0-92D6-4283-BDE1-5BB1C1688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D0A179-0A1F-42AE-88A4-7C06F75D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4B3A54-8B06-4D45-8D9C-7F0F15E4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02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BBF8-D7DC-49C1-BDC1-C4AF7F5A7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150E7-6C61-467C-A104-AFF9DD433A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524F5D-5FCF-4502-BD87-8EF5DBF4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EA822-EDB0-466C-9937-E53955991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2990B-BCEC-4C15-9967-91CB8B9E0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83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52A48-D512-40EE-A79A-9B464241C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1DC3C-2BE6-4F45-B330-D16161512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0417F-CCE9-4D5D-9F66-BCA8AE2277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6E34B5-5452-447B-935E-3A4D37B76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B40BC8-02E8-4186-9D7A-EA82C6ABB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A3124-3CA6-49A7-BFCE-92D5276CD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314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1569-ABFA-486D-BD92-BCE4B9976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2B8E9-98B3-4932-8246-C7CE2D75F9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A35B0B-3BE0-43E9-AD23-83ED8C2C6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C55158-A6DD-47C3-A65D-1402F36EA4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DD4B33-6A94-4AA9-A00E-8CF3CDC6E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4BA1C6-1A80-4E21-A938-A8355EB47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0DE55E9-005A-4147-81A1-9A0BDF213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C2BDB5-5AE6-46E0-97D3-854ECDF39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811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4098-FFF6-46F0-836F-7DF35AC6A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017B47-2681-4BEA-BD4C-62025114C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F97F9F-3D70-4108-BEFC-8375E8EBC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6784BD-3FEC-47C5-BFFA-201C05786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42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01E3A-F545-4F54-9B39-E75F11305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C771C-F136-4EF6-AF39-6F3313804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4DD8E2-387E-4B7D-88F3-4B9D432B2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47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8691F-BD10-4B36-B6BF-BF1B277EC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6776D-9E16-40D0-A523-B96B54D41B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DC091-18D1-4FCF-9305-1DC192133E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2AFD-349F-4550-B4BE-641A61D60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E58DF-27BD-4DFE-8703-5E8C4FC65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BDD2D-A88B-4E03-A821-E4B13B505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6256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3670C-B10A-47F1-A334-C9E0D51B3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AB9338-3114-47CE-862E-E958E55D65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25434-505D-4EDA-AB3B-5134828CC2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5CA0A-1CA2-4910-A6CA-98A998D7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4EF49-CAB6-4F54-813A-6C6B70CE7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B3A39-9341-4E31-AC06-66DABDE2F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50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D0602-6945-4B83-8A8B-758D8EF94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300283-0689-4BAB-A23C-2283B95B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77AF-FDE2-46C2-AF1C-A6527DE4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4BD8-6E44-40F9-B759-6F2A394D68C6}" type="datetimeFigureOut">
              <a:rPr lang="en-GB" smtClean="0"/>
              <a:t>03/02/2021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FBB6B-40CD-44BD-8F5C-21DB4AC9EA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27A-0285-4FF6-BBC9-4C1DB8632B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2C7CB-CCDB-4A20-A854-CF5C66A411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169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8127DD5-D36D-4B4C-8742-06E8F8900881}"/>
              </a:ext>
            </a:extLst>
          </p:cNvPr>
          <p:cNvGraphicFramePr>
            <a:graphicFrameLocks noGrp="1"/>
          </p:cNvGraphicFramePr>
          <p:nvPr/>
        </p:nvGraphicFramePr>
        <p:xfrm>
          <a:off x="753615" y="3593873"/>
          <a:ext cx="10494680" cy="47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468">
                  <a:extLst>
                    <a:ext uri="{9D8B030D-6E8A-4147-A177-3AD203B41FA5}">
                      <a16:colId xmlns:a16="http://schemas.microsoft.com/office/drawing/2014/main" val="2340403715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25124832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91913424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08310202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1737797207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858719458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173068099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465287131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517738050"/>
                    </a:ext>
                  </a:extLst>
                </a:gridCol>
                <a:gridCol w="1049468">
                  <a:extLst>
                    <a:ext uri="{9D8B030D-6E8A-4147-A177-3AD203B41FA5}">
                      <a16:colId xmlns:a16="http://schemas.microsoft.com/office/drawing/2014/main" val="2042304263"/>
                    </a:ext>
                  </a:extLst>
                </a:gridCol>
              </a:tblGrid>
              <a:tr h="478820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8065" marR="118065" marT="59033" marB="5903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015371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198DA95-AD48-4328-BBBF-9361C3D99698}"/>
              </a:ext>
            </a:extLst>
          </p:cNvPr>
          <p:cNvSpPr txBox="1"/>
          <p:nvPr/>
        </p:nvSpPr>
        <p:spPr>
          <a:xfrm>
            <a:off x="3731444" y="479394"/>
            <a:ext cx="4414734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939F287-2C73-4818-90F2-5ECC0111A7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2C0AE4D-979E-4795-8C5F-8990879EE725}"/>
              </a:ext>
            </a:extLst>
          </p:cNvPr>
          <p:cNvSpPr txBox="1"/>
          <p:nvPr/>
        </p:nvSpPr>
        <p:spPr>
          <a:xfrm>
            <a:off x="1418296" y="2061639"/>
            <a:ext cx="9829999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The following slides are intended to support collaborative or group counting</a:t>
            </a:r>
          </a:p>
          <a:p>
            <a:r>
              <a:rPr lang="en-GB" dirty="0"/>
              <a:t>Teachers should adapt to suit the needs of their learners, including further examples or different images</a:t>
            </a:r>
          </a:p>
          <a:p>
            <a:r>
              <a:rPr lang="en-GB" dirty="0"/>
              <a:t>Teachers may wish to record a voice-over so that pupils can hear the sound of each number</a:t>
            </a:r>
          </a:p>
        </p:txBody>
      </p:sp>
      <p:graphicFrame>
        <p:nvGraphicFramePr>
          <p:cNvPr id="6" name="Table 2">
            <a:extLst>
              <a:ext uri="{FF2B5EF4-FFF2-40B4-BE49-F238E27FC236}">
                <a16:creationId xmlns:a16="http://schemas.microsoft.com/office/drawing/2014/main" id="{62298DEB-832F-4F53-9AF6-5782B055C2B4}"/>
              </a:ext>
            </a:extLst>
          </p:cNvPr>
          <p:cNvGraphicFramePr>
            <a:graphicFrameLocks noGrp="1"/>
          </p:cNvGraphicFramePr>
          <p:nvPr/>
        </p:nvGraphicFramePr>
        <p:xfrm>
          <a:off x="226035" y="4430057"/>
          <a:ext cx="11549840" cy="44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492">
                  <a:extLst>
                    <a:ext uri="{9D8B030D-6E8A-4147-A177-3AD203B41FA5}">
                      <a16:colId xmlns:a16="http://schemas.microsoft.com/office/drawing/2014/main" val="28746855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6484276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753279307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35244183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8888086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79541532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6570498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189830225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64643815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93222210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8724660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684482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402173722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14939935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089065041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98640832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535366039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2074814398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422942683"/>
                    </a:ext>
                  </a:extLst>
                </a:gridCol>
                <a:gridCol w="577492">
                  <a:extLst>
                    <a:ext uri="{9D8B030D-6E8A-4147-A177-3AD203B41FA5}">
                      <a16:colId xmlns:a16="http://schemas.microsoft.com/office/drawing/2014/main" val="3876037740"/>
                    </a:ext>
                  </a:extLst>
                </a:gridCol>
              </a:tblGrid>
              <a:tr h="381166"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12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13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14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15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16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17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18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19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200" dirty="0">
                          <a:solidFill>
                            <a:sysClr val="windowText" lastClr="000000"/>
                          </a:solidFill>
                        </a:rPr>
                        <a:t>20</a:t>
                      </a:r>
                    </a:p>
                  </a:txBody>
                  <a:tcPr marL="112269" marR="112269" marT="56135" marB="561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340381"/>
                  </a:ext>
                </a:extLst>
              </a:tr>
            </a:tbl>
          </a:graphicData>
        </a:graphic>
      </p:graphicFrame>
      <p:grpSp>
        <p:nvGrpSpPr>
          <p:cNvPr id="7" name="Group 6">
            <a:extLst>
              <a:ext uri="{FF2B5EF4-FFF2-40B4-BE49-F238E27FC236}">
                <a16:creationId xmlns:a16="http://schemas.microsoft.com/office/drawing/2014/main" id="{F2AA92E8-9142-400D-81BA-62F8A7A11846}"/>
              </a:ext>
            </a:extLst>
          </p:cNvPr>
          <p:cNvGrpSpPr/>
          <p:nvPr/>
        </p:nvGrpSpPr>
        <p:grpSpPr>
          <a:xfrm>
            <a:off x="1369273" y="5360239"/>
            <a:ext cx="9368900" cy="618994"/>
            <a:chOff x="920319" y="5433134"/>
            <a:chExt cx="9368900" cy="618994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27985F77-2DBA-4234-86B6-822B2996DE2C}"/>
                </a:ext>
              </a:extLst>
            </p:cNvPr>
            <p:cNvCxnSpPr>
              <a:cxnSpLocks/>
            </p:cNvCxnSpPr>
            <p:nvPr/>
          </p:nvCxnSpPr>
          <p:spPr>
            <a:xfrm>
              <a:off x="920319" y="5433134"/>
              <a:ext cx="9368900" cy="1237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9A75780-A523-4D5A-B7C1-AD036ED3A79C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94A8AE60-C6BE-4E25-94BB-ADE8568A1BC3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144E57B-050C-442F-B097-5FF26BEE04FA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C761F66-8835-4B76-9C25-65A6C697D3B1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D569BBE-CBF3-4DC9-94CF-E8BF548D6DB7}"/>
                </a:ext>
              </a:extLst>
            </p:cNvPr>
            <p:cNvCxnSpPr>
              <a:cxnSpLocks/>
            </p:cNvCxnSpPr>
            <p:nvPr/>
          </p:nvCxnSpPr>
          <p:spPr>
            <a:xfrm>
              <a:off x="7167239" y="5433134"/>
              <a:ext cx="0" cy="237278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6B60CDC6-232A-4675-B521-191262BD675A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DB7F649-49CF-476F-9482-E927F717648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5754FA7-AE4F-468E-ADC8-D6DA7B07AF11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F090D43-71A7-4146-84EF-B0EB7491B9F4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2BD2CF-4894-4CF7-9068-4B973F84B76A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67C1DEA-E846-4128-989D-A0AF34AE8EA6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7ED884-9B94-4FBB-89CE-661651F5F4D6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32B0930-D1B3-4AA0-97EE-849F89992EE7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62FA86B1-26FF-4A14-BB30-043E827AEAEC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210F935-65BA-4F93-8727-95B6BDBB2621}"/>
                </a:ext>
              </a:extLst>
            </p:cNvPr>
            <p:cNvCxnSpPr>
              <a:cxnSpLocks/>
            </p:cNvCxnSpPr>
            <p:nvPr/>
          </p:nvCxnSpPr>
          <p:spPr>
            <a:xfrm>
              <a:off x="6422996" y="5433134"/>
              <a:ext cx="0" cy="24966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8E344EE5-60C7-449C-971D-A40C352F837A}"/>
                </a:ext>
              </a:extLst>
            </p:cNvPr>
            <p:cNvCxnSpPr>
              <a:cxnSpLocks/>
            </p:cNvCxnSpPr>
            <p:nvPr/>
          </p:nvCxnSpPr>
          <p:spPr>
            <a:xfrm>
              <a:off x="6778103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E0833D4-A4CE-4BE1-8517-7D029B67C7E3}"/>
                </a:ext>
              </a:extLst>
            </p:cNvPr>
            <p:cNvCxnSpPr>
              <a:cxnSpLocks/>
            </p:cNvCxnSpPr>
            <p:nvPr/>
          </p:nvCxnSpPr>
          <p:spPr>
            <a:xfrm>
              <a:off x="7975109" y="5445507"/>
              <a:ext cx="0" cy="25447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3E5B145-0E0A-463D-8078-E4AF655F607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562862" y="5433134"/>
              <a:ext cx="4439" cy="2481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7EAF5DBC-8DDC-4DF0-BEE5-C2E236327CEE}"/>
                </a:ext>
              </a:extLst>
            </p:cNvPr>
            <p:cNvCxnSpPr>
              <a:cxnSpLocks/>
            </p:cNvCxnSpPr>
            <p:nvPr/>
          </p:nvCxnSpPr>
          <p:spPr>
            <a:xfrm>
              <a:off x="7596327" y="5445507"/>
              <a:ext cx="0" cy="198826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14653501-ABFB-4E8A-9431-F0A9318B2128}"/>
                </a:ext>
              </a:extLst>
            </p:cNvPr>
            <p:cNvCxnSpPr>
              <a:cxnSpLocks/>
            </p:cNvCxnSpPr>
            <p:nvPr/>
          </p:nvCxnSpPr>
          <p:spPr>
            <a:xfrm>
              <a:off x="8319295" y="5433134"/>
              <a:ext cx="0" cy="22374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947E28A-F9F1-450C-9AEB-816F99F22B85}"/>
                </a:ext>
              </a:extLst>
            </p:cNvPr>
            <p:cNvCxnSpPr>
              <a:cxnSpLocks/>
            </p:cNvCxnSpPr>
            <p:nvPr/>
          </p:nvCxnSpPr>
          <p:spPr>
            <a:xfrm>
              <a:off x="8732670" y="5445507"/>
              <a:ext cx="0" cy="22840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6F9A175D-6B8F-4EBF-91CD-DBB9FCDED239}"/>
                </a:ext>
              </a:extLst>
            </p:cNvPr>
            <p:cNvCxnSpPr>
              <a:cxnSpLocks/>
            </p:cNvCxnSpPr>
            <p:nvPr/>
          </p:nvCxnSpPr>
          <p:spPr>
            <a:xfrm>
              <a:off x="9167675" y="5445507"/>
              <a:ext cx="0" cy="22490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28610CAE-1385-4EB2-AAF5-D616BB5D8549}"/>
                </a:ext>
              </a:extLst>
            </p:cNvPr>
            <p:cNvSpPr txBox="1"/>
            <p:nvPr/>
          </p:nvSpPr>
          <p:spPr>
            <a:xfrm>
              <a:off x="1093506" y="5682796"/>
              <a:ext cx="84737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0     5     10    15   20   25   30   35   40   45   50   55   60   65   70   75   80   85   90   95   100 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664EDDD1-8936-472A-8CB5-BEAE71AABF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753" y="383953"/>
            <a:ext cx="1783642" cy="1356102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28448DC8-635F-4742-8568-0A673CCDE0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7605" y="348173"/>
            <a:ext cx="1783642" cy="1356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0437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611882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760359" y="543760"/>
            <a:ext cx="31910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eight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19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9076C4-43E7-4771-91F7-6E6932A56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3000473"/>
            <a:ext cx="1073942" cy="1048372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FC1F639-1DBF-49B9-B554-9DD623E42ABB}"/>
              </a:ext>
            </a:extLst>
          </p:cNvPr>
          <p:cNvSpPr/>
          <p:nvPr/>
        </p:nvSpPr>
        <p:spPr>
          <a:xfrm>
            <a:off x="4046732" y="515393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2594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988772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760359" y="543760"/>
            <a:ext cx="27197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fifty four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9076C4-43E7-4771-91F7-6E6932A56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3000473"/>
            <a:ext cx="1073942" cy="1048372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FC1F639-1DBF-49B9-B554-9DD623E42ABB}"/>
              </a:ext>
            </a:extLst>
          </p:cNvPr>
          <p:cNvSpPr/>
          <p:nvPr/>
        </p:nvSpPr>
        <p:spPr>
          <a:xfrm>
            <a:off x="4046732" y="515393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9D5004-C49A-4960-877B-DF67BA822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18" y="4215543"/>
            <a:ext cx="1073942" cy="1048372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60007109-9EF3-4448-BBE6-3914806F7129}"/>
              </a:ext>
            </a:extLst>
          </p:cNvPr>
          <p:cNvSpPr/>
          <p:nvPr/>
        </p:nvSpPr>
        <p:spPr>
          <a:xfrm>
            <a:off x="4456580" y="5173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56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866315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996129" y="543760"/>
            <a:ext cx="15167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9076C4-43E7-4771-91F7-6E6932A56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3000473"/>
            <a:ext cx="1073942" cy="1048372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FC1F639-1DBF-49B9-B554-9DD623E42ABB}"/>
              </a:ext>
            </a:extLst>
          </p:cNvPr>
          <p:cNvSpPr/>
          <p:nvPr/>
        </p:nvSpPr>
        <p:spPr>
          <a:xfrm>
            <a:off x="4046732" y="515393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9D5004-C49A-4960-877B-DF67BA822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18" y="4215543"/>
            <a:ext cx="1073942" cy="1048372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60007109-9EF3-4448-BBE6-3914806F7129}"/>
              </a:ext>
            </a:extLst>
          </p:cNvPr>
          <p:cNvSpPr/>
          <p:nvPr/>
        </p:nvSpPr>
        <p:spPr>
          <a:xfrm>
            <a:off x="4456580" y="5173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9E4C483D-D394-44F1-9524-6947BBCAB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4499" y="4215543"/>
            <a:ext cx="1073942" cy="1048372"/>
          </a:xfrm>
          <a:prstGeom prst="rect">
            <a:avLst/>
          </a:prstGeom>
        </p:spPr>
      </p:pic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4647E2A4-DF9E-400E-A6E4-D8ECB846D28F}"/>
              </a:ext>
            </a:extLst>
          </p:cNvPr>
          <p:cNvSpPr/>
          <p:nvPr/>
        </p:nvSpPr>
        <p:spPr>
          <a:xfrm>
            <a:off x="4803820" y="517498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664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37213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996129" y="543760"/>
            <a:ext cx="24368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sixty six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9076C4-43E7-4771-91F7-6E6932A56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3000473"/>
            <a:ext cx="1073942" cy="1048372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FC1F639-1DBF-49B9-B554-9DD623E42ABB}"/>
              </a:ext>
            </a:extLst>
          </p:cNvPr>
          <p:cNvSpPr/>
          <p:nvPr/>
        </p:nvSpPr>
        <p:spPr>
          <a:xfrm>
            <a:off x="4046732" y="515393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9D5004-C49A-4960-877B-DF67BA822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18" y="4215543"/>
            <a:ext cx="1073942" cy="1048372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60007109-9EF3-4448-BBE6-3914806F7129}"/>
              </a:ext>
            </a:extLst>
          </p:cNvPr>
          <p:cNvSpPr/>
          <p:nvPr/>
        </p:nvSpPr>
        <p:spPr>
          <a:xfrm>
            <a:off x="4456580" y="5173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9E4C483D-D394-44F1-9524-6947BBCAB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877" y="4207250"/>
            <a:ext cx="1073942" cy="1048372"/>
          </a:xfrm>
          <a:prstGeom prst="rect">
            <a:avLst/>
          </a:prstGeom>
        </p:spPr>
      </p:pic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4647E2A4-DF9E-400E-A6E4-D8ECB846D28F}"/>
              </a:ext>
            </a:extLst>
          </p:cNvPr>
          <p:cNvSpPr/>
          <p:nvPr/>
        </p:nvSpPr>
        <p:spPr>
          <a:xfrm>
            <a:off x="4803820" y="517498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AC4373A7-D46C-4C91-8191-457F9C147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5562" y="4196375"/>
            <a:ext cx="1073942" cy="1048372"/>
          </a:xfrm>
          <a:prstGeom prst="rect">
            <a:avLst/>
          </a:prstGeom>
        </p:spPr>
      </p:pic>
      <p:sp>
        <p:nvSpPr>
          <p:cNvPr id="61" name="Arrow: Curved Down 60">
            <a:extLst>
              <a:ext uri="{FF2B5EF4-FFF2-40B4-BE49-F238E27FC236}">
                <a16:creationId xmlns:a16="http://schemas.microsoft.com/office/drawing/2014/main" id="{005588F8-C8D7-444C-9E08-07644DEB4FCC}"/>
              </a:ext>
            </a:extLst>
          </p:cNvPr>
          <p:cNvSpPr/>
          <p:nvPr/>
        </p:nvSpPr>
        <p:spPr>
          <a:xfrm>
            <a:off x="5181120" y="518435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737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957378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226233" y="478553"/>
            <a:ext cx="36876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seventy two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FB9076C4-43E7-4771-91F7-6E6932A564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3000473"/>
            <a:ext cx="1073942" cy="1048372"/>
          </a:xfrm>
          <a:prstGeom prst="rect">
            <a:avLst/>
          </a:prstGeom>
        </p:spPr>
      </p:pic>
      <p:sp>
        <p:nvSpPr>
          <p:cNvPr id="39" name="Arrow: Curved Down 38">
            <a:extLst>
              <a:ext uri="{FF2B5EF4-FFF2-40B4-BE49-F238E27FC236}">
                <a16:creationId xmlns:a16="http://schemas.microsoft.com/office/drawing/2014/main" id="{7FC1F639-1DBF-49B9-B554-9DD623E42ABB}"/>
              </a:ext>
            </a:extLst>
          </p:cNvPr>
          <p:cNvSpPr/>
          <p:nvPr/>
        </p:nvSpPr>
        <p:spPr>
          <a:xfrm>
            <a:off x="4046732" y="515393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529D5004-C49A-4960-877B-DF67BA822C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518" y="4215543"/>
            <a:ext cx="1073942" cy="1048372"/>
          </a:xfrm>
          <a:prstGeom prst="rect">
            <a:avLst/>
          </a:prstGeom>
        </p:spPr>
      </p:pic>
      <p:sp>
        <p:nvSpPr>
          <p:cNvPr id="57" name="Arrow: Curved Down 56">
            <a:extLst>
              <a:ext uri="{FF2B5EF4-FFF2-40B4-BE49-F238E27FC236}">
                <a16:creationId xmlns:a16="http://schemas.microsoft.com/office/drawing/2014/main" id="{60007109-9EF3-4448-BBE6-3914806F7129}"/>
              </a:ext>
            </a:extLst>
          </p:cNvPr>
          <p:cNvSpPr/>
          <p:nvPr/>
        </p:nvSpPr>
        <p:spPr>
          <a:xfrm>
            <a:off x="4456580" y="5173199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9E4C483D-D394-44F1-9524-6947BBCAB8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5877" y="4207250"/>
            <a:ext cx="1073942" cy="1048372"/>
          </a:xfrm>
          <a:prstGeom prst="rect">
            <a:avLst/>
          </a:prstGeom>
        </p:spPr>
      </p:pic>
      <p:sp>
        <p:nvSpPr>
          <p:cNvPr id="59" name="Arrow: Curved Down 58">
            <a:extLst>
              <a:ext uri="{FF2B5EF4-FFF2-40B4-BE49-F238E27FC236}">
                <a16:creationId xmlns:a16="http://schemas.microsoft.com/office/drawing/2014/main" id="{4647E2A4-DF9E-400E-A6E4-D8ECB846D28F}"/>
              </a:ext>
            </a:extLst>
          </p:cNvPr>
          <p:cNvSpPr/>
          <p:nvPr/>
        </p:nvSpPr>
        <p:spPr>
          <a:xfrm>
            <a:off x="4803820" y="517498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AC4373A7-D46C-4C91-8191-457F9C147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5562" y="4196375"/>
            <a:ext cx="1073942" cy="1048372"/>
          </a:xfrm>
          <a:prstGeom prst="rect">
            <a:avLst/>
          </a:prstGeom>
        </p:spPr>
      </p:pic>
      <p:pic>
        <p:nvPicPr>
          <p:cNvPr id="62" name="Picture 61">
            <a:extLst>
              <a:ext uri="{FF2B5EF4-FFF2-40B4-BE49-F238E27FC236}">
                <a16:creationId xmlns:a16="http://schemas.microsoft.com/office/drawing/2014/main" id="{32CF13F6-C00B-4D44-8739-FEF7C183C6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7060" y="4185949"/>
            <a:ext cx="1073942" cy="1048372"/>
          </a:xfrm>
          <a:prstGeom prst="rect">
            <a:avLst/>
          </a:prstGeom>
        </p:spPr>
      </p:pic>
      <p:sp>
        <p:nvSpPr>
          <p:cNvPr id="63" name="Arrow: Curved Down 62">
            <a:extLst>
              <a:ext uri="{FF2B5EF4-FFF2-40B4-BE49-F238E27FC236}">
                <a16:creationId xmlns:a16="http://schemas.microsoft.com/office/drawing/2014/main" id="{52CC9492-DCD9-4CAB-9B1C-C551D91185D6}"/>
              </a:ext>
            </a:extLst>
          </p:cNvPr>
          <p:cNvSpPr/>
          <p:nvPr/>
        </p:nvSpPr>
        <p:spPr>
          <a:xfrm>
            <a:off x="5587015" y="51674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4" name="Arrow: Curved Down 63">
            <a:extLst>
              <a:ext uri="{FF2B5EF4-FFF2-40B4-BE49-F238E27FC236}">
                <a16:creationId xmlns:a16="http://schemas.microsoft.com/office/drawing/2014/main" id="{ABF60FF1-2495-4B72-96D2-EB272A3EF157}"/>
              </a:ext>
            </a:extLst>
          </p:cNvPr>
          <p:cNvSpPr/>
          <p:nvPr/>
        </p:nvSpPr>
        <p:spPr>
          <a:xfrm>
            <a:off x="5215968" y="516744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360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2088236" y="629487"/>
            <a:ext cx="80155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What is the next step of 6 ?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5697184-2A0C-40B8-9E44-F0504A676BB7}"/>
              </a:ext>
            </a:extLst>
          </p:cNvPr>
          <p:cNvSpPr txBox="1"/>
          <p:nvPr/>
        </p:nvSpPr>
        <p:spPr>
          <a:xfrm>
            <a:off x="3696574" y="5766848"/>
            <a:ext cx="46651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Keep counting !</a:t>
            </a:r>
          </a:p>
        </p:txBody>
      </p:sp>
      <p:graphicFrame>
        <p:nvGraphicFramePr>
          <p:cNvPr id="7" name="Table 2">
            <a:extLst>
              <a:ext uri="{FF2B5EF4-FFF2-40B4-BE49-F238E27FC236}">
                <a16:creationId xmlns:a16="http://schemas.microsoft.com/office/drawing/2014/main" id="{3EBA2A42-C3DD-4992-9F93-69D90D3D9D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993492"/>
              </p:ext>
            </p:extLst>
          </p:nvPr>
        </p:nvGraphicFramePr>
        <p:xfrm>
          <a:off x="3849950" y="168779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684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E9F4A7E8-6E95-4550-91AB-B13DD7B7D510}"/>
              </a:ext>
            </a:extLst>
          </p:cNvPr>
          <p:cNvSpPr txBox="1"/>
          <p:nvPr/>
        </p:nvSpPr>
        <p:spPr>
          <a:xfrm>
            <a:off x="6226071" y="692457"/>
            <a:ext cx="441473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7200" b="1" dirty="0"/>
              <a:t>daily count</a:t>
            </a:r>
          </a:p>
          <a:p>
            <a:pPr algn="ctr"/>
            <a:r>
              <a:rPr lang="en-GB" sz="3600" b="1" dirty="0"/>
              <a:t>in 6s up to 12 x 6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465477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grpSp>
        <p:nvGrpSpPr>
          <p:cNvPr id="142" name="Group 141">
            <a:extLst>
              <a:ext uri="{FF2B5EF4-FFF2-40B4-BE49-F238E27FC236}">
                <a16:creationId xmlns:a16="http://schemas.microsoft.com/office/drawing/2014/main" id="{22B719DA-1A44-4E63-AEE2-F9B18CB5600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E89CD37-D375-47E1-8F0F-B165C88ED0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363291EC-1FBD-46F3-B5BC-000EE2951128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5A9D6B87-0732-42BC-A9A4-61021B27109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AD4F7F8A-8E9F-448B-98C7-0799437D2F63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1BE3AB6C-38C2-47A8-9248-B18E668A4443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3BFF0FCA-4A61-4DF4-B6F8-75B542ABBEB9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AE2E2D51-30D9-420C-A345-651C5F73952D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71EC532-C0B1-4C36-A0D7-63E9FF84AD59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B21EBC27-A981-40B8-AE44-B668889E54F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6FFF201-3664-4A28-A074-475A3C24997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EC0A44AB-CF2E-4F8F-AD0C-3DDDD2283E05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D76DC-A2D2-4A9F-9677-6819E7AAFEC9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232939F-BAC5-4374-B2DB-CDB249DAF6E9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A567F6-C2F2-408D-8DA2-D5ACC9375B41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8EA23381-1149-4BE8-927E-CF6A475BB741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276FB32D-16CC-4431-B15D-414C718327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685" y="2861407"/>
            <a:ext cx="1073942" cy="10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22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6864829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9476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six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3954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90853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8059253" y="551417"/>
            <a:ext cx="2122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twelve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55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21478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79DD57-27B2-4E9D-831F-FD1B30DE8D60}"/>
              </a:ext>
            </a:extLst>
          </p:cNvPr>
          <p:cNvSpPr txBox="1"/>
          <p:nvPr/>
        </p:nvSpPr>
        <p:spPr>
          <a:xfrm>
            <a:off x="7321426" y="617003"/>
            <a:ext cx="26961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eighteen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95264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321426" y="617003"/>
            <a:ext cx="35752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twenty four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56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485631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996129" y="543760"/>
            <a:ext cx="17828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19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978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27375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996129" y="543760"/>
            <a:ext cx="27029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thirty six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19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DA37677D-5355-4BCB-95AB-4D4818BF0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2977808"/>
            <a:ext cx="1073942" cy="1048372"/>
          </a:xfrm>
          <a:prstGeom prst="rect">
            <a:avLst/>
          </a:prstGeom>
        </p:spPr>
      </p:pic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328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1F22502-A43F-4965-A867-37F07D444A0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8173" y="6322695"/>
            <a:ext cx="1395095" cy="535305"/>
          </a:xfrm>
          <a:prstGeom prst="rect">
            <a:avLst/>
          </a:prstGeom>
        </p:spPr>
      </p:pic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674AFC5-7DE3-4AF8-AEFE-E1E7F92B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0242820"/>
              </p:ext>
            </p:extLst>
          </p:nvPr>
        </p:nvGraphicFramePr>
        <p:xfrm>
          <a:off x="754601" y="543760"/>
          <a:ext cx="4492100" cy="348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210">
                  <a:extLst>
                    <a:ext uri="{9D8B030D-6E8A-4147-A177-3AD203B41FA5}">
                      <a16:colId xmlns:a16="http://schemas.microsoft.com/office/drawing/2014/main" val="422642823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490741330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9731858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17080599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840261685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484134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2821557461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3473117972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1716594056"/>
                    </a:ext>
                  </a:extLst>
                </a:gridCol>
                <a:gridCol w="449210">
                  <a:extLst>
                    <a:ext uri="{9D8B030D-6E8A-4147-A177-3AD203B41FA5}">
                      <a16:colId xmlns:a16="http://schemas.microsoft.com/office/drawing/2014/main" val="982390149"/>
                    </a:ext>
                  </a:extLst>
                </a:gridCol>
              </a:tblGrid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9840652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1713395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29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722744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39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26392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49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4574219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59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7192021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69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085183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79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6640137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89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286419"/>
                  </a:ext>
                </a:extLst>
              </a:tr>
              <a:tr h="330915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91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92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93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94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96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97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99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100</a:t>
                      </a:r>
                    </a:p>
                  </a:txBody>
                  <a:tcPr marL="104402" marR="104402" marT="52201" marB="5220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5062"/>
                  </a:ext>
                </a:extLst>
              </a:tr>
            </a:tbl>
          </a:graphicData>
        </a:graphic>
      </p:graphicFrame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25A0F72C-6551-45A5-BB90-95F27AC48714}"/>
              </a:ext>
            </a:extLst>
          </p:cNvPr>
          <p:cNvSpPr/>
          <p:nvPr/>
        </p:nvSpPr>
        <p:spPr>
          <a:xfrm>
            <a:off x="1216241" y="5169703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1AD249C8-033C-4C51-BAA2-13CA1FE916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96129" y="1760784"/>
            <a:ext cx="1073942" cy="1048372"/>
          </a:xfrm>
          <a:prstGeom prst="rect">
            <a:avLst/>
          </a:prstGeom>
        </p:spPr>
      </p:pic>
      <p:grpSp>
        <p:nvGrpSpPr>
          <p:cNvPr id="41" name="Group 40">
            <a:extLst>
              <a:ext uri="{FF2B5EF4-FFF2-40B4-BE49-F238E27FC236}">
                <a16:creationId xmlns:a16="http://schemas.microsoft.com/office/drawing/2014/main" id="{B5A27EDD-748F-4059-A424-DE34DB9D99A3}"/>
              </a:ext>
            </a:extLst>
          </p:cNvPr>
          <p:cNvGrpSpPr/>
          <p:nvPr/>
        </p:nvGrpSpPr>
        <p:grpSpPr>
          <a:xfrm>
            <a:off x="867053" y="5372775"/>
            <a:ext cx="5502677" cy="634965"/>
            <a:chOff x="920319" y="5417163"/>
            <a:chExt cx="5502677" cy="634965"/>
          </a:xfrm>
        </p:grpSpPr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1C871B51-F2A6-4FA6-9E03-C1EF7EDC8C9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0319" y="5417163"/>
              <a:ext cx="5502677" cy="15971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5E0A22-9C93-4B86-BCB7-B3D1D7BD6B1F}"/>
                </a:ext>
              </a:extLst>
            </p:cNvPr>
            <p:cNvCxnSpPr>
              <a:cxnSpLocks/>
            </p:cNvCxnSpPr>
            <p:nvPr/>
          </p:nvCxnSpPr>
          <p:spPr>
            <a:xfrm>
              <a:off x="1269507" y="5445507"/>
              <a:ext cx="0" cy="18660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B5520242-BCD7-4902-B957-1D7FBDB7091E}"/>
                </a:ext>
              </a:extLst>
            </p:cNvPr>
            <p:cNvCxnSpPr>
              <a:cxnSpLocks/>
            </p:cNvCxnSpPr>
            <p:nvPr/>
          </p:nvCxnSpPr>
          <p:spPr>
            <a:xfrm>
              <a:off x="5246701" y="5433134"/>
              <a:ext cx="0" cy="211365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3408B893-70C7-4180-A900-FC090B862F04}"/>
                </a:ext>
              </a:extLst>
            </p:cNvPr>
            <p:cNvCxnSpPr>
              <a:cxnSpLocks/>
            </p:cNvCxnSpPr>
            <p:nvPr/>
          </p:nvCxnSpPr>
          <p:spPr>
            <a:xfrm>
              <a:off x="3286218" y="5445507"/>
              <a:ext cx="0" cy="18661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A8DEEB96-38FD-42F9-A783-A61EBB0E5B1F}"/>
                </a:ext>
              </a:extLst>
            </p:cNvPr>
            <p:cNvCxnSpPr>
              <a:cxnSpLocks/>
            </p:cNvCxnSpPr>
            <p:nvPr/>
          </p:nvCxnSpPr>
          <p:spPr>
            <a:xfrm>
              <a:off x="1652727" y="5433134"/>
              <a:ext cx="0" cy="198982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E23CD46-3E4E-4740-B466-183A10ED54FC}"/>
                </a:ext>
              </a:extLst>
            </p:cNvPr>
            <p:cNvCxnSpPr>
              <a:cxnSpLocks/>
            </p:cNvCxnSpPr>
            <p:nvPr/>
          </p:nvCxnSpPr>
          <p:spPr>
            <a:xfrm>
              <a:off x="2035946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20CF16B3-EDB2-4206-A249-C38B4C4E35CE}"/>
                </a:ext>
              </a:extLst>
            </p:cNvPr>
            <p:cNvCxnSpPr>
              <a:cxnSpLocks/>
            </p:cNvCxnSpPr>
            <p:nvPr/>
          </p:nvCxnSpPr>
          <p:spPr>
            <a:xfrm>
              <a:off x="2435441" y="5433134"/>
              <a:ext cx="0" cy="198983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2ECF73A-7360-4043-BC47-804BAC866FA3}"/>
                </a:ext>
              </a:extLst>
            </p:cNvPr>
            <p:cNvCxnSpPr>
              <a:cxnSpLocks/>
            </p:cNvCxnSpPr>
            <p:nvPr/>
          </p:nvCxnSpPr>
          <p:spPr>
            <a:xfrm>
              <a:off x="2861570" y="5433134"/>
              <a:ext cx="0" cy="19898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B85AB15-9ECC-4229-9EA1-443FDF81FF0B}"/>
                </a:ext>
              </a:extLst>
            </p:cNvPr>
            <p:cNvCxnSpPr>
              <a:cxnSpLocks/>
            </p:cNvCxnSpPr>
            <p:nvPr/>
          </p:nvCxnSpPr>
          <p:spPr>
            <a:xfrm>
              <a:off x="370494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ABB0E7E5-D381-4EE7-86C3-A96E1B5B2462}"/>
                </a:ext>
              </a:extLst>
            </p:cNvPr>
            <p:cNvCxnSpPr>
              <a:cxnSpLocks/>
            </p:cNvCxnSpPr>
            <p:nvPr/>
          </p:nvCxnSpPr>
          <p:spPr>
            <a:xfrm>
              <a:off x="4097045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8AC13EBB-6244-426E-AAFF-6B2366559482}"/>
                </a:ext>
              </a:extLst>
            </p:cNvPr>
            <p:cNvCxnSpPr>
              <a:cxnSpLocks/>
            </p:cNvCxnSpPr>
            <p:nvPr/>
          </p:nvCxnSpPr>
          <p:spPr>
            <a:xfrm>
              <a:off x="4487662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0FDC1F7C-A9B5-43FC-96F9-31DC715EE9DB}"/>
                </a:ext>
              </a:extLst>
            </p:cNvPr>
            <p:cNvCxnSpPr>
              <a:cxnSpLocks/>
            </p:cNvCxnSpPr>
            <p:nvPr/>
          </p:nvCxnSpPr>
          <p:spPr>
            <a:xfrm>
              <a:off x="4887158" y="5433134"/>
              <a:ext cx="0" cy="19898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1ADC2910-C791-440F-8CFB-79005C768726}"/>
                </a:ext>
              </a:extLst>
            </p:cNvPr>
            <p:cNvCxnSpPr>
              <a:cxnSpLocks/>
            </p:cNvCxnSpPr>
            <p:nvPr/>
          </p:nvCxnSpPr>
          <p:spPr>
            <a:xfrm>
              <a:off x="5640281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79FA29C7-9E53-4DC8-930C-3ED4090F1DF7}"/>
                </a:ext>
              </a:extLst>
            </p:cNvPr>
            <p:cNvCxnSpPr>
              <a:cxnSpLocks/>
            </p:cNvCxnSpPr>
            <p:nvPr/>
          </p:nvCxnSpPr>
          <p:spPr>
            <a:xfrm>
              <a:off x="6070847" y="5433134"/>
              <a:ext cx="0" cy="21119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6BD77694-C58B-4CB8-93E6-3E53E4F81C16}"/>
                </a:ext>
              </a:extLst>
            </p:cNvPr>
            <p:cNvSpPr txBox="1"/>
            <p:nvPr/>
          </p:nvSpPr>
          <p:spPr>
            <a:xfrm>
              <a:off x="1093506" y="5682796"/>
              <a:ext cx="53206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0      6     12   18    24   30    36   42   48   54   60   66    72</a:t>
              </a:r>
            </a:p>
          </p:txBody>
        </p:sp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09D43A7C-8DDD-4503-86C6-35EEF5C968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1760784"/>
            <a:ext cx="1073942" cy="1048372"/>
          </a:xfrm>
          <a:prstGeom prst="rect">
            <a:avLst/>
          </a:prstGeom>
        </p:spPr>
      </p:pic>
      <p:sp>
        <p:nvSpPr>
          <p:cNvPr id="25" name="Arrow: Curved Down 24">
            <a:extLst>
              <a:ext uri="{FF2B5EF4-FFF2-40B4-BE49-F238E27FC236}">
                <a16:creationId xmlns:a16="http://schemas.microsoft.com/office/drawing/2014/main" id="{264896F4-4831-4FCE-BA71-41D8B8CC43E8}"/>
              </a:ext>
            </a:extLst>
          </p:cNvPr>
          <p:cNvSpPr/>
          <p:nvPr/>
        </p:nvSpPr>
        <p:spPr>
          <a:xfrm>
            <a:off x="1593541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251FA22-C5EF-4017-8D4F-E4A618DCB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366" y="1760784"/>
            <a:ext cx="1073942" cy="1048372"/>
          </a:xfrm>
          <a:prstGeom prst="rect">
            <a:avLst/>
          </a:prstGeom>
        </p:spPr>
      </p:pic>
      <p:sp>
        <p:nvSpPr>
          <p:cNvPr id="27" name="Arrow: Curved Down 26">
            <a:extLst>
              <a:ext uri="{FF2B5EF4-FFF2-40B4-BE49-F238E27FC236}">
                <a16:creationId xmlns:a16="http://schemas.microsoft.com/office/drawing/2014/main" id="{3F248404-171E-4556-AAE0-BB98B3E29C59}"/>
              </a:ext>
            </a:extLst>
          </p:cNvPr>
          <p:cNvSpPr/>
          <p:nvPr/>
        </p:nvSpPr>
        <p:spPr>
          <a:xfrm>
            <a:off x="1990818" y="5150535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2F736A-5DC5-454B-A475-DADE5BE053E4}"/>
              </a:ext>
            </a:extLst>
          </p:cNvPr>
          <p:cNvSpPr txBox="1"/>
          <p:nvPr/>
        </p:nvSpPr>
        <p:spPr>
          <a:xfrm>
            <a:off x="7854166" y="543760"/>
            <a:ext cx="28614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/>
              <a:t>forty two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61B9D6E-A94A-458D-B356-C4C2D7E5FD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655" y="1760784"/>
            <a:ext cx="1073942" cy="1048372"/>
          </a:xfrm>
          <a:prstGeom prst="rect">
            <a:avLst/>
          </a:prstGeom>
        </p:spPr>
      </p:pic>
      <p:sp>
        <p:nvSpPr>
          <p:cNvPr id="30" name="Arrow: Curved Down 29">
            <a:extLst>
              <a:ext uri="{FF2B5EF4-FFF2-40B4-BE49-F238E27FC236}">
                <a16:creationId xmlns:a16="http://schemas.microsoft.com/office/drawing/2014/main" id="{CE55996D-8632-43B9-A92D-B32BCB39213B}"/>
              </a:ext>
            </a:extLst>
          </p:cNvPr>
          <p:cNvSpPr/>
          <p:nvPr/>
        </p:nvSpPr>
        <p:spPr>
          <a:xfrm>
            <a:off x="2403628" y="515223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A97132A3-8673-4540-8193-2047FF89E5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719" y="2977808"/>
            <a:ext cx="1073942" cy="1048372"/>
          </a:xfrm>
          <a:prstGeom prst="rect">
            <a:avLst/>
          </a:prstGeom>
        </p:spPr>
      </p:pic>
      <p:sp>
        <p:nvSpPr>
          <p:cNvPr id="32" name="Arrow: Curved Down 31">
            <a:extLst>
              <a:ext uri="{FF2B5EF4-FFF2-40B4-BE49-F238E27FC236}">
                <a16:creationId xmlns:a16="http://schemas.microsoft.com/office/drawing/2014/main" id="{100D0130-BFA4-4626-929F-733A813DDFD9}"/>
              </a:ext>
            </a:extLst>
          </p:cNvPr>
          <p:cNvSpPr/>
          <p:nvPr/>
        </p:nvSpPr>
        <p:spPr>
          <a:xfrm>
            <a:off x="2816438" y="5161410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Arrow: Curved Down 33">
            <a:extLst>
              <a:ext uri="{FF2B5EF4-FFF2-40B4-BE49-F238E27FC236}">
                <a16:creationId xmlns:a16="http://schemas.microsoft.com/office/drawing/2014/main" id="{934CC211-C9B3-457C-973B-7E8FC2E8234F}"/>
              </a:ext>
            </a:extLst>
          </p:cNvPr>
          <p:cNvSpPr/>
          <p:nvPr/>
        </p:nvSpPr>
        <p:spPr>
          <a:xfrm>
            <a:off x="3241834" y="5156012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E383B06-F901-4EDC-BD1B-9FB625D2EE76}"/>
              </a:ext>
            </a:extLst>
          </p:cNvPr>
          <p:cNvSpPr/>
          <p:nvPr/>
        </p:nvSpPr>
        <p:spPr>
          <a:xfrm>
            <a:off x="3651682" y="5162001"/>
            <a:ext cx="412810" cy="18842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602409C4-FFE7-4D62-B84C-8C69F5A2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8483" y="3000473"/>
            <a:ext cx="1073942" cy="1048372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0785AFDC-3F6E-4970-8B4F-672667EBA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5892" y="3000473"/>
            <a:ext cx="1073942" cy="104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569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1706</Words>
  <Application>Microsoft Office PowerPoint</Application>
  <PresentationFormat>Widescreen</PresentationFormat>
  <Paragraphs>1464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Lees</dc:creator>
  <cp:lastModifiedBy>JO Lees</cp:lastModifiedBy>
  <cp:revision>66</cp:revision>
  <dcterms:created xsi:type="dcterms:W3CDTF">2021-02-01T13:23:24Z</dcterms:created>
  <dcterms:modified xsi:type="dcterms:W3CDTF">2021-02-03T05:12:28Z</dcterms:modified>
</cp:coreProperties>
</file>