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50"/>
  </p:notesMasterIdLst>
  <p:sldIdLst>
    <p:sldId id="261" r:id="rId6"/>
    <p:sldId id="257" r:id="rId7"/>
    <p:sldId id="313" r:id="rId8"/>
    <p:sldId id="314" r:id="rId9"/>
    <p:sldId id="262" r:id="rId10"/>
    <p:sldId id="281" r:id="rId11"/>
    <p:sldId id="4416" r:id="rId12"/>
    <p:sldId id="308" r:id="rId13"/>
    <p:sldId id="315" r:id="rId14"/>
    <p:sldId id="316" r:id="rId15"/>
    <p:sldId id="318" r:id="rId16"/>
    <p:sldId id="4435" r:id="rId17"/>
    <p:sldId id="4436" r:id="rId18"/>
    <p:sldId id="317" r:id="rId19"/>
    <p:sldId id="321" r:id="rId20"/>
    <p:sldId id="4417" r:id="rId21"/>
    <p:sldId id="4418" r:id="rId22"/>
    <p:sldId id="4419" r:id="rId23"/>
    <p:sldId id="4420" r:id="rId24"/>
    <p:sldId id="4421" r:id="rId25"/>
    <p:sldId id="358" r:id="rId26"/>
    <p:sldId id="4439" r:id="rId27"/>
    <p:sldId id="4440" r:id="rId28"/>
    <p:sldId id="4441" r:id="rId29"/>
    <p:sldId id="4442" r:id="rId30"/>
    <p:sldId id="4443" r:id="rId31"/>
    <p:sldId id="4444" r:id="rId32"/>
    <p:sldId id="4445" r:id="rId33"/>
    <p:sldId id="4446" r:id="rId34"/>
    <p:sldId id="4447" r:id="rId35"/>
    <p:sldId id="4448" r:id="rId36"/>
    <p:sldId id="4449" r:id="rId37"/>
    <p:sldId id="4437" r:id="rId38"/>
    <p:sldId id="4438" r:id="rId39"/>
    <p:sldId id="4450" r:id="rId40"/>
    <p:sldId id="4451" r:id="rId41"/>
    <p:sldId id="4452" r:id="rId42"/>
    <p:sldId id="4453" r:id="rId43"/>
    <p:sldId id="4454" r:id="rId44"/>
    <p:sldId id="4455" r:id="rId45"/>
    <p:sldId id="4456" r:id="rId46"/>
    <p:sldId id="4457" r:id="rId47"/>
    <p:sldId id="4458" r:id="rId48"/>
    <p:sldId id="4459" r:id="rId49"/>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AD6"/>
    <a:srgbClr val="8A358C"/>
    <a:srgbClr val="7F1439"/>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41299-8329-4ADF-960C-DEB6DED59184}" v="2" dt="2025-10-15T08:02:15.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5782"/>
  </p:normalViewPr>
  <p:slideViewPr>
    <p:cSldViewPr snapToGrid="0" showGuides="1">
      <p:cViewPr varScale="1">
        <p:scale>
          <a:sx n="30" d="100"/>
          <a:sy n="30" d="100"/>
        </p:scale>
        <p:origin x="944" y="24"/>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dburn, Olivia" userId="1186e425-af39-4f27-8e32-1d35133f4503" providerId="ADAL" clId="{1173D290-30A2-4E0B-B9BC-B5E44B946316}"/>
    <pc:docChg chg="addSld modSld">
      <pc:chgData name="Goodburn, Olivia" userId="1186e425-af39-4f27-8e32-1d35133f4503" providerId="ADAL" clId="{1173D290-30A2-4E0B-B9BC-B5E44B946316}" dt="2024-05-24T08:33:58.424" v="0"/>
      <pc:docMkLst>
        <pc:docMk/>
      </pc:docMkLst>
      <pc:sldChg chg="add">
        <pc:chgData name="Goodburn, Olivia" userId="1186e425-af39-4f27-8e32-1d35133f4503" providerId="ADAL" clId="{1173D290-30A2-4E0B-B9BC-B5E44B946316}" dt="2024-05-24T08:33:58.424" v="0"/>
        <pc:sldMkLst>
          <pc:docMk/>
          <pc:sldMk cId="1948705447" sldId="325"/>
        </pc:sldMkLst>
      </pc:sldChg>
      <pc:sldChg chg="add">
        <pc:chgData name="Goodburn, Olivia" userId="1186e425-af39-4f27-8e32-1d35133f4503" providerId="ADAL" clId="{1173D290-30A2-4E0B-B9BC-B5E44B946316}" dt="2024-05-24T08:33:58.424" v="0"/>
        <pc:sldMkLst>
          <pc:docMk/>
          <pc:sldMk cId="3190939425" sldId="326"/>
        </pc:sldMkLst>
      </pc:sldChg>
    </pc:docChg>
  </pc:docChgLst>
  <pc:docChgLst>
    <pc:chgData name="Goodburn, Olivia" userId="1186e425-af39-4f27-8e32-1d35133f4503" providerId="ADAL" clId="{2AFF0AA5-F8D5-447F-AF81-B4E91ADF364D}"/>
    <pc:docChg chg="modSld">
      <pc:chgData name="Goodburn, Olivia" userId="1186e425-af39-4f27-8e32-1d35133f4503" providerId="ADAL" clId="{2AFF0AA5-F8D5-447F-AF81-B4E91ADF364D}" dt="2025-01-20T11:09:49.192" v="1" actId="1036"/>
      <pc:docMkLst>
        <pc:docMk/>
      </pc:docMkLst>
      <pc:sldChg chg="modSp mod">
        <pc:chgData name="Goodburn, Olivia" userId="1186e425-af39-4f27-8e32-1d35133f4503" providerId="ADAL" clId="{2AFF0AA5-F8D5-447F-AF81-B4E91ADF364D}" dt="2025-01-20T11:09:49.192" v="1" actId="1036"/>
        <pc:sldMkLst>
          <pc:docMk/>
          <pc:sldMk cId="1043235434" sldId="313"/>
        </pc:sldMkLst>
      </pc:sldChg>
    </pc:docChg>
  </pc:docChgLst>
  <pc:docChgLst>
    <pc:chgData name="Goodburn, Olivia" userId="1186e425-af39-4f27-8e32-1d35133f4503" providerId="ADAL" clId="{95AAB03A-4387-43A0-8A28-815D41D12DBE}"/>
    <pc:docChg chg="undo custSel modSld">
      <pc:chgData name="Goodburn, Olivia" userId="1186e425-af39-4f27-8e32-1d35133f4503" providerId="ADAL" clId="{95AAB03A-4387-43A0-8A28-815D41D12DBE}" dt="2024-09-24T15:51:54.515" v="4" actId="1036"/>
      <pc:docMkLst>
        <pc:docMk/>
      </pc:docMkLst>
      <pc:sldChg chg="modSp mod">
        <pc:chgData name="Goodburn, Olivia" userId="1186e425-af39-4f27-8e32-1d35133f4503" providerId="ADAL" clId="{95AAB03A-4387-43A0-8A28-815D41D12DBE}" dt="2024-09-24T15:51:54.515" v="4" actId="1036"/>
        <pc:sldMkLst>
          <pc:docMk/>
          <pc:sldMk cId="2224173417" sldId="4428"/>
        </pc:sldMkLst>
      </pc:sldChg>
      <pc:sldChg chg="addSp delSp mod">
        <pc:chgData name="Goodburn, Olivia" userId="1186e425-af39-4f27-8e32-1d35133f4503" providerId="ADAL" clId="{95AAB03A-4387-43A0-8A28-815D41D12DBE}" dt="2024-09-24T15:39:01.454" v="3" actId="478"/>
        <pc:sldMkLst>
          <pc:docMk/>
          <pc:sldMk cId="3581725608" sldId="4435"/>
        </pc:sldMkLst>
      </pc:sldChg>
    </pc:docChg>
  </pc:docChgLst>
  <pc:docChgLst>
    <pc:chgData name="Goodburn, Olivia" userId="1186e425-af39-4f27-8e32-1d35133f4503" providerId="ADAL" clId="{5F241299-8329-4ADF-960C-DEB6DED59184}"/>
    <pc:docChg chg="custSel modSld">
      <pc:chgData name="Goodburn, Olivia" userId="1186e425-af39-4f27-8e32-1d35133f4503" providerId="ADAL" clId="{5F241299-8329-4ADF-960C-DEB6DED59184}" dt="2025-10-15T08:02:50.959" v="16" actId="478"/>
      <pc:docMkLst>
        <pc:docMk/>
      </pc:docMkLst>
      <pc:sldChg chg="addSp delSp modSp mod">
        <pc:chgData name="Goodburn, Olivia" userId="1186e425-af39-4f27-8e32-1d35133f4503" providerId="ADAL" clId="{5F241299-8329-4ADF-960C-DEB6DED59184}" dt="2025-10-15T08:02:50.959" v="16" actId="478"/>
        <pc:sldMkLst>
          <pc:docMk/>
          <pc:sldMk cId="1840399333" sldId="317"/>
        </pc:sldMkLst>
        <pc:picChg chg="add del mod">
          <ac:chgData name="Goodburn, Olivia" userId="1186e425-af39-4f27-8e32-1d35133f4503" providerId="ADAL" clId="{5F241299-8329-4ADF-960C-DEB6DED59184}" dt="2025-10-15T08:02:50.959" v="16" actId="478"/>
          <ac:picMkLst>
            <pc:docMk/>
            <pc:sldMk cId="1840399333" sldId="317"/>
            <ac:picMk id="4" creationId="{CEC1D95C-FCDB-50BA-CD16-F5E289C251B1}"/>
          </ac:picMkLst>
        </pc:picChg>
      </pc:sldChg>
      <pc:sldChg chg="addSp delSp modSp mod">
        <pc:chgData name="Goodburn, Olivia" userId="1186e425-af39-4f27-8e32-1d35133f4503" providerId="ADAL" clId="{5F241299-8329-4ADF-960C-DEB6DED59184}" dt="2025-10-15T08:02:13.674" v="13" actId="21"/>
        <pc:sldMkLst>
          <pc:docMk/>
          <pc:sldMk cId="3687619200" sldId="321"/>
        </pc:sldMkLst>
        <pc:picChg chg="add del mod">
          <ac:chgData name="Goodburn, Olivia" userId="1186e425-af39-4f27-8e32-1d35133f4503" providerId="ADAL" clId="{5F241299-8329-4ADF-960C-DEB6DED59184}" dt="2025-10-15T08:02:13.674" v="13" actId="21"/>
          <ac:picMkLst>
            <pc:docMk/>
            <pc:sldMk cId="3687619200" sldId="321"/>
            <ac:picMk id="4" creationId="{CEC1D95C-FCDB-50BA-CD16-F5E289C251B1}"/>
          </ac:picMkLst>
        </pc:picChg>
      </pc:sldChg>
      <pc:sldChg chg="modSp mod">
        <pc:chgData name="Goodburn, Olivia" userId="1186e425-af39-4f27-8e32-1d35133f4503" providerId="ADAL" clId="{5F241299-8329-4ADF-960C-DEB6DED59184}" dt="2025-09-04T10:13:02.883" v="1" actId="20577"/>
        <pc:sldMkLst>
          <pc:docMk/>
          <pc:sldMk cId="796837383" sldId="4418"/>
        </pc:sldMkLst>
      </pc:sldChg>
      <pc:sldChg chg="modSp mod">
        <pc:chgData name="Goodburn, Olivia" userId="1186e425-af39-4f27-8e32-1d35133f4503" providerId="ADAL" clId="{5F241299-8329-4ADF-960C-DEB6DED59184}" dt="2025-10-09T09:25:27.501" v="10" actId="1035"/>
        <pc:sldMkLst>
          <pc:docMk/>
          <pc:sldMk cId="1107154237" sldId="4455"/>
        </pc:sldMkLst>
        <pc:picChg chg="mod">
          <ac:chgData name="Goodburn, Olivia" userId="1186e425-af39-4f27-8e32-1d35133f4503" providerId="ADAL" clId="{5F241299-8329-4ADF-960C-DEB6DED59184}" dt="2025-10-09T09:25:27.501" v="10" actId="1035"/>
          <ac:picMkLst>
            <pc:docMk/>
            <pc:sldMk cId="1107154237" sldId="4455"/>
            <ac:picMk id="6" creationId="{7E150470-A612-A111-A747-345B4C14AEA7}"/>
          </ac:picMkLst>
        </pc:picChg>
      </pc:sldChg>
    </pc:docChg>
  </pc:docChgLst>
  <pc:docChgLst>
    <pc:chgData name="Goodburn, Olivia" userId="1186e425-af39-4f27-8e32-1d35133f4503" providerId="ADAL" clId="{60584C9D-992F-447A-AF1D-5CE27385FF79}"/>
    <pc:docChg chg="modSld">
      <pc:chgData name="Goodburn, Olivia" userId="1186e425-af39-4f27-8e32-1d35133f4503" providerId="ADAL" clId="{60584C9D-992F-447A-AF1D-5CE27385FF79}" dt="2025-05-02T07:49:49.968" v="2" actId="1076"/>
      <pc:docMkLst>
        <pc:docMk/>
      </pc:docMkLst>
      <pc:sldChg chg="modSp mod">
        <pc:chgData name="Goodburn, Olivia" userId="1186e425-af39-4f27-8e32-1d35133f4503" providerId="ADAL" clId="{60584C9D-992F-447A-AF1D-5CE27385FF79}" dt="2025-05-02T07:49:49.968" v="2" actId="1076"/>
        <pc:sldMkLst>
          <pc:docMk/>
          <pc:sldMk cId="389593413" sldId="4432"/>
        </pc:sldMkLst>
      </pc:sldChg>
      <pc:sldChg chg="addSp modSp mod">
        <pc:chgData name="Goodburn, Olivia" userId="1186e425-af39-4f27-8e32-1d35133f4503" providerId="ADAL" clId="{60584C9D-992F-447A-AF1D-5CE27385FF79}" dt="2025-05-01T10:06:17.646" v="1" actId="1076"/>
        <pc:sldMkLst>
          <pc:docMk/>
          <pc:sldMk cId="1838136637" sldId="4433"/>
        </pc:sldMkLst>
      </pc:sldChg>
    </pc:docChg>
  </pc:docChgLst>
  <pc:docChgLst>
    <pc:chgData name="Goodburn, Olivia" userId="1186e425-af39-4f27-8e32-1d35133f4503" providerId="ADAL" clId="{6CA84664-9C03-4237-9FC0-2F263F6B820C}"/>
    <pc:docChg chg="undo redo custSel addSld delSld modSld sldOrd">
      <pc:chgData name="Goodburn, Olivia" userId="1186e425-af39-4f27-8e32-1d35133f4503" providerId="ADAL" clId="{6CA84664-9C03-4237-9FC0-2F263F6B820C}" dt="2024-06-05T10:59:25.817" v="3510" actId="13926"/>
      <pc:docMkLst>
        <pc:docMk/>
      </pc:docMkLst>
      <pc:sldChg chg="addSp delSp modSp mod modClrScheme chgLayout">
        <pc:chgData name="Goodburn, Olivia" userId="1186e425-af39-4f27-8e32-1d35133f4503" providerId="ADAL" clId="{6CA84664-9C03-4237-9FC0-2F263F6B820C}" dt="2024-06-05T10:59:25.817" v="3510" actId="13926"/>
        <pc:sldMkLst>
          <pc:docMk/>
          <pc:sldMk cId="31655441" sldId="257"/>
        </pc:sldMkLst>
      </pc:sldChg>
      <pc:sldChg chg="del">
        <pc:chgData name="Goodburn, Olivia" userId="1186e425-af39-4f27-8e32-1d35133f4503" providerId="ADAL" clId="{6CA84664-9C03-4237-9FC0-2F263F6B820C}" dt="2024-06-03T14:18:54.851" v="39" actId="47"/>
        <pc:sldMkLst>
          <pc:docMk/>
          <pc:sldMk cId="620237314" sldId="258"/>
        </pc:sldMkLst>
      </pc:sldChg>
      <pc:sldChg chg="del">
        <pc:chgData name="Goodburn, Olivia" userId="1186e425-af39-4f27-8e32-1d35133f4503" providerId="ADAL" clId="{6CA84664-9C03-4237-9FC0-2F263F6B820C}" dt="2024-06-03T14:18:54.544" v="38" actId="47"/>
        <pc:sldMkLst>
          <pc:docMk/>
          <pc:sldMk cId="3686666491" sldId="259"/>
        </pc:sldMkLst>
      </pc:sldChg>
      <pc:sldChg chg="del">
        <pc:chgData name="Goodburn, Olivia" userId="1186e425-af39-4f27-8e32-1d35133f4503" providerId="ADAL" clId="{6CA84664-9C03-4237-9FC0-2F263F6B820C}" dt="2024-06-03T14:18:53.708" v="37" actId="47"/>
        <pc:sldMkLst>
          <pc:docMk/>
          <pc:sldMk cId="4144851477" sldId="260"/>
        </pc:sldMkLst>
      </pc:sldChg>
      <pc:sldChg chg="addSp delSp modSp mod">
        <pc:chgData name="Goodburn, Olivia" userId="1186e425-af39-4f27-8e32-1d35133f4503" providerId="ADAL" clId="{6CA84664-9C03-4237-9FC0-2F263F6B820C}" dt="2024-06-03T14:22:17.871" v="61" actId="14100"/>
        <pc:sldMkLst>
          <pc:docMk/>
          <pc:sldMk cId="789714967" sldId="261"/>
        </pc:sldMkLst>
      </pc:sldChg>
      <pc:sldChg chg="delSp modSp mod delAnim modNotesTx">
        <pc:chgData name="Goodburn, Olivia" userId="1186e425-af39-4f27-8e32-1d35133f4503" providerId="ADAL" clId="{6CA84664-9C03-4237-9FC0-2F263F6B820C}" dt="2024-06-04T14:08:11.483" v="1930" actId="1076"/>
        <pc:sldMkLst>
          <pc:docMk/>
          <pc:sldMk cId="328755329" sldId="281"/>
        </pc:sldMkLst>
      </pc:sldChg>
      <pc:sldChg chg="addSp delSp modSp add mod">
        <pc:chgData name="Goodburn, Olivia" userId="1186e425-af39-4f27-8e32-1d35133f4503" providerId="ADAL" clId="{6CA84664-9C03-4237-9FC0-2F263F6B820C}" dt="2024-06-03T15:32:05.300" v="214" actId="171"/>
        <pc:sldMkLst>
          <pc:docMk/>
          <pc:sldMk cId="2687581396" sldId="308"/>
        </pc:sldMkLst>
      </pc:sldChg>
      <pc:sldChg chg="modSp mod">
        <pc:chgData name="Goodburn, Olivia" userId="1186e425-af39-4f27-8e32-1d35133f4503" providerId="ADAL" clId="{6CA84664-9C03-4237-9FC0-2F263F6B820C}" dt="2024-06-03T14:26:43.448" v="152" actId="207"/>
        <pc:sldMkLst>
          <pc:docMk/>
          <pc:sldMk cId="1043235434" sldId="313"/>
        </pc:sldMkLst>
      </pc:sldChg>
      <pc:sldChg chg="modSp mod">
        <pc:chgData name="Goodburn, Olivia" userId="1186e425-af39-4f27-8e32-1d35133f4503" providerId="ADAL" clId="{6CA84664-9C03-4237-9FC0-2F263F6B820C}" dt="2024-06-03T14:28:33.990" v="170" actId="2711"/>
        <pc:sldMkLst>
          <pc:docMk/>
          <pc:sldMk cId="3296096223" sldId="314"/>
        </pc:sldMkLst>
      </pc:sldChg>
      <pc:sldChg chg="addSp modSp new mod">
        <pc:chgData name="Goodburn, Olivia" userId="1186e425-af39-4f27-8e32-1d35133f4503" providerId="ADAL" clId="{6CA84664-9C03-4237-9FC0-2F263F6B820C}" dt="2024-06-03T15:33:13.468" v="229" actId="1076"/>
        <pc:sldMkLst>
          <pc:docMk/>
          <pc:sldMk cId="1916857918" sldId="315"/>
        </pc:sldMkLst>
      </pc:sldChg>
      <pc:sldChg chg="new del">
        <pc:chgData name="Goodburn, Olivia" userId="1186e425-af39-4f27-8e32-1d35133f4503" providerId="ADAL" clId="{6CA84664-9C03-4237-9FC0-2F263F6B820C}" dt="2024-06-03T14:27:15.978" v="156" actId="47"/>
        <pc:sldMkLst>
          <pc:docMk/>
          <pc:sldMk cId="2695234278" sldId="315"/>
        </pc:sldMkLst>
      </pc:sldChg>
      <pc:sldChg chg="addSp delSp modSp new mod modAnim">
        <pc:chgData name="Goodburn, Olivia" userId="1186e425-af39-4f27-8e32-1d35133f4503" providerId="ADAL" clId="{6CA84664-9C03-4237-9FC0-2F263F6B820C}" dt="2024-06-04T14:38:36.878" v="2914" actId="478"/>
        <pc:sldMkLst>
          <pc:docMk/>
          <pc:sldMk cId="2684441447" sldId="316"/>
        </pc:sldMkLst>
      </pc:sldChg>
      <pc:sldChg chg="addSp delSp modSp add mod">
        <pc:chgData name="Goodburn, Olivia" userId="1186e425-af39-4f27-8e32-1d35133f4503" providerId="ADAL" clId="{6CA84664-9C03-4237-9FC0-2F263F6B820C}" dt="2024-06-04T14:15:03.958" v="2026" actId="1037"/>
        <pc:sldMkLst>
          <pc:docMk/>
          <pc:sldMk cId="1840399333" sldId="317"/>
        </pc:sldMkLst>
      </pc:sldChg>
      <pc:sldChg chg="addSp delSp modSp add mod">
        <pc:chgData name="Goodburn, Olivia" userId="1186e425-af39-4f27-8e32-1d35133f4503" providerId="ADAL" clId="{6CA84664-9C03-4237-9FC0-2F263F6B820C}" dt="2024-06-03T15:39:46.697" v="306" actId="1076"/>
        <pc:sldMkLst>
          <pc:docMk/>
          <pc:sldMk cId="3125826539" sldId="318"/>
        </pc:sldMkLst>
      </pc:sldChg>
      <pc:sldChg chg="addSp delSp modSp add mod">
        <pc:chgData name="Goodburn, Olivia" userId="1186e425-af39-4f27-8e32-1d35133f4503" providerId="ADAL" clId="{6CA84664-9C03-4237-9FC0-2F263F6B820C}" dt="2024-06-03T15:41:25.417" v="326" actId="1076"/>
        <pc:sldMkLst>
          <pc:docMk/>
          <pc:sldMk cId="3898748766" sldId="319"/>
        </pc:sldMkLst>
      </pc:sldChg>
      <pc:sldChg chg="addSp delSp modSp add mod">
        <pc:chgData name="Goodburn, Olivia" userId="1186e425-af39-4f27-8e32-1d35133f4503" providerId="ADAL" clId="{6CA84664-9C03-4237-9FC0-2F263F6B820C}" dt="2024-06-03T15:41:44.389" v="330" actId="1076"/>
        <pc:sldMkLst>
          <pc:docMk/>
          <pc:sldMk cId="3330395963" sldId="320"/>
        </pc:sldMkLst>
      </pc:sldChg>
      <pc:sldChg chg="addSp delSp modSp add mod">
        <pc:chgData name="Goodburn, Olivia" userId="1186e425-af39-4f27-8e32-1d35133f4503" providerId="ADAL" clId="{6CA84664-9C03-4237-9FC0-2F263F6B820C}" dt="2024-06-04T14:29:40.122" v="2528" actId="1038"/>
        <pc:sldMkLst>
          <pc:docMk/>
          <pc:sldMk cId="3687619200" sldId="321"/>
        </pc:sldMkLst>
      </pc:sldChg>
      <pc:sldChg chg="addSp delSp modSp add del mod ord">
        <pc:chgData name="Goodburn, Olivia" userId="1186e425-af39-4f27-8e32-1d35133f4503" providerId="ADAL" clId="{6CA84664-9C03-4237-9FC0-2F263F6B820C}" dt="2024-06-04T14:14:31.684" v="2011" actId="47"/>
        <pc:sldMkLst>
          <pc:docMk/>
          <pc:sldMk cId="128096080" sldId="322"/>
        </pc:sldMkLst>
      </pc:sldChg>
      <pc:sldChg chg="del">
        <pc:chgData name="Goodburn, Olivia" userId="1186e425-af39-4f27-8e32-1d35133f4503" providerId="ADAL" clId="{6CA84664-9C03-4237-9FC0-2F263F6B820C}" dt="2024-06-03T14:18:52.429" v="35" actId="47"/>
        <pc:sldMkLst>
          <pc:docMk/>
          <pc:sldMk cId="1948705447" sldId="325"/>
        </pc:sldMkLst>
      </pc:sldChg>
      <pc:sldChg chg="del">
        <pc:chgData name="Goodburn, Olivia" userId="1186e425-af39-4f27-8e32-1d35133f4503" providerId="ADAL" clId="{6CA84664-9C03-4237-9FC0-2F263F6B820C}" dt="2024-06-03T14:18:53.198" v="36" actId="47"/>
        <pc:sldMkLst>
          <pc:docMk/>
          <pc:sldMk cId="3190939425" sldId="326"/>
        </pc:sldMkLst>
      </pc:sldChg>
      <pc:sldChg chg="addSp delSp modSp mod modAnim">
        <pc:chgData name="Goodburn, Olivia" userId="1186e425-af39-4f27-8e32-1d35133f4503" providerId="ADAL" clId="{6CA84664-9C03-4237-9FC0-2F263F6B820C}" dt="2024-06-04T14:40:25.735" v="2956" actId="13822"/>
        <pc:sldMkLst>
          <pc:docMk/>
          <pc:sldMk cId="874850590" sldId="358"/>
        </pc:sldMkLst>
      </pc:sldChg>
      <pc:sldChg chg="delSp del mod delAnim modNotesTx">
        <pc:chgData name="Goodburn, Olivia" userId="1186e425-af39-4f27-8e32-1d35133f4503" providerId="ADAL" clId="{6CA84664-9C03-4237-9FC0-2F263F6B820C}" dt="2024-06-04T15:07:21.836" v="3266" actId="47"/>
        <pc:sldMkLst>
          <pc:docMk/>
          <pc:sldMk cId="2651434981" sldId="4415"/>
        </pc:sldMkLst>
      </pc:sldChg>
      <pc:sldChg chg="delSp modSp mod">
        <pc:chgData name="Goodburn, Olivia" userId="1186e425-af39-4f27-8e32-1d35133f4503" providerId="ADAL" clId="{6CA84664-9C03-4237-9FC0-2F263F6B820C}" dt="2024-06-04T14:07:48.235" v="1906" actId="1076"/>
        <pc:sldMkLst>
          <pc:docMk/>
          <pc:sldMk cId="348821140" sldId="4416"/>
        </pc:sldMkLst>
      </pc:sldChg>
      <pc:sldChg chg="add del">
        <pc:chgData name="Goodburn, Olivia" userId="1186e425-af39-4f27-8e32-1d35133f4503" providerId="ADAL" clId="{6CA84664-9C03-4237-9FC0-2F263F6B820C}" dt="2024-06-04T14:14:10.670" v="2001" actId="47"/>
        <pc:sldMkLst>
          <pc:docMk/>
          <pc:sldMk cId="691468497" sldId="4417"/>
        </pc:sldMkLst>
      </pc:sldChg>
      <pc:sldChg chg="del">
        <pc:chgData name="Goodburn, Olivia" userId="1186e425-af39-4f27-8e32-1d35133f4503" providerId="ADAL" clId="{6CA84664-9C03-4237-9FC0-2F263F6B820C}" dt="2024-06-04T14:07:53.996" v="1907" actId="47"/>
        <pc:sldMkLst>
          <pc:docMk/>
          <pc:sldMk cId="2408727763" sldId="4417"/>
        </pc:sldMkLst>
      </pc:sldChg>
      <pc:sldChg chg="addSp delSp modSp add mod ord">
        <pc:chgData name="Goodburn, Olivia" userId="1186e425-af39-4f27-8e32-1d35133f4503" providerId="ADAL" clId="{6CA84664-9C03-4237-9FC0-2F263F6B820C}" dt="2024-06-04T14:29:31.897" v="2514" actId="1037"/>
        <pc:sldMkLst>
          <pc:docMk/>
          <pc:sldMk cId="3357425787" sldId="4417"/>
        </pc:sldMkLst>
      </pc:sldChg>
      <pc:sldChg chg="addSp delSp modSp add mod ord">
        <pc:chgData name="Goodburn, Olivia" userId="1186e425-af39-4f27-8e32-1d35133f4503" providerId="ADAL" clId="{6CA84664-9C03-4237-9FC0-2F263F6B820C}" dt="2024-06-04T14:29:21.636" v="2486" actId="14100"/>
        <pc:sldMkLst>
          <pc:docMk/>
          <pc:sldMk cId="796837383" sldId="4418"/>
        </pc:sldMkLst>
      </pc:sldChg>
      <pc:sldChg chg="addSp delSp modSp add mod ord">
        <pc:chgData name="Goodburn, Olivia" userId="1186e425-af39-4f27-8e32-1d35133f4503" providerId="ADAL" clId="{6CA84664-9C03-4237-9FC0-2F263F6B820C}" dt="2024-06-04T14:31:55.393" v="2709" actId="1036"/>
        <pc:sldMkLst>
          <pc:docMk/>
          <pc:sldMk cId="1449238075" sldId="4419"/>
        </pc:sldMkLst>
      </pc:sldChg>
      <pc:sldChg chg="addSp delSp modSp add mod ord">
        <pc:chgData name="Goodburn, Olivia" userId="1186e425-af39-4f27-8e32-1d35133f4503" providerId="ADAL" clId="{6CA84664-9C03-4237-9FC0-2F263F6B820C}" dt="2024-06-04T14:36:08.682" v="2889" actId="14100"/>
        <pc:sldMkLst>
          <pc:docMk/>
          <pc:sldMk cId="519004870" sldId="4420"/>
        </pc:sldMkLst>
      </pc:sldChg>
      <pc:sldChg chg="addSp delSp modSp mod">
        <pc:chgData name="Goodburn, Olivia" userId="1186e425-af39-4f27-8e32-1d35133f4503" providerId="ADAL" clId="{6CA84664-9C03-4237-9FC0-2F263F6B820C}" dt="2024-06-04T15:06:47.218" v="3258" actId="1076"/>
        <pc:sldMkLst>
          <pc:docMk/>
          <pc:sldMk cId="3546104661" sldId="4421"/>
        </pc:sldMkLst>
      </pc:sldChg>
      <pc:sldChg chg="addSp delSp modSp new mod">
        <pc:chgData name="Goodburn, Olivia" userId="1186e425-af39-4f27-8e32-1d35133f4503" providerId="ADAL" clId="{6CA84664-9C03-4237-9FC0-2F263F6B820C}" dt="2024-06-04T14:42:12.156" v="2983" actId="478"/>
        <pc:sldMkLst>
          <pc:docMk/>
          <pc:sldMk cId="3018329560" sldId="4422"/>
        </pc:sldMkLst>
      </pc:sldChg>
      <pc:sldChg chg="addSp delSp modSp add mod">
        <pc:chgData name="Goodburn, Olivia" userId="1186e425-af39-4f27-8e32-1d35133f4503" providerId="ADAL" clId="{6CA84664-9C03-4237-9FC0-2F263F6B820C}" dt="2024-06-04T14:43:09.798" v="3001" actId="1076"/>
        <pc:sldMkLst>
          <pc:docMk/>
          <pc:sldMk cId="539729659" sldId="4423"/>
        </pc:sldMkLst>
      </pc:sldChg>
      <pc:sldChg chg="addSp delSp modSp add mod">
        <pc:chgData name="Goodburn, Olivia" userId="1186e425-af39-4f27-8e32-1d35133f4503" providerId="ADAL" clId="{6CA84664-9C03-4237-9FC0-2F263F6B820C}" dt="2024-06-04T14:44:00.987" v="3016" actId="478"/>
        <pc:sldMkLst>
          <pc:docMk/>
          <pc:sldMk cId="2700206674" sldId="4424"/>
        </pc:sldMkLst>
      </pc:sldChg>
      <pc:sldChg chg="addSp delSp modSp add mod">
        <pc:chgData name="Goodburn, Olivia" userId="1186e425-af39-4f27-8e32-1d35133f4503" providerId="ADAL" clId="{6CA84664-9C03-4237-9FC0-2F263F6B820C}" dt="2024-06-04T14:44:45.316" v="3039" actId="1037"/>
        <pc:sldMkLst>
          <pc:docMk/>
          <pc:sldMk cId="2048545860" sldId="4425"/>
        </pc:sldMkLst>
      </pc:sldChg>
      <pc:sldChg chg="addSp delSp modSp add mod">
        <pc:chgData name="Goodburn, Olivia" userId="1186e425-af39-4f27-8e32-1d35133f4503" providerId="ADAL" clId="{6CA84664-9C03-4237-9FC0-2F263F6B820C}" dt="2024-06-04T14:46:22.324" v="3062" actId="1076"/>
        <pc:sldMkLst>
          <pc:docMk/>
          <pc:sldMk cId="382991216" sldId="4426"/>
        </pc:sldMkLst>
      </pc:sldChg>
      <pc:sldChg chg="addSp delSp modSp add mod">
        <pc:chgData name="Goodburn, Olivia" userId="1186e425-af39-4f27-8e32-1d35133f4503" providerId="ADAL" clId="{6CA84664-9C03-4237-9FC0-2F263F6B820C}" dt="2024-06-04T14:48:46.048" v="3082" actId="14100"/>
        <pc:sldMkLst>
          <pc:docMk/>
          <pc:sldMk cId="3298359354" sldId="4427"/>
        </pc:sldMkLst>
      </pc:sldChg>
      <pc:sldChg chg="addSp delSp modSp add mod">
        <pc:chgData name="Goodburn, Olivia" userId="1186e425-af39-4f27-8e32-1d35133f4503" providerId="ADAL" clId="{6CA84664-9C03-4237-9FC0-2F263F6B820C}" dt="2024-06-04T14:57:49.439" v="3108" actId="167"/>
        <pc:sldMkLst>
          <pc:docMk/>
          <pc:sldMk cId="2224173417" sldId="4428"/>
        </pc:sldMkLst>
      </pc:sldChg>
      <pc:sldChg chg="addSp delSp modSp add mod">
        <pc:chgData name="Goodburn, Olivia" userId="1186e425-af39-4f27-8e32-1d35133f4503" providerId="ADAL" clId="{6CA84664-9C03-4237-9FC0-2F263F6B820C}" dt="2024-06-04T14:59:14.803" v="3136" actId="1076"/>
        <pc:sldMkLst>
          <pc:docMk/>
          <pc:sldMk cId="1353014531" sldId="4429"/>
        </pc:sldMkLst>
      </pc:sldChg>
      <pc:sldChg chg="addSp delSp modSp add mod">
        <pc:chgData name="Goodburn, Olivia" userId="1186e425-af39-4f27-8e32-1d35133f4503" providerId="ADAL" clId="{6CA84664-9C03-4237-9FC0-2F263F6B820C}" dt="2024-06-04T15:02:28.216" v="3175" actId="1036"/>
        <pc:sldMkLst>
          <pc:docMk/>
          <pc:sldMk cId="1377432749" sldId="4430"/>
        </pc:sldMkLst>
      </pc:sldChg>
      <pc:sldChg chg="addSp delSp modSp add mod">
        <pc:chgData name="Goodburn, Olivia" userId="1186e425-af39-4f27-8e32-1d35133f4503" providerId="ADAL" clId="{6CA84664-9C03-4237-9FC0-2F263F6B820C}" dt="2024-06-04T15:03:21.022" v="3195" actId="14100"/>
        <pc:sldMkLst>
          <pc:docMk/>
          <pc:sldMk cId="2131318291" sldId="4431"/>
        </pc:sldMkLst>
      </pc:sldChg>
      <pc:sldChg chg="addSp delSp modSp add mod">
        <pc:chgData name="Goodburn, Olivia" userId="1186e425-af39-4f27-8e32-1d35133f4503" providerId="ADAL" clId="{6CA84664-9C03-4237-9FC0-2F263F6B820C}" dt="2024-06-04T15:04:37.387" v="3218" actId="1076"/>
        <pc:sldMkLst>
          <pc:docMk/>
          <pc:sldMk cId="389593413" sldId="4432"/>
        </pc:sldMkLst>
      </pc:sldChg>
      <pc:sldChg chg="addSp delSp modSp add mod">
        <pc:chgData name="Goodburn, Olivia" userId="1186e425-af39-4f27-8e32-1d35133f4503" providerId="ADAL" clId="{6CA84664-9C03-4237-9FC0-2F263F6B820C}" dt="2024-06-04T15:05:41.855" v="3241" actId="1076"/>
        <pc:sldMkLst>
          <pc:docMk/>
          <pc:sldMk cId="1838136637" sldId="4433"/>
        </pc:sldMkLst>
      </pc:sldChg>
      <pc:sldChg chg="addSp delSp modSp mod">
        <pc:chgData name="Goodburn, Olivia" userId="1186e425-af39-4f27-8e32-1d35133f4503" providerId="ADAL" clId="{6CA84664-9C03-4237-9FC0-2F263F6B820C}" dt="2024-06-04T15:06:37.333" v="3254" actId="1076"/>
        <pc:sldMkLst>
          <pc:docMk/>
          <pc:sldMk cId="3407068955" sldId="4434"/>
        </pc:sldMkLst>
      </pc:sldChg>
      <pc:sldChg chg="addSp delSp modSp mod delAnim modAnim">
        <pc:chgData name="Goodburn, Olivia" userId="1186e425-af39-4f27-8e32-1d35133f4503" providerId="ADAL" clId="{6CA84664-9C03-4237-9FC0-2F263F6B820C}" dt="2024-06-04T15:08:02.080" v="3286" actId="1076"/>
        <pc:sldMkLst>
          <pc:docMk/>
          <pc:sldMk cId="3581725608" sldId="4435"/>
        </pc:sldMkLst>
      </pc:sldChg>
      <pc:sldChg chg="addSp delSp modSp mod">
        <pc:chgData name="Goodburn, Olivia" userId="1186e425-af39-4f27-8e32-1d35133f4503" providerId="ADAL" clId="{6CA84664-9C03-4237-9FC0-2F263F6B820C}" dt="2024-06-04T15:09:15.110" v="3305" actId="1076"/>
        <pc:sldMkLst>
          <pc:docMk/>
          <pc:sldMk cId="1216144054" sldId="4436"/>
        </pc:sldMkLst>
      </pc:sldChg>
      <pc:sldChg chg="addSp delSp modSp add mod">
        <pc:chgData name="Goodburn, Olivia" userId="1186e425-af39-4f27-8e32-1d35133f4503" providerId="ADAL" clId="{6CA84664-9C03-4237-9FC0-2F263F6B820C}" dt="2024-06-04T15:10:32.607" v="3339" actId="1036"/>
        <pc:sldMkLst>
          <pc:docMk/>
          <pc:sldMk cId="1494980224" sldId="4437"/>
        </pc:sldMkLst>
      </pc:sldChg>
      <pc:sldChg chg="addSp delSp modSp add mod">
        <pc:chgData name="Goodburn, Olivia" userId="1186e425-af39-4f27-8e32-1d35133f4503" providerId="ADAL" clId="{6CA84664-9C03-4237-9FC0-2F263F6B820C}" dt="2024-06-04T15:11:20.503" v="3353" actId="478"/>
        <pc:sldMkLst>
          <pc:docMk/>
          <pc:sldMk cId="4206309790" sldId="4438"/>
        </pc:sldMkLst>
      </pc:sldChg>
      <pc:sldChg chg="addSp delSp modSp add mod">
        <pc:chgData name="Goodburn, Olivia" userId="1186e425-af39-4f27-8e32-1d35133f4503" providerId="ADAL" clId="{6CA84664-9C03-4237-9FC0-2F263F6B820C}" dt="2024-06-04T15:12:10.943" v="3372" actId="1076"/>
        <pc:sldMkLst>
          <pc:docMk/>
          <pc:sldMk cId="1802428217" sldId="4439"/>
        </pc:sldMkLst>
      </pc:sldChg>
      <pc:sldChg chg="addSp delSp modSp add mod">
        <pc:chgData name="Goodburn, Olivia" userId="1186e425-af39-4f27-8e32-1d35133f4503" providerId="ADAL" clId="{6CA84664-9C03-4237-9FC0-2F263F6B820C}" dt="2024-06-04T15:13:08.463" v="3394" actId="166"/>
        <pc:sldMkLst>
          <pc:docMk/>
          <pc:sldMk cId="3513516052" sldId="4440"/>
        </pc:sldMkLst>
      </pc:sldChg>
      <pc:sldChg chg="addSp delSp modSp add mod">
        <pc:chgData name="Goodburn, Olivia" userId="1186e425-af39-4f27-8e32-1d35133f4503" providerId="ADAL" clId="{6CA84664-9C03-4237-9FC0-2F263F6B820C}" dt="2024-06-04T15:14:42.271" v="3415" actId="478"/>
        <pc:sldMkLst>
          <pc:docMk/>
          <pc:sldMk cId="3540229618" sldId="4441"/>
        </pc:sldMkLst>
      </pc:sldChg>
      <pc:sldChg chg="addSp delSp modSp add mod">
        <pc:chgData name="Goodburn, Olivia" userId="1186e425-af39-4f27-8e32-1d35133f4503" providerId="ADAL" clId="{6CA84664-9C03-4237-9FC0-2F263F6B820C}" dt="2024-06-04T15:15:38.013" v="3430" actId="478"/>
        <pc:sldMkLst>
          <pc:docMk/>
          <pc:sldMk cId="3257620502" sldId="4442"/>
        </pc:sldMkLst>
      </pc:sldChg>
      <pc:sldChg chg="addSp delSp modSp add mod">
        <pc:chgData name="Goodburn, Olivia" userId="1186e425-af39-4f27-8e32-1d35133f4503" providerId="ADAL" clId="{6CA84664-9C03-4237-9FC0-2F263F6B820C}" dt="2024-06-04T15:16:30.782" v="3447" actId="478"/>
        <pc:sldMkLst>
          <pc:docMk/>
          <pc:sldMk cId="150718422" sldId="4443"/>
        </pc:sldMkLst>
      </pc:sldChg>
      <pc:sldChg chg="addSp delSp modSp add mod">
        <pc:chgData name="Goodburn, Olivia" userId="1186e425-af39-4f27-8e32-1d35133f4503" providerId="ADAL" clId="{6CA84664-9C03-4237-9FC0-2F263F6B820C}" dt="2024-06-04T15:18:10.304" v="3468" actId="1076"/>
        <pc:sldMkLst>
          <pc:docMk/>
          <pc:sldMk cId="828644246" sldId="4444"/>
        </pc:sldMkLst>
      </pc:sldChg>
      <pc:sldChg chg="addSp delSp modSp add mod">
        <pc:chgData name="Goodburn, Olivia" userId="1186e425-af39-4f27-8e32-1d35133f4503" providerId="ADAL" clId="{6CA84664-9C03-4237-9FC0-2F263F6B820C}" dt="2024-06-04T15:19:00.140" v="3489" actId="1076"/>
        <pc:sldMkLst>
          <pc:docMk/>
          <pc:sldMk cId="3141787880" sldId="4445"/>
        </pc:sldMkLst>
      </pc:sldChg>
      <pc:sldChg chg="addSp delSp modSp add mod">
        <pc:chgData name="Goodburn, Olivia" userId="1186e425-af39-4f27-8e32-1d35133f4503" providerId="ADAL" clId="{6CA84664-9C03-4237-9FC0-2F263F6B820C}" dt="2024-06-04T15:19:45.159" v="3509" actId="1076"/>
        <pc:sldMkLst>
          <pc:docMk/>
          <pc:sldMk cId="3156721510" sldId="4446"/>
        </pc:sldMkLst>
      </pc:sldChg>
      <pc:sldMasterChg chg="delSldLayout">
        <pc:chgData name="Goodburn, Olivia" userId="1186e425-af39-4f27-8e32-1d35133f4503" providerId="ADAL" clId="{6CA84664-9C03-4237-9FC0-2F263F6B820C}" dt="2024-06-03T14:18:52.429" v="35" actId="47"/>
        <pc:sldMasterMkLst>
          <pc:docMk/>
          <pc:sldMasterMk cId="2107707857" sldId="2147483664"/>
        </pc:sldMasterMkLst>
        <pc:sldLayoutChg chg="del">
          <pc:chgData name="Goodburn, Olivia" userId="1186e425-af39-4f27-8e32-1d35133f4503" providerId="ADAL" clId="{6CA84664-9C03-4237-9FC0-2F263F6B820C}" dt="2024-06-03T14:18:52.429" v="35" actId="47"/>
          <pc:sldLayoutMkLst>
            <pc:docMk/>
            <pc:sldMasterMk cId="2107707857" sldId="2147483664"/>
            <pc:sldLayoutMk cId="2698065112" sldId="2147483669"/>
          </pc:sldLayoutMkLst>
        </pc:sldLayoutChg>
      </pc:sldMasterChg>
    </pc:docChg>
  </pc:docChgLst>
  <pc:docChgLst>
    <pc:chgData name="Goodburn, Olivia" userId="1186e425-af39-4f27-8e32-1d35133f4503" providerId="ADAL" clId="{A65FEE61-6B08-41EF-8A7D-605E856E4447}"/>
    <pc:docChg chg="undo custSel addSld delSld modSld sldOrd">
      <pc:chgData name="Goodburn, Olivia" userId="1186e425-af39-4f27-8e32-1d35133f4503" providerId="ADAL" clId="{A65FEE61-6B08-41EF-8A7D-605E856E4447}" dt="2025-06-04T08:23:44.518" v="1401" actId="13926"/>
      <pc:docMkLst>
        <pc:docMk/>
      </pc:docMkLst>
      <pc:sldChg chg="addSp modSp mod">
        <pc:chgData name="Goodburn, Olivia" userId="1186e425-af39-4f27-8e32-1d35133f4503" providerId="ADAL" clId="{A65FEE61-6B08-41EF-8A7D-605E856E4447}" dt="2025-06-04T08:23:44.518" v="1401" actId="13926"/>
        <pc:sldMkLst>
          <pc:docMk/>
          <pc:sldMk cId="31655441" sldId="257"/>
        </pc:sldMkLst>
      </pc:sldChg>
      <pc:sldChg chg="addSp delSp modSp mod">
        <pc:chgData name="Goodburn, Olivia" userId="1186e425-af39-4f27-8e32-1d35133f4503" providerId="ADAL" clId="{A65FEE61-6B08-41EF-8A7D-605E856E4447}" dt="2025-05-23T08:55:02.969" v="130" actId="478"/>
        <pc:sldMkLst>
          <pc:docMk/>
          <pc:sldMk cId="789714967" sldId="261"/>
        </pc:sldMkLst>
      </pc:sldChg>
      <pc:sldChg chg="addSp delSp modSp mod delAnim">
        <pc:chgData name="Goodburn, Olivia" userId="1186e425-af39-4f27-8e32-1d35133f4503" providerId="ADAL" clId="{A65FEE61-6B08-41EF-8A7D-605E856E4447}" dt="2025-06-02T13:48:55.623" v="1356" actId="207"/>
        <pc:sldMkLst>
          <pc:docMk/>
          <pc:sldMk cId="328755329" sldId="281"/>
        </pc:sldMkLst>
      </pc:sldChg>
      <pc:sldChg chg="addSp delSp modSp mod">
        <pc:chgData name="Goodburn, Olivia" userId="1186e425-af39-4f27-8e32-1d35133f4503" providerId="ADAL" clId="{A65FEE61-6B08-41EF-8A7D-605E856E4447}" dt="2025-05-23T08:58:16.300" v="176" actId="404"/>
        <pc:sldMkLst>
          <pc:docMk/>
          <pc:sldMk cId="2687581396" sldId="308"/>
        </pc:sldMkLst>
      </pc:sldChg>
      <pc:sldChg chg="addSp delSp modSp mod">
        <pc:chgData name="Goodburn, Olivia" userId="1186e425-af39-4f27-8e32-1d35133f4503" providerId="ADAL" clId="{A65FEE61-6B08-41EF-8A7D-605E856E4447}" dt="2025-05-23T08:59:41.535" v="193" actId="1076"/>
        <pc:sldMkLst>
          <pc:docMk/>
          <pc:sldMk cId="1916857918" sldId="315"/>
        </pc:sldMkLst>
      </pc:sldChg>
      <pc:sldChg chg="addSp delSp modSp mod delAnim">
        <pc:chgData name="Goodburn, Olivia" userId="1186e425-af39-4f27-8e32-1d35133f4503" providerId="ADAL" clId="{A65FEE61-6B08-41EF-8A7D-605E856E4447}" dt="2025-06-02T13:50:49.620" v="1381" actId="1076"/>
        <pc:sldMkLst>
          <pc:docMk/>
          <pc:sldMk cId="2684441447" sldId="316"/>
        </pc:sldMkLst>
      </pc:sldChg>
      <pc:sldChg chg="addSp delSp modSp mod">
        <pc:chgData name="Goodburn, Olivia" userId="1186e425-af39-4f27-8e32-1d35133f4503" providerId="ADAL" clId="{A65FEE61-6B08-41EF-8A7D-605E856E4447}" dt="2025-05-23T09:22:32.646" v="882" actId="20577"/>
        <pc:sldMkLst>
          <pc:docMk/>
          <pc:sldMk cId="1840399333" sldId="317"/>
        </pc:sldMkLst>
      </pc:sldChg>
      <pc:sldChg chg="addSp delSp modSp mod">
        <pc:chgData name="Goodburn, Olivia" userId="1186e425-af39-4f27-8e32-1d35133f4503" providerId="ADAL" clId="{A65FEE61-6B08-41EF-8A7D-605E856E4447}" dt="2025-05-23T09:01:03.158" v="207" actId="1076"/>
        <pc:sldMkLst>
          <pc:docMk/>
          <pc:sldMk cId="3125826539" sldId="318"/>
        </pc:sldMkLst>
      </pc:sldChg>
      <pc:sldChg chg="delSp modSp del mod">
        <pc:chgData name="Goodburn, Olivia" userId="1186e425-af39-4f27-8e32-1d35133f4503" providerId="ADAL" clId="{A65FEE61-6B08-41EF-8A7D-605E856E4447}" dt="2025-05-23T09:01:07.587" v="208" actId="47"/>
        <pc:sldMkLst>
          <pc:docMk/>
          <pc:sldMk cId="3898748766" sldId="319"/>
        </pc:sldMkLst>
      </pc:sldChg>
      <pc:sldChg chg="delSp modSp del mod">
        <pc:chgData name="Goodburn, Olivia" userId="1186e425-af39-4f27-8e32-1d35133f4503" providerId="ADAL" clId="{A65FEE61-6B08-41EF-8A7D-605E856E4447}" dt="2025-05-23T09:01:08.677" v="209" actId="47"/>
        <pc:sldMkLst>
          <pc:docMk/>
          <pc:sldMk cId="3330395963" sldId="320"/>
        </pc:sldMkLst>
      </pc:sldChg>
      <pc:sldChg chg="addSp delSp modSp mod">
        <pc:chgData name="Goodburn, Olivia" userId="1186e425-af39-4f27-8e32-1d35133f4503" providerId="ADAL" clId="{A65FEE61-6B08-41EF-8A7D-605E856E4447}" dt="2025-06-03T16:16:31.223" v="1398" actId="1076"/>
        <pc:sldMkLst>
          <pc:docMk/>
          <pc:sldMk cId="3687619200" sldId="321"/>
        </pc:sldMkLst>
      </pc:sldChg>
      <pc:sldChg chg="addSp delSp modSp mod delAnim">
        <pc:chgData name="Goodburn, Olivia" userId="1186e425-af39-4f27-8e32-1d35133f4503" providerId="ADAL" clId="{A65FEE61-6B08-41EF-8A7D-605E856E4447}" dt="2025-06-02T13:51:12.868" v="1388" actId="1076"/>
        <pc:sldMkLst>
          <pc:docMk/>
          <pc:sldMk cId="874850590" sldId="358"/>
        </pc:sldMkLst>
      </pc:sldChg>
      <pc:sldChg chg="addSp delSp modSp mod">
        <pc:chgData name="Goodburn, Olivia" userId="1186e425-af39-4f27-8e32-1d35133f4503" providerId="ADAL" clId="{A65FEE61-6B08-41EF-8A7D-605E856E4447}" dt="2025-06-02T13:49:57.023" v="1373"/>
        <pc:sldMkLst>
          <pc:docMk/>
          <pc:sldMk cId="348821140" sldId="4416"/>
        </pc:sldMkLst>
      </pc:sldChg>
      <pc:sldChg chg="addSp delSp modSp mod">
        <pc:chgData name="Goodburn, Olivia" userId="1186e425-af39-4f27-8e32-1d35133f4503" providerId="ADAL" clId="{A65FEE61-6B08-41EF-8A7D-605E856E4447}" dt="2025-05-23T09:22:27.768" v="878" actId="20577"/>
        <pc:sldMkLst>
          <pc:docMk/>
          <pc:sldMk cId="3357425787" sldId="4417"/>
        </pc:sldMkLst>
      </pc:sldChg>
      <pc:sldChg chg="addSp delSp modSp mod">
        <pc:chgData name="Goodburn, Olivia" userId="1186e425-af39-4f27-8e32-1d35133f4503" providerId="ADAL" clId="{A65FEE61-6B08-41EF-8A7D-605E856E4447}" dt="2025-05-23T10:23:35.656" v="1326" actId="1038"/>
        <pc:sldMkLst>
          <pc:docMk/>
          <pc:sldMk cId="796837383" sldId="4418"/>
        </pc:sldMkLst>
      </pc:sldChg>
      <pc:sldChg chg="addSp delSp modSp mod">
        <pc:chgData name="Goodburn, Olivia" userId="1186e425-af39-4f27-8e32-1d35133f4503" providerId="ADAL" clId="{A65FEE61-6B08-41EF-8A7D-605E856E4447}" dt="2025-05-23T09:22:25.056" v="876" actId="20577"/>
        <pc:sldMkLst>
          <pc:docMk/>
          <pc:sldMk cId="1449238075" sldId="4419"/>
        </pc:sldMkLst>
      </pc:sldChg>
      <pc:sldChg chg="addSp delSp modSp mod">
        <pc:chgData name="Goodburn, Olivia" userId="1186e425-af39-4f27-8e32-1d35133f4503" providerId="ADAL" clId="{A65FEE61-6B08-41EF-8A7D-605E856E4447}" dt="2025-05-23T09:22:21.934" v="874" actId="20577"/>
        <pc:sldMkLst>
          <pc:docMk/>
          <pc:sldMk cId="519004870" sldId="4420"/>
        </pc:sldMkLst>
      </pc:sldChg>
      <pc:sldChg chg="addSp delSp modSp mod">
        <pc:chgData name="Goodburn, Olivia" userId="1186e425-af39-4f27-8e32-1d35133f4503" providerId="ADAL" clId="{A65FEE61-6B08-41EF-8A7D-605E856E4447}" dt="2025-05-23T09:23:15.048" v="890" actId="1076"/>
        <pc:sldMkLst>
          <pc:docMk/>
          <pc:sldMk cId="3546104661" sldId="4421"/>
        </pc:sldMkLst>
      </pc:sldChg>
      <pc:sldChg chg="del">
        <pc:chgData name="Goodburn, Olivia" userId="1186e425-af39-4f27-8e32-1d35133f4503" providerId="ADAL" clId="{A65FEE61-6B08-41EF-8A7D-605E856E4447}" dt="2025-05-23T06:42:17.157" v="57" actId="47"/>
        <pc:sldMkLst>
          <pc:docMk/>
          <pc:sldMk cId="3018329560" sldId="4422"/>
        </pc:sldMkLst>
      </pc:sldChg>
      <pc:sldChg chg="del">
        <pc:chgData name="Goodburn, Olivia" userId="1186e425-af39-4f27-8e32-1d35133f4503" providerId="ADAL" clId="{A65FEE61-6B08-41EF-8A7D-605E856E4447}" dt="2025-05-23T06:42:17.656" v="58" actId="47"/>
        <pc:sldMkLst>
          <pc:docMk/>
          <pc:sldMk cId="539729659" sldId="4423"/>
        </pc:sldMkLst>
      </pc:sldChg>
      <pc:sldChg chg="del">
        <pc:chgData name="Goodburn, Olivia" userId="1186e425-af39-4f27-8e32-1d35133f4503" providerId="ADAL" clId="{A65FEE61-6B08-41EF-8A7D-605E856E4447}" dt="2025-05-23T06:42:18.274" v="59" actId="47"/>
        <pc:sldMkLst>
          <pc:docMk/>
          <pc:sldMk cId="2700206674" sldId="4424"/>
        </pc:sldMkLst>
      </pc:sldChg>
      <pc:sldChg chg="del">
        <pc:chgData name="Goodburn, Olivia" userId="1186e425-af39-4f27-8e32-1d35133f4503" providerId="ADAL" clId="{A65FEE61-6B08-41EF-8A7D-605E856E4447}" dt="2025-05-23T06:42:18.567" v="60" actId="47"/>
        <pc:sldMkLst>
          <pc:docMk/>
          <pc:sldMk cId="2048545860" sldId="4425"/>
        </pc:sldMkLst>
      </pc:sldChg>
      <pc:sldChg chg="del">
        <pc:chgData name="Goodburn, Olivia" userId="1186e425-af39-4f27-8e32-1d35133f4503" providerId="ADAL" clId="{A65FEE61-6B08-41EF-8A7D-605E856E4447}" dt="2025-05-23T06:42:18.891" v="61" actId="47"/>
        <pc:sldMkLst>
          <pc:docMk/>
          <pc:sldMk cId="382991216" sldId="4426"/>
        </pc:sldMkLst>
      </pc:sldChg>
      <pc:sldChg chg="del">
        <pc:chgData name="Goodburn, Olivia" userId="1186e425-af39-4f27-8e32-1d35133f4503" providerId="ADAL" clId="{A65FEE61-6B08-41EF-8A7D-605E856E4447}" dt="2025-05-23T06:42:19.254" v="62" actId="47"/>
        <pc:sldMkLst>
          <pc:docMk/>
          <pc:sldMk cId="3298359354" sldId="4427"/>
        </pc:sldMkLst>
      </pc:sldChg>
      <pc:sldChg chg="del">
        <pc:chgData name="Goodburn, Olivia" userId="1186e425-af39-4f27-8e32-1d35133f4503" providerId="ADAL" clId="{A65FEE61-6B08-41EF-8A7D-605E856E4447}" dt="2025-05-23T06:42:19.541" v="63" actId="47"/>
        <pc:sldMkLst>
          <pc:docMk/>
          <pc:sldMk cId="2224173417" sldId="4428"/>
        </pc:sldMkLst>
      </pc:sldChg>
      <pc:sldChg chg="del">
        <pc:chgData name="Goodburn, Olivia" userId="1186e425-af39-4f27-8e32-1d35133f4503" providerId="ADAL" clId="{A65FEE61-6B08-41EF-8A7D-605E856E4447}" dt="2025-05-23T06:42:19.964" v="64" actId="47"/>
        <pc:sldMkLst>
          <pc:docMk/>
          <pc:sldMk cId="1353014531" sldId="4429"/>
        </pc:sldMkLst>
      </pc:sldChg>
      <pc:sldChg chg="del">
        <pc:chgData name="Goodburn, Olivia" userId="1186e425-af39-4f27-8e32-1d35133f4503" providerId="ADAL" clId="{A65FEE61-6B08-41EF-8A7D-605E856E4447}" dt="2025-05-23T06:42:20.388" v="65" actId="47"/>
        <pc:sldMkLst>
          <pc:docMk/>
          <pc:sldMk cId="1377432749" sldId="4430"/>
        </pc:sldMkLst>
      </pc:sldChg>
      <pc:sldChg chg="del">
        <pc:chgData name="Goodburn, Olivia" userId="1186e425-af39-4f27-8e32-1d35133f4503" providerId="ADAL" clId="{A65FEE61-6B08-41EF-8A7D-605E856E4447}" dt="2025-05-23T06:42:20.819" v="66" actId="47"/>
        <pc:sldMkLst>
          <pc:docMk/>
          <pc:sldMk cId="2131318291" sldId="4431"/>
        </pc:sldMkLst>
      </pc:sldChg>
      <pc:sldChg chg="del">
        <pc:chgData name="Goodburn, Olivia" userId="1186e425-af39-4f27-8e32-1d35133f4503" providerId="ADAL" clId="{A65FEE61-6B08-41EF-8A7D-605E856E4447}" dt="2025-05-23T06:42:21.262" v="67" actId="47"/>
        <pc:sldMkLst>
          <pc:docMk/>
          <pc:sldMk cId="389593413" sldId="4432"/>
        </pc:sldMkLst>
      </pc:sldChg>
      <pc:sldChg chg="del">
        <pc:chgData name="Goodburn, Olivia" userId="1186e425-af39-4f27-8e32-1d35133f4503" providerId="ADAL" clId="{A65FEE61-6B08-41EF-8A7D-605E856E4447}" dt="2025-05-23T06:42:21.725" v="68" actId="47"/>
        <pc:sldMkLst>
          <pc:docMk/>
          <pc:sldMk cId="1838136637" sldId="4433"/>
        </pc:sldMkLst>
      </pc:sldChg>
      <pc:sldChg chg="delSp modSp del mod">
        <pc:chgData name="Goodburn, Olivia" userId="1186e425-af39-4f27-8e32-1d35133f4503" providerId="ADAL" clId="{A65FEE61-6B08-41EF-8A7D-605E856E4447}" dt="2025-05-23T09:24:41.246" v="906" actId="47"/>
        <pc:sldMkLst>
          <pc:docMk/>
          <pc:sldMk cId="3407068955" sldId="4434"/>
        </pc:sldMkLst>
      </pc:sldChg>
      <pc:sldChg chg="addSp delSp modSp add mod">
        <pc:chgData name="Goodburn, Olivia" userId="1186e425-af39-4f27-8e32-1d35133f4503" providerId="ADAL" clId="{A65FEE61-6B08-41EF-8A7D-605E856E4447}" dt="2025-05-23T09:01:57.647" v="220" actId="1076"/>
        <pc:sldMkLst>
          <pc:docMk/>
          <pc:sldMk cId="464674594" sldId="4435"/>
        </pc:sldMkLst>
      </pc:sldChg>
      <pc:sldChg chg="delSp del mod delAnim">
        <pc:chgData name="Goodburn, Olivia" userId="1186e425-af39-4f27-8e32-1d35133f4503" providerId="ADAL" clId="{A65FEE61-6B08-41EF-8A7D-605E856E4447}" dt="2025-05-23T06:42:32.707" v="84" actId="47"/>
        <pc:sldMkLst>
          <pc:docMk/>
          <pc:sldMk cId="3581725608" sldId="4435"/>
        </pc:sldMkLst>
      </pc:sldChg>
      <pc:sldChg chg="del">
        <pc:chgData name="Goodburn, Olivia" userId="1186e425-af39-4f27-8e32-1d35133f4503" providerId="ADAL" clId="{A65FEE61-6B08-41EF-8A7D-605E856E4447}" dt="2025-05-23T06:42:29.408" v="73" actId="47"/>
        <pc:sldMkLst>
          <pc:docMk/>
          <pc:sldMk cId="1216144054" sldId="4436"/>
        </pc:sldMkLst>
      </pc:sldChg>
      <pc:sldChg chg="addSp delSp modSp add mod">
        <pc:chgData name="Goodburn, Olivia" userId="1186e425-af39-4f27-8e32-1d35133f4503" providerId="ADAL" clId="{A65FEE61-6B08-41EF-8A7D-605E856E4447}" dt="2025-05-23T09:03:04.793" v="238" actId="1076"/>
        <pc:sldMkLst>
          <pc:docMk/>
          <pc:sldMk cId="1797629495" sldId="4436"/>
        </pc:sldMkLst>
      </pc:sldChg>
      <pc:sldChg chg="addSp delSp modSp add mod ord">
        <pc:chgData name="Goodburn, Olivia" userId="1186e425-af39-4f27-8e32-1d35133f4503" providerId="ADAL" clId="{A65FEE61-6B08-41EF-8A7D-605E856E4447}" dt="2025-05-23T09:25:34.717" v="921" actId="1076"/>
        <pc:sldMkLst>
          <pc:docMk/>
          <pc:sldMk cId="1106517998" sldId="4437"/>
        </pc:sldMkLst>
      </pc:sldChg>
      <pc:sldChg chg="del">
        <pc:chgData name="Goodburn, Olivia" userId="1186e425-af39-4f27-8e32-1d35133f4503" providerId="ADAL" clId="{A65FEE61-6B08-41EF-8A7D-605E856E4447}" dt="2025-05-23T06:42:29.832" v="74" actId="47"/>
        <pc:sldMkLst>
          <pc:docMk/>
          <pc:sldMk cId="1494980224" sldId="4437"/>
        </pc:sldMkLst>
      </pc:sldChg>
      <pc:sldChg chg="addSp delSp modSp add mod">
        <pc:chgData name="Goodburn, Olivia" userId="1186e425-af39-4f27-8e32-1d35133f4503" providerId="ADAL" clId="{A65FEE61-6B08-41EF-8A7D-605E856E4447}" dt="2025-06-02T13:52:01.291" v="1397" actId="1076"/>
        <pc:sldMkLst>
          <pc:docMk/>
          <pc:sldMk cId="4021014566" sldId="4438"/>
        </pc:sldMkLst>
      </pc:sldChg>
      <pc:sldChg chg="del">
        <pc:chgData name="Goodburn, Olivia" userId="1186e425-af39-4f27-8e32-1d35133f4503" providerId="ADAL" clId="{A65FEE61-6B08-41EF-8A7D-605E856E4447}" dt="2025-05-23T06:42:30.152" v="75" actId="47"/>
        <pc:sldMkLst>
          <pc:docMk/>
          <pc:sldMk cId="4206309790" sldId="4438"/>
        </pc:sldMkLst>
      </pc:sldChg>
      <pc:sldChg chg="del">
        <pc:chgData name="Goodburn, Olivia" userId="1186e425-af39-4f27-8e32-1d35133f4503" providerId="ADAL" clId="{A65FEE61-6B08-41EF-8A7D-605E856E4447}" dt="2025-05-23T06:42:30.451" v="76" actId="47"/>
        <pc:sldMkLst>
          <pc:docMk/>
          <pc:sldMk cId="1802428217" sldId="4439"/>
        </pc:sldMkLst>
      </pc:sldChg>
      <pc:sldChg chg="addSp delSp modSp new mod">
        <pc:chgData name="Goodburn, Olivia" userId="1186e425-af39-4f27-8e32-1d35133f4503" providerId="ADAL" clId="{A65FEE61-6B08-41EF-8A7D-605E856E4447}" dt="2025-05-23T09:28:16.044" v="983" actId="1076"/>
        <pc:sldMkLst>
          <pc:docMk/>
          <pc:sldMk cId="2327018149" sldId="4439"/>
        </pc:sldMkLst>
      </pc:sldChg>
      <pc:sldChg chg="addSp delSp modSp add mod chgLayout">
        <pc:chgData name="Goodburn, Olivia" userId="1186e425-af39-4f27-8e32-1d35133f4503" providerId="ADAL" clId="{A65FEE61-6B08-41EF-8A7D-605E856E4447}" dt="2025-05-23T09:29:14.463" v="1002" actId="478"/>
        <pc:sldMkLst>
          <pc:docMk/>
          <pc:sldMk cId="3153654222" sldId="4440"/>
        </pc:sldMkLst>
      </pc:sldChg>
      <pc:sldChg chg="del">
        <pc:chgData name="Goodburn, Olivia" userId="1186e425-af39-4f27-8e32-1d35133f4503" providerId="ADAL" clId="{A65FEE61-6B08-41EF-8A7D-605E856E4447}" dt="2025-05-23T06:42:30.748" v="77" actId="47"/>
        <pc:sldMkLst>
          <pc:docMk/>
          <pc:sldMk cId="3513516052" sldId="4440"/>
        </pc:sldMkLst>
      </pc:sldChg>
      <pc:sldChg chg="addSp delSp modSp add mod">
        <pc:chgData name="Goodburn, Olivia" userId="1186e425-af39-4f27-8e32-1d35133f4503" providerId="ADAL" clId="{A65FEE61-6B08-41EF-8A7D-605E856E4447}" dt="2025-05-23T09:30:28.488" v="1037" actId="478"/>
        <pc:sldMkLst>
          <pc:docMk/>
          <pc:sldMk cId="1576598815" sldId="4441"/>
        </pc:sldMkLst>
      </pc:sldChg>
      <pc:sldChg chg="del">
        <pc:chgData name="Goodburn, Olivia" userId="1186e425-af39-4f27-8e32-1d35133f4503" providerId="ADAL" clId="{A65FEE61-6B08-41EF-8A7D-605E856E4447}" dt="2025-05-23T06:42:31.015" v="78" actId="47"/>
        <pc:sldMkLst>
          <pc:docMk/>
          <pc:sldMk cId="3540229618" sldId="4441"/>
        </pc:sldMkLst>
      </pc:sldChg>
      <pc:sldChg chg="addSp delSp modSp add mod">
        <pc:chgData name="Goodburn, Olivia" userId="1186e425-af39-4f27-8e32-1d35133f4503" providerId="ADAL" clId="{A65FEE61-6B08-41EF-8A7D-605E856E4447}" dt="2025-05-23T09:31:28.374" v="1065" actId="1036"/>
        <pc:sldMkLst>
          <pc:docMk/>
          <pc:sldMk cId="2370280897" sldId="4442"/>
        </pc:sldMkLst>
      </pc:sldChg>
      <pc:sldChg chg="del">
        <pc:chgData name="Goodburn, Olivia" userId="1186e425-af39-4f27-8e32-1d35133f4503" providerId="ADAL" clId="{A65FEE61-6B08-41EF-8A7D-605E856E4447}" dt="2025-05-23T06:42:31.269" v="79" actId="47"/>
        <pc:sldMkLst>
          <pc:docMk/>
          <pc:sldMk cId="3257620502" sldId="4442"/>
        </pc:sldMkLst>
      </pc:sldChg>
      <pc:sldChg chg="del">
        <pc:chgData name="Goodburn, Olivia" userId="1186e425-af39-4f27-8e32-1d35133f4503" providerId="ADAL" clId="{A65FEE61-6B08-41EF-8A7D-605E856E4447}" dt="2025-05-23T06:42:31.539" v="80" actId="47"/>
        <pc:sldMkLst>
          <pc:docMk/>
          <pc:sldMk cId="150718422" sldId="4443"/>
        </pc:sldMkLst>
      </pc:sldChg>
      <pc:sldChg chg="addSp delSp modSp add mod">
        <pc:chgData name="Goodburn, Olivia" userId="1186e425-af39-4f27-8e32-1d35133f4503" providerId="ADAL" clId="{A65FEE61-6B08-41EF-8A7D-605E856E4447}" dt="2025-05-23T09:32:21.643" v="1089" actId="478"/>
        <pc:sldMkLst>
          <pc:docMk/>
          <pc:sldMk cId="1473513310" sldId="4443"/>
        </pc:sldMkLst>
      </pc:sldChg>
      <pc:sldChg chg="del">
        <pc:chgData name="Goodburn, Olivia" userId="1186e425-af39-4f27-8e32-1d35133f4503" providerId="ADAL" clId="{A65FEE61-6B08-41EF-8A7D-605E856E4447}" dt="2025-05-23T06:42:31.830" v="81" actId="47"/>
        <pc:sldMkLst>
          <pc:docMk/>
          <pc:sldMk cId="828644246" sldId="4444"/>
        </pc:sldMkLst>
      </pc:sldChg>
      <pc:sldChg chg="addSp delSp modSp add mod">
        <pc:chgData name="Goodburn, Olivia" userId="1186e425-af39-4f27-8e32-1d35133f4503" providerId="ADAL" clId="{A65FEE61-6B08-41EF-8A7D-605E856E4447}" dt="2025-05-23T09:33:04.231" v="1104" actId="478"/>
        <pc:sldMkLst>
          <pc:docMk/>
          <pc:sldMk cId="1211187243" sldId="4444"/>
        </pc:sldMkLst>
      </pc:sldChg>
      <pc:sldChg chg="addSp delSp modSp add mod">
        <pc:chgData name="Goodburn, Olivia" userId="1186e425-af39-4f27-8e32-1d35133f4503" providerId="ADAL" clId="{A65FEE61-6B08-41EF-8A7D-605E856E4447}" dt="2025-05-23T09:33:32.243" v="1115" actId="14100"/>
        <pc:sldMkLst>
          <pc:docMk/>
          <pc:sldMk cId="916514686" sldId="4445"/>
        </pc:sldMkLst>
      </pc:sldChg>
      <pc:sldChg chg="del">
        <pc:chgData name="Goodburn, Olivia" userId="1186e425-af39-4f27-8e32-1d35133f4503" providerId="ADAL" clId="{A65FEE61-6B08-41EF-8A7D-605E856E4447}" dt="2025-05-23T06:42:32.106" v="82" actId="47"/>
        <pc:sldMkLst>
          <pc:docMk/>
          <pc:sldMk cId="3141787880" sldId="4445"/>
        </pc:sldMkLst>
      </pc:sldChg>
      <pc:sldChg chg="addSp delSp modSp add mod">
        <pc:chgData name="Goodburn, Olivia" userId="1186e425-af39-4f27-8e32-1d35133f4503" providerId="ADAL" clId="{A65FEE61-6B08-41EF-8A7D-605E856E4447}" dt="2025-05-23T09:34:14.078" v="1126" actId="1076"/>
        <pc:sldMkLst>
          <pc:docMk/>
          <pc:sldMk cId="2742808801" sldId="4446"/>
        </pc:sldMkLst>
      </pc:sldChg>
      <pc:sldChg chg="del">
        <pc:chgData name="Goodburn, Olivia" userId="1186e425-af39-4f27-8e32-1d35133f4503" providerId="ADAL" clId="{A65FEE61-6B08-41EF-8A7D-605E856E4447}" dt="2025-05-23T06:42:32.377" v="83" actId="47"/>
        <pc:sldMkLst>
          <pc:docMk/>
          <pc:sldMk cId="3156721510" sldId="4446"/>
        </pc:sldMkLst>
      </pc:sldChg>
      <pc:sldChg chg="addSp delSp modSp add mod">
        <pc:chgData name="Goodburn, Olivia" userId="1186e425-af39-4f27-8e32-1d35133f4503" providerId="ADAL" clId="{A65FEE61-6B08-41EF-8A7D-605E856E4447}" dt="2025-05-23T09:34:59.083" v="1145" actId="1076"/>
        <pc:sldMkLst>
          <pc:docMk/>
          <pc:sldMk cId="1777413554" sldId="4447"/>
        </pc:sldMkLst>
      </pc:sldChg>
      <pc:sldChg chg="addSp delSp modSp add mod">
        <pc:chgData name="Goodburn, Olivia" userId="1186e425-af39-4f27-8e32-1d35133f4503" providerId="ADAL" clId="{A65FEE61-6B08-41EF-8A7D-605E856E4447}" dt="2025-05-23T09:35:29.818" v="1160" actId="1076"/>
        <pc:sldMkLst>
          <pc:docMk/>
          <pc:sldMk cId="2640979733" sldId="4448"/>
        </pc:sldMkLst>
      </pc:sldChg>
      <pc:sldChg chg="addSp delSp modSp add mod">
        <pc:chgData name="Goodburn, Olivia" userId="1186e425-af39-4f27-8e32-1d35133f4503" providerId="ADAL" clId="{A65FEE61-6B08-41EF-8A7D-605E856E4447}" dt="2025-05-23T09:35:46.682" v="1167" actId="1076"/>
        <pc:sldMkLst>
          <pc:docMk/>
          <pc:sldMk cId="4173354610" sldId="4449"/>
        </pc:sldMkLst>
      </pc:sldChg>
      <pc:sldChg chg="addSp modSp new mod">
        <pc:chgData name="Goodburn, Olivia" userId="1186e425-af39-4f27-8e32-1d35133f4503" providerId="ADAL" clId="{A65FEE61-6B08-41EF-8A7D-605E856E4447}" dt="2025-05-23T09:36:51.752" v="1178" actId="1076"/>
        <pc:sldMkLst>
          <pc:docMk/>
          <pc:sldMk cId="687006974" sldId="4450"/>
        </pc:sldMkLst>
      </pc:sldChg>
      <pc:sldChg chg="addSp delSp modSp add mod">
        <pc:chgData name="Goodburn, Olivia" userId="1186e425-af39-4f27-8e32-1d35133f4503" providerId="ADAL" clId="{A65FEE61-6B08-41EF-8A7D-605E856E4447}" dt="2025-05-23T09:43:01.824" v="1288" actId="1076"/>
        <pc:sldMkLst>
          <pc:docMk/>
          <pc:sldMk cId="13171088" sldId="4451"/>
        </pc:sldMkLst>
      </pc:sldChg>
      <pc:sldChg chg="addSp delSp modSp add mod">
        <pc:chgData name="Goodburn, Olivia" userId="1186e425-af39-4f27-8e32-1d35133f4503" providerId="ADAL" clId="{A65FEE61-6B08-41EF-8A7D-605E856E4447}" dt="2025-05-23T09:43:12.193" v="1290" actId="1076"/>
        <pc:sldMkLst>
          <pc:docMk/>
          <pc:sldMk cId="188197135" sldId="4452"/>
        </pc:sldMkLst>
      </pc:sldChg>
      <pc:sldChg chg="addSp delSp modSp add mod">
        <pc:chgData name="Goodburn, Olivia" userId="1186e425-af39-4f27-8e32-1d35133f4503" providerId="ADAL" clId="{A65FEE61-6B08-41EF-8A7D-605E856E4447}" dt="2025-05-23T09:43:18.925" v="1295" actId="1038"/>
        <pc:sldMkLst>
          <pc:docMk/>
          <pc:sldMk cId="359632081" sldId="4453"/>
        </pc:sldMkLst>
      </pc:sldChg>
      <pc:sldChg chg="addSp delSp modSp add mod">
        <pc:chgData name="Goodburn, Olivia" userId="1186e425-af39-4f27-8e32-1d35133f4503" providerId="ADAL" clId="{A65FEE61-6B08-41EF-8A7D-605E856E4447}" dt="2025-05-23T09:42:34.011" v="1282" actId="1076"/>
        <pc:sldMkLst>
          <pc:docMk/>
          <pc:sldMk cId="2634802710" sldId="4454"/>
        </pc:sldMkLst>
      </pc:sldChg>
      <pc:sldChg chg="addSp delSp modSp add mod">
        <pc:chgData name="Goodburn, Olivia" userId="1186e425-af39-4f27-8e32-1d35133f4503" providerId="ADAL" clId="{A65FEE61-6B08-41EF-8A7D-605E856E4447}" dt="2025-05-23T09:39:24.918" v="1238" actId="1076"/>
        <pc:sldMkLst>
          <pc:docMk/>
          <pc:sldMk cId="1107154237" sldId="4455"/>
        </pc:sldMkLst>
      </pc:sldChg>
      <pc:sldChg chg="addSp delSp modSp add mod">
        <pc:chgData name="Goodburn, Olivia" userId="1186e425-af39-4f27-8e32-1d35133f4503" providerId="ADAL" clId="{A65FEE61-6B08-41EF-8A7D-605E856E4447}" dt="2025-05-23T09:39:55.919" v="1248" actId="14100"/>
        <pc:sldMkLst>
          <pc:docMk/>
          <pc:sldMk cId="1256233131" sldId="4456"/>
        </pc:sldMkLst>
      </pc:sldChg>
      <pc:sldChg chg="addSp delSp modSp add mod">
        <pc:chgData name="Goodburn, Olivia" userId="1186e425-af39-4f27-8e32-1d35133f4503" providerId="ADAL" clId="{A65FEE61-6B08-41EF-8A7D-605E856E4447}" dt="2025-05-23T09:40:21.118" v="1258" actId="1076"/>
        <pc:sldMkLst>
          <pc:docMk/>
          <pc:sldMk cId="818895251" sldId="4457"/>
        </pc:sldMkLst>
      </pc:sldChg>
      <pc:sldChg chg="addSp delSp modSp add mod">
        <pc:chgData name="Goodburn, Olivia" userId="1186e425-af39-4f27-8e32-1d35133f4503" providerId="ADAL" clId="{A65FEE61-6B08-41EF-8A7D-605E856E4447}" dt="2025-05-23T09:40:53.869" v="1268" actId="1076"/>
        <pc:sldMkLst>
          <pc:docMk/>
          <pc:sldMk cId="782442444" sldId="4458"/>
        </pc:sldMkLst>
      </pc:sldChg>
      <pc:sldChg chg="addSp delSp modSp add mod">
        <pc:chgData name="Goodburn, Olivia" userId="1186e425-af39-4f27-8e32-1d35133f4503" providerId="ADAL" clId="{A65FEE61-6B08-41EF-8A7D-605E856E4447}" dt="2025-05-23T09:41:10.148" v="1276" actId="1076"/>
        <pc:sldMkLst>
          <pc:docMk/>
          <pc:sldMk cId="4110429151" sldId="44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E72E7-DF18-4161-92E4-92C5BCC5D203}" type="datetimeFigureOut">
              <a:rPr lang="en-GB" smtClean="0"/>
              <a:t>15/10/2025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CFEF0-5609-4469-BE7C-38367F00EF6C}" type="slidenum">
              <a:rPr lang="en-GB" smtClean="0"/>
              <a:t>‹#›</a:t>
            </a:fld>
            <a:endParaRPr lang="en-GB"/>
          </a:p>
        </p:txBody>
      </p:sp>
    </p:spTree>
    <p:extLst>
      <p:ext uri="{BB962C8B-B14F-4D97-AF65-F5344CB8AC3E}">
        <p14:creationId xmlns:p14="http://schemas.microsoft.com/office/powerpoint/2010/main" val="420726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D3D162-8E84-4D2D-A42E-AC36381B1627}" type="slidenum">
              <a:rPr lang="en-GB" smtClean="0"/>
              <a:t>6</a:t>
            </a:fld>
            <a:endParaRPr lang="en-GB"/>
          </a:p>
        </p:txBody>
      </p:sp>
    </p:spTree>
    <p:extLst>
      <p:ext uri="{BB962C8B-B14F-4D97-AF65-F5344CB8AC3E}">
        <p14:creationId xmlns:p14="http://schemas.microsoft.com/office/powerpoint/2010/main" val="323148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Same domain weighting as before – hasn’t changed.</a:t>
            </a:r>
          </a:p>
        </p:txBody>
      </p:sp>
      <p:sp>
        <p:nvSpPr>
          <p:cNvPr id="4" name="Slide Number Placeholder 3"/>
          <p:cNvSpPr>
            <a:spLocks noGrp="1"/>
          </p:cNvSpPr>
          <p:nvPr>
            <p:ph type="sldNum" sz="quarter" idx="5"/>
          </p:nvPr>
        </p:nvSpPr>
        <p:spPr/>
        <p:txBody>
          <a:bodyPr/>
          <a:lstStyle/>
          <a:p>
            <a:fld id="{DFD3D162-8E84-4D2D-A42E-AC36381B1627}" type="slidenum">
              <a:rPr lang="en-GB" smtClean="0"/>
              <a:t>7</a:t>
            </a:fld>
            <a:endParaRPr lang="en-GB"/>
          </a:p>
        </p:txBody>
      </p:sp>
    </p:spTree>
    <p:extLst>
      <p:ext uri="{BB962C8B-B14F-4D97-AF65-F5344CB8AC3E}">
        <p14:creationId xmlns:p14="http://schemas.microsoft.com/office/powerpoint/2010/main" val="10029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1354138" y="5076579"/>
            <a:ext cx="21674138" cy="2246769"/>
          </a:xfrm>
          <a:prstGeom prst="rect">
            <a:avLst/>
          </a:prstGeom>
          <a:noFill/>
        </p:spPr>
        <p:txBody>
          <a:bodyPr wrap="square" rtlCol="0">
            <a:spAutoFit/>
          </a:bodyPr>
          <a:lstStyle/>
          <a:p>
            <a:r>
              <a:rPr lang="en-US" sz="14000" b="1" dirty="0">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1354137" y="8449169"/>
            <a:ext cx="21637625" cy="2308324"/>
          </a:xfrm>
          <a:prstGeom prst="rect">
            <a:avLst/>
          </a:prstGeom>
          <a:noFill/>
        </p:spPr>
        <p:txBody>
          <a:bodyPr wrap="square" rtlCol="0">
            <a:spAutoFit/>
          </a:bodyPr>
          <a:lstStyle/>
          <a:p>
            <a:r>
              <a:rPr lang="en-US" sz="7200" dirty="0">
                <a:solidFill>
                  <a:srgbClr val="429AD6"/>
                </a:solidFill>
                <a:latin typeface="Arial" panose="020B0604020202020204" pitchFamily="34" charset="0"/>
                <a:cs typeface="Arial" panose="020B0604020202020204" pitchFamily="34" charset="0"/>
              </a:rPr>
              <a:t>Day Month 202X</a:t>
            </a:r>
          </a:p>
          <a:p>
            <a:r>
              <a:rPr lang="en-US" sz="7200" dirty="0">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27515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65127499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4440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0147849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4035" y="12106276"/>
            <a:ext cx="509660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70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791683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07857"/>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6" r:id="rId3"/>
    <p:sldLayoutId id="2147483667" r:id="rId4"/>
    <p:sldLayoutId id="2147483669" r:id="rId5"/>
    <p:sldLayoutId id="2147483670" r:id="rId6"/>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hirdspacelearning.com/blog/ks2-sats-papers-2025-maths-question-breakdown/"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assets.publishing.service.gov.uk/media/682dc3717fb7a7d9cd77515b/2025_KS2_mathematics_mark_schemes.pdf" TargetMode="External"/><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assets.publishing.service.gov.uk/media/682dc3717fb7a7d9cd77515b/2025_KS2_mathematics_mark_schemes.pdf" TargetMode="External"/><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assets.publishing.service.gov.uk/media/682dc3717fb7a7d9cd77515b/2025_KS2_mathematics_mark_schemes.pdf" TargetMode="External"/><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hyperlink" Target="https://www.gov.uk/government/publications/key-stage-2-tests-2025-mathematics-test-materials" TargetMode="Externa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hyperlink" Target="https://www.gov.uk/government/publications/key-stage-2-tests-2025-mathematics-test-materials" TargetMode="Externa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hyperlink" Target="https://www.gov.uk/government/publications/key-stage-2-tests-2025-mathematics-test-materials" TargetMode="Externa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4.png"/><Relationship Id="rId3" Type="http://schemas.openxmlformats.org/officeDocument/2006/relationships/image" Target="../media/image28.png"/><Relationship Id="rId7" Type="http://schemas.openxmlformats.org/officeDocument/2006/relationships/image" Target="../media/image35.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hyperlink" Target="https://www.gov.uk/government/publications/key-stage-2-tests-2025-mathematics-test-materials" TargetMode="External"/><Relationship Id="rId16"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41.png"/><Relationship Id="rId5" Type="http://schemas.openxmlformats.org/officeDocument/2006/relationships/image" Target="../media/image32.png"/><Relationship Id="rId15" Type="http://schemas.openxmlformats.org/officeDocument/2006/relationships/image" Target="../media/image55.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39.pn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0.png"/><Relationship Id="rId3" Type="http://schemas.openxmlformats.org/officeDocument/2006/relationships/image" Target="../media/image36.png"/><Relationship Id="rId7" Type="http://schemas.openxmlformats.org/officeDocument/2006/relationships/image" Target="../media/image50.png"/><Relationship Id="rId12" Type="http://schemas.openxmlformats.org/officeDocument/2006/relationships/image" Target="../media/image58.png"/><Relationship Id="rId2" Type="http://schemas.openxmlformats.org/officeDocument/2006/relationships/hyperlink" Target="https://www.gov.uk/government/publications/key-stage-2-tests-2025-mathematics-test-materials" TargetMode="Externa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7.png"/><Relationship Id="rId5" Type="http://schemas.openxmlformats.org/officeDocument/2006/relationships/image" Target="../media/image47.png"/><Relationship Id="rId10" Type="http://schemas.openxmlformats.org/officeDocument/2006/relationships/image" Target="../media/image54.png"/><Relationship Id="rId4" Type="http://schemas.openxmlformats.org/officeDocument/2006/relationships/image" Target="../media/image43.png"/><Relationship Id="rId9" Type="http://schemas.openxmlformats.org/officeDocument/2006/relationships/image" Target="../media/image52.png"/><Relationship Id="rId1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hyperlink" Target="https://www.gov.uk/government/publications/key-stage-2-tests-2025-mathematics-test-materials" TargetMode="Externa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8.png"/><Relationship Id="rId15" Type="http://schemas.openxmlformats.org/officeDocument/2006/relationships/image" Target="../media/image44.png"/><Relationship Id="rId10"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33.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v.uk/guidance/understanding-scaled-scores-at-key-stage-2" TargetMode="External"/><Relationship Id="rId1" Type="http://schemas.openxmlformats.org/officeDocument/2006/relationships/slideLayout" Target="../slideLayouts/slideLayout2.xml"/><Relationship Id="rId4" Type="http://schemas.openxmlformats.org/officeDocument/2006/relationships/hyperlink" Target="https://www.gov.uk/government/publications/key-stage-2-tests-2025-mathematics-test-materia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gov.uk/government/publications/key-stage-2-tests-2025-mathematics-test-materials"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assets.publishing.service.gov.uk/media/682dc3717fb7a7d9cd77515b/2025_KS2_mathematics_mark_schemes.pdf" TargetMode="External"/><Relationship Id="rId1" Type="http://schemas.openxmlformats.org/officeDocument/2006/relationships/slideLayout" Target="../slideLayouts/slideLayout5.xml"/><Relationship Id="rId5" Type="http://schemas.openxmlformats.org/officeDocument/2006/relationships/hyperlink" Target="https://thirdspacelearning.com/blog/ks2-sats-papers-2025-maths-question-breakdown/" TargetMode="Externa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ov.uk/government/publications/pre-key-stage-2-standards" TargetMode="Externa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gov.uk/government/publications/key-stage-2-tests-2025-mathematics-test-materials"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ssets.publishing.service.gov.uk/media/682dc3717fb7a7d9cd77515b/2025_KS2_mathematics_mark_schemes.pdf" TargetMode="External"/><Relationship Id="rId1" Type="http://schemas.openxmlformats.org/officeDocument/2006/relationships/slideLayout" Target="../slideLayouts/slideLayout5.xml"/><Relationship Id="rId5" Type="http://schemas.openxmlformats.org/officeDocument/2006/relationships/hyperlink" Target="https://thirdspacelearning.com/blog/ks2-sats-papers-2025-maths-question-breakdown/" TargetMode="Externa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thirdspacelearning.com/blog/ks2-sats-papers-2025-maths-question-breakdow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hirdspacelearning.com/blog/ks2-sats-papers-2025-maths-question-breakdow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overnment/publications/key-stage-2-mathematics-test-framework" TargetMode="External"/><Relationship Id="rId2" Type="http://schemas.openxmlformats.org/officeDocument/2006/relationships/hyperlink" Target="https://assets.publishing.service.gov.uk/media/682dc3717fb7a7d9cd77515b/2025_KS2_mathematics_mark_schemes.pdf" TargetMode="Externa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ov.uk/government/publications/key-stage-2-tests-2025-mathematics-test-materials"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695659" y="3354105"/>
            <a:ext cx="21674138" cy="1600438"/>
          </a:xfrm>
          <a:prstGeom prst="rect">
            <a:avLst/>
          </a:prstGeom>
          <a:noFill/>
        </p:spPr>
        <p:txBody>
          <a:bodyPr wrap="square" rtlCol="0">
            <a:spAutoFit/>
          </a:bodyPr>
          <a:lstStyle/>
          <a:p>
            <a:r>
              <a:rPr lang="en-US" sz="9600" b="1" dirty="0">
                <a:solidFill>
                  <a:srgbClr val="002060"/>
                </a:solidFill>
                <a:latin typeface="Arial" panose="020B0604020202020204" pitchFamily="34" charset="0"/>
                <a:cs typeface="Arial" panose="020B0604020202020204" pitchFamily="34" charset="0"/>
              </a:rPr>
              <a:t>2025 Key Stage 2 SATs</a:t>
            </a:r>
          </a:p>
        </p:txBody>
      </p:sp>
      <p:sp>
        <p:nvSpPr>
          <p:cNvPr id="4" name="Subtitle 2">
            <a:extLst>
              <a:ext uri="{FF2B5EF4-FFF2-40B4-BE49-F238E27FC236}">
                <a16:creationId xmlns:a16="http://schemas.microsoft.com/office/drawing/2014/main" id="{EE3250C2-4DC4-D0F8-91D8-28C46DE8A74C}"/>
              </a:ext>
            </a:extLst>
          </p:cNvPr>
          <p:cNvSpPr txBox="1">
            <a:spLocks/>
          </p:cNvSpPr>
          <p:nvPr/>
        </p:nvSpPr>
        <p:spPr>
          <a:xfrm>
            <a:off x="1713941" y="5981700"/>
            <a:ext cx="8534400" cy="1752600"/>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3600" dirty="0"/>
              <a:t>Arithmetic Paper 1</a:t>
            </a:r>
          </a:p>
          <a:p>
            <a:r>
              <a:rPr lang="en-GB" sz="3600" dirty="0"/>
              <a:t>Reasoning Paper 2</a:t>
            </a:r>
          </a:p>
          <a:p>
            <a:r>
              <a:rPr lang="en-GB" sz="3600" dirty="0"/>
              <a:t>Reasoning Paper 3</a:t>
            </a:r>
          </a:p>
          <a:p>
            <a:r>
              <a:rPr lang="en-GB" sz="3600" dirty="0"/>
              <a:t>Pre- Key Stage 2 Standards</a:t>
            </a:r>
          </a:p>
        </p:txBody>
      </p:sp>
      <p:pic>
        <p:nvPicPr>
          <p:cNvPr id="5" name="Picture 4">
            <a:extLst>
              <a:ext uri="{FF2B5EF4-FFF2-40B4-BE49-F238E27FC236}">
                <a16:creationId xmlns:a16="http://schemas.microsoft.com/office/drawing/2014/main" id="{A0B0B9EA-1D6F-0F85-241A-4F95A025007B}"/>
              </a:ext>
            </a:extLst>
          </p:cNvPr>
          <p:cNvPicPr>
            <a:picLocks noChangeAspect="1"/>
          </p:cNvPicPr>
          <p:nvPr/>
        </p:nvPicPr>
        <p:blipFill>
          <a:blip r:embed="rId3"/>
          <a:stretch>
            <a:fillRect/>
          </a:stretch>
        </p:blipFill>
        <p:spPr>
          <a:xfrm>
            <a:off x="9703945" y="5819555"/>
            <a:ext cx="4321439" cy="5883805"/>
          </a:xfrm>
          <a:prstGeom prst="rect">
            <a:avLst/>
          </a:prstGeom>
        </p:spPr>
      </p:pic>
      <p:pic>
        <p:nvPicPr>
          <p:cNvPr id="9" name="Picture 8">
            <a:extLst>
              <a:ext uri="{FF2B5EF4-FFF2-40B4-BE49-F238E27FC236}">
                <a16:creationId xmlns:a16="http://schemas.microsoft.com/office/drawing/2014/main" id="{E4803A6C-855B-EE4E-F50B-101163CE8DE5}"/>
              </a:ext>
            </a:extLst>
          </p:cNvPr>
          <p:cNvPicPr>
            <a:picLocks noChangeAspect="1"/>
          </p:cNvPicPr>
          <p:nvPr/>
        </p:nvPicPr>
        <p:blipFill>
          <a:blip r:embed="rId4"/>
          <a:stretch>
            <a:fillRect/>
          </a:stretch>
        </p:blipFill>
        <p:spPr>
          <a:xfrm>
            <a:off x="17286096" y="5608242"/>
            <a:ext cx="5382376" cy="6306430"/>
          </a:xfrm>
          <a:prstGeom prst="rect">
            <a:avLst/>
          </a:prstGeom>
        </p:spPr>
      </p:pic>
      <p:pic>
        <p:nvPicPr>
          <p:cNvPr id="7" name="Picture 6">
            <a:extLst>
              <a:ext uri="{FF2B5EF4-FFF2-40B4-BE49-F238E27FC236}">
                <a16:creationId xmlns:a16="http://schemas.microsoft.com/office/drawing/2014/main" id="{EB4C0151-E812-E7FF-A9B6-DC67B14995CF}"/>
              </a:ext>
            </a:extLst>
          </p:cNvPr>
          <p:cNvPicPr>
            <a:picLocks noChangeAspect="1"/>
          </p:cNvPicPr>
          <p:nvPr/>
        </p:nvPicPr>
        <p:blipFill>
          <a:blip r:embed="rId5"/>
          <a:stretch>
            <a:fillRect/>
          </a:stretch>
        </p:blipFill>
        <p:spPr>
          <a:xfrm>
            <a:off x="13136243" y="7338495"/>
            <a:ext cx="4838854" cy="5613760"/>
          </a:xfrm>
          <a:prstGeom prst="rect">
            <a:avLst/>
          </a:prstGeom>
        </p:spPr>
      </p:pic>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11790-3028-C030-4F9E-75E42F2E6E79}"/>
              </a:ext>
            </a:extLst>
          </p:cNvPr>
          <p:cNvSpPr txBox="1"/>
          <p:nvPr/>
        </p:nvSpPr>
        <p:spPr>
          <a:xfrm>
            <a:off x="6475196" y="12287324"/>
            <a:ext cx="12195544" cy="523220"/>
          </a:xfrm>
          <a:prstGeom prst="rect">
            <a:avLst/>
          </a:prstGeom>
          <a:noFill/>
        </p:spPr>
        <p:txBody>
          <a:bodyPr wrap="square">
            <a:spAutoFit/>
          </a:bodyPr>
          <a:lstStyle/>
          <a:p>
            <a:r>
              <a:rPr lang="en-GB" sz="2800" dirty="0" err="1">
                <a:hlinkClick r:id="rId2"/>
              </a:rPr>
              <a:t>Thirdspace</a:t>
            </a:r>
            <a:r>
              <a:rPr lang="en-GB" sz="2800" dirty="0">
                <a:hlinkClick r:id="rId2"/>
              </a:rPr>
              <a:t> Learning KS2 2025 SATs Papers: Maths Papers Analysis</a:t>
            </a:r>
            <a:endParaRPr lang="en-GB" sz="2800" dirty="0"/>
          </a:p>
        </p:txBody>
      </p:sp>
      <p:pic>
        <p:nvPicPr>
          <p:cNvPr id="5" name="Picture 4">
            <a:extLst>
              <a:ext uri="{FF2B5EF4-FFF2-40B4-BE49-F238E27FC236}">
                <a16:creationId xmlns:a16="http://schemas.microsoft.com/office/drawing/2014/main" id="{D9327C3A-C4F3-AC2C-5D8D-3A51E5697B9B}"/>
              </a:ext>
            </a:extLst>
          </p:cNvPr>
          <p:cNvPicPr>
            <a:picLocks noChangeAspect="1"/>
          </p:cNvPicPr>
          <p:nvPr/>
        </p:nvPicPr>
        <p:blipFill>
          <a:blip r:embed="rId3"/>
          <a:stretch>
            <a:fillRect/>
          </a:stretch>
        </p:blipFill>
        <p:spPr>
          <a:xfrm>
            <a:off x="4725316" y="1933688"/>
            <a:ext cx="14610024" cy="7580228"/>
          </a:xfrm>
          <a:prstGeom prst="rect">
            <a:avLst/>
          </a:prstGeom>
        </p:spPr>
      </p:pic>
    </p:spTree>
    <p:extLst>
      <p:ext uri="{BB962C8B-B14F-4D97-AF65-F5344CB8AC3E}">
        <p14:creationId xmlns:p14="http://schemas.microsoft.com/office/powerpoint/2010/main" val="268444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E06C2-CA03-9EB8-AE30-42B408C8B11A}"/>
              </a:ext>
            </a:extLst>
          </p:cNvPr>
          <p:cNvPicPr>
            <a:picLocks noChangeAspect="1"/>
          </p:cNvPicPr>
          <p:nvPr/>
        </p:nvPicPr>
        <p:blipFill>
          <a:blip r:embed="rId2"/>
          <a:stretch>
            <a:fillRect/>
          </a:stretch>
        </p:blipFill>
        <p:spPr>
          <a:xfrm>
            <a:off x="1499100" y="382459"/>
            <a:ext cx="10692106" cy="11093418"/>
          </a:xfrm>
          <a:prstGeom prst="rect">
            <a:avLst/>
          </a:prstGeom>
        </p:spPr>
      </p:pic>
      <p:sp>
        <p:nvSpPr>
          <p:cNvPr id="5" name="TextBox 4">
            <a:extLst>
              <a:ext uri="{FF2B5EF4-FFF2-40B4-BE49-F238E27FC236}">
                <a16:creationId xmlns:a16="http://schemas.microsoft.com/office/drawing/2014/main" id="{6CFBA671-D2EA-6F60-EA60-F5E224AEE1D2}"/>
              </a:ext>
            </a:extLst>
          </p:cNvPr>
          <p:cNvSpPr txBox="1"/>
          <p:nvPr/>
        </p:nvSpPr>
        <p:spPr>
          <a:xfrm>
            <a:off x="6480544" y="12414916"/>
            <a:ext cx="12195544" cy="369332"/>
          </a:xfrm>
          <a:prstGeom prst="rect">
            <a:avLst/>
          </a:prstGeom>
          <a:noFill/>
        </p:spPr>
        <p:txBody>
          <a:bodyPr wrap="square">
            <a:spAutoFit/>
          </a:bodyPr>
          <a:lstStyle/>
          <a:p>
            <a:r>
              <a:rPr lang="en-GB" dirty="0">
                <a:hlinkClick r:id="rId3"/>
              </a:rPr>
              <a:t>2025 key stage 2 mathematics test mark schemes Paper 1: arithmetic, Paper 2: reasoning and Paper 3: reasoning</a:t>
            </a:r>
            <a:endParaRPr lang="en-GB" dirty="0"/>
          </a:p>
        </p:txBody>
      </p:sp>
      <p:pic>
        <p:nvPicPr>
          <p:cNvPr id="7" name="Picture 6">
            <a:extLst>
              <a:ext uri="{FF2B5EF4-FFF2-40B4-BE49-F238E27FC236}">
                <a16:creationId xmlns:a16="http://schemas.microsoft.com/office/drawing/2014/main" id="{B44BAC57-9E5D-F4D9-D5F5-67DF67D368DB}"/>
              </a:ext>
            </a:extLst>
          </p:cNvPr>
          <p:cNvPicPr>
            <a:picLocks noChangeAspect="1"/>
          </p:cNvPicPr>
          <p:nvPr/>
        </p:nvPicPr>
        <p:blipFill>
          <a:blip r:embed="rId4"/>
          <a:stretch>
            <a:fillRect/>
          </a:stretch>
        </p:blipFill>
        <p:spPr>
          <a:xfrm>
            <a:off x="12877986" y="382459"/>
            <a:ext cx="9450386" cy="12032457"/>
          </a:xfrm>
          <a:prstGeom prst="rect">
            <a:avLst/>
          </a:prstGeom>
        </p:spPr>
      </p:pic>
    </p:spTree>
    <p:extLst>
      <p:ext uri="{BB962C8B-B14F-4D97-AF65-F5344CB8AC3E}">
        <p14:creationId xmlns:p14="http://schemas.microsoft.com/office/powerpoint/2010/main" val="3125826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83CDE-0E36-2688-31BC-3EC5D15FF2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0D2FC9-77C4-43B4-2CF7-07722E9B48E6}"/>
              </a:ext>
            </a:extLst>
          </p:cNvPr>
          <p:cNvPicPr>
            <a:picLocks noChangeAspect="1"/>
          </p:cNvPicPr>
          <p:nvPr/>
        </p:nvPicPr>
        <p:blipFill>
          <a:blip r:embed="rId2"/>
          <a:srcRect b="84662"/>
          <a:stretch/>
        </p:blipFill>
        <p:spPr>
          <a:xfrm>
            <a:off x="1499100" y="382459"/>
            <a:ext cx="10692106" cy="1701522"/>
          </a:xfrm>
          <a:prstGeom prst="rect">
            <a:avLst/>
          </a:prstGeom>
        </p:spPr>
      </p:pic>
      <p:sp>
        <p:nvSpPr>
          <p:cNvPr id="5" name="TextBox 4">
            <a:extLst>
              <a:ext uri="{FF2B5EF4-FFF2-40B4-BE49-F238E27FC236}">
                <a16:creationId xmlns:a16="http://schemas.microsoft.com/office/drawing/2014/main" id="{AADE0823-0240-2F8C-2ACE-FA247639D4E2}"/>
              </a:ext>
            </a:extLst>
          </p:cNvPr>
          <p:cNvSpPr txBox="1"/>
          <p:nvPr/>
        </p:nvSpPr>
        <p:spPr>
          <a:xfrm>
            <a:off x="6480544" y="12414916"/>
            <a:ext cx="12195544" cy="369332"/>
          </a:xfrm>
          <a:prstGeom prst="rect">
            <a:avLst/>
          </a:prstGeom>
          <a:noFill/>
        </p:spPr>
        <p:txBody>
          <a:bodyPr wrap="square">
            <a:spAutoFit/>
          </a:bodyPr>
          <a:lstStyle/>
          <a:p>
            <a:r>
              <a:rPr lang="en-GB" dirty="0">
                <a:hlinkClick r:id="rId3"/>
              </a:rPr>
              <a:t>2025 key stage 2 mathematics test mark schemes Paper 1: arithmetic, Paper 2: reasoning and Paper 3: reasoning</a:t>
            </a:r>
            <a:endParaRPr lang="en-GB" dirty="0"/>
          </a:p>
        </p:txBody>
      </p:sp>
      <p:pic>
        <p:nvPicPr>
          <p:cNvPr id="4" name="Picture 3">
            <a:extLst>
              <a:ext uri="{FF2B5EF4-FFF2-40B4-BE49-F238E27FC236}">
                <a16:creationId xmlns:a16="http://schemas.microsoft.com/office/drawing/2014/main" id="{439A6520-7C06-01EC-1B02-A766476F17DA}"/>
              </a:ext>
            </a:extLst>
          </p:cNvPr>
          <p:cNvPicPr>
            <a:picLocks noChangeAspect="1"/>
          </p:cNvPicPr>
          <p:nvPr/>
        </p:nvPicPr>
        <p:blipFill>
          <a:blip r:embed="rId4"/>
          <a:stretch>
            <a:fillRect/>
          </a:stretch>
        </p:blipFill>
        <p:spPr>
          <a:xfrm>
            <a:off x="1201389" y="2949741"/>
            <a:ext cx="11303110" cy="6839725"/>
          </a:xfrm>
          <a:prstGeom prst="rect">
            <a:avLst/>
          </a:prstGeom>
        </p:spPr>
      </p:pic>
      <p:pic>
        <p:nvPicPr>
          <p:cNvPr id="8" name="Picture 7">
            <a:extLst>
              <a:ext uri="{FF2B5EF4-FFF2-40B4-BE49-F238E27FC236}">
                <a16:creationId xmlns:a16="http://schemas.microsoft.com/office/drawing/2014/main" id="{B0E16EE9-3B7D-26A6-C198-7733C5BA6EEC}"/>
              </a:ext>
            </a:extLst>
          </p:cNvPr>
          <p:cNvPicPr>
            <a:picLocks noChangeAspect="1"/>
          </p:cNvPicPr>
          <p:nvPr/>
        </p:nvPicPr>
        <p:blipFill>
          <a:blip r:embed="rId5"/>
          <a:stretch>
            <a:fillRect/>
          </a:stretch>
        </p:blipFill>
        <p:spPr>
          <a:xfrm>
            <a:off x="12994262" y="562419"/>
            <a:ext cx="10186762" cy="11125569"/>
          </a:xfrm>
          <a:prstGeom prst="rect">
            <a:avLst/>
          </a:prstGeom>
        </p:spPr>
      </p:pic>
    </p:spTree>
    <p:extLst>
      <p:ext uri="{BB962C8B-B14F-4D97-AF65-F5344CB8AC3E}">
        <p14:creationId xmlns:p14="http://schemas.microsoft.com/office/powerpoint/2010/main" val="464674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3E4A-4E78-416F-8B6D-984A9A71FB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37EBC0-69AA-F03A-427A-C118114379FA}"/>
              </a:ext>
            </a:extLst>
          </p:cNvPr>
          <p:cNvPicPr>
            <a:picLocks noChangeAspect="1"/>
          </p:cNvPicPr>
          <p:nvPr/>
        </p:nvPicPr>
        <p:blipFill>
          <a:blip r:embed="rId2"/>
          <a:srcRect b="84662"/>
          <a:stretch/>
        </p:blipFill>
        <p:spPr>
          <a:xfrm>
            <a:off x="1499100" y="382459"/>
            <a:ext cx="10692106" cy="1701522"/>
          </a:xfrm>
          <a:prstGeom prst="rect">
            <a:avLst/>
          </a:prstGeom>
        </p:spPr>
      </p:pic>
      <p:sp>
        <p:nvSpPr>
          <p:cNvPr id="5" name="TextBox 4">
            <a:extLst>
              <a:ext uri="{FF2B5EF4-FFF2-40B4-BE49-F238E27FC236}">
                <a16:creationId xmlns:a16="http://schemas.microsoft.com/office/drawing/2014/main" id="{83A47DA0-D964-42C0-13AD-91B0E812068A}"/>
              </a:ext>
            </a:extLst>
          </p:cNvPr>
          <p:cNvSpPr txBox="1"/>
          <p:nvPr/>
        </p:nvSpPr>
        <p:spPr>
          <a:xfrm>
            <a:off x="6480544" y="12414916"/>
            <a:ext cx="12195544" cy="369332"/>
          </a:xfrm>
          <a:prstGeom prst="rect">
            <a:avLst/>
          </a:prstGeom>
          <a:noFill/>
        </p:spPr>
        <p:txBody>
          <a:bodyPr wrap="square">
            <a:spAutoFit/>
          </a:bodyPr>
          <a:lstStyle/>
          <a:p>
            <a:r>
              <a:rPr lang="en-GB" dirty="0">
                <a:hlinkClick r:id="rId3"/>
              </a:rPr>
              <a:t>2025 key stage 2 mathematics test mark schemes Paper 1: arithmetic, Paper 2: reasoning and Paper 3: reasoning</a:t>
            </a:r>
            <a:endParaRPr lang="en-GB" dirty="0"/>
          </a:p>
        </p:txBody>
      </p:sp>
      <p:pic>
        <p:nvPicPr>
          <p:cNvPr id="6" name="Picture 5">
            <a:extLst>
              <a:ext uri="{FF2B5EF4-FFF2-40B4-BE49-F238E27FC236}">
                <a16:creationId xmlns:a16="http://schemas.microsoft.com/office/drawing/2014/main" id="{E9B2EA9C-1138-55B0-6AF8-05233F9E025C}"/>
              </a:ext>
            </a:extLst>
          </p:cNvPr>
          <p:cNvPicPr>
            <a:picLocks noChangeAspect="1"/>
          </p:cNvPicPr>
          <p:nvPr/>
        </p:nvPicPr>
        <p:blipFill>
          <a:blip r:embed="rId4"/>
          <a:stretch>
            <a:fillRect/>
          </a:stretch>
        </p:blipFill>
        <p:spPr>
          <a:xfrm>
            <a:off x="1756329" y="2417634"/>
            <a:ext cx="9817058" cy="7789622"/>
          </a:xfrm>
          <a:prstGeom prst="rect">
            <a:avLst/>
          </a:prstGeom>
        </p:spPr>
      </p:pic>
      <p:pic>
        <p:nvPicPr>
          <p:cNvPr id="9" name="Picture 8">
            <a:extLst>
              <a:ext uri="{FF2B5EF4-FFF2-40B4-BE49-F238E27FC236}">
                <a16:creationId xmlns:a16="http://schemas.microsoft.com/office/drawing/2014/main" id="{3748D227-E1AA-6285-7E62-AAB20F044927}"/>
              </a:ext>
            </a:extLst>
          </p:cNvPr>
          <p:cNvPicPr>
            <a:picLocks noChangeAspect="1"/>
          </p:cNvPicPr>
          <p:nvPr/>
        </p:nvPicPr>
        <p:blipFill>
          <a:blip r:embed="rId5"/>
          <a:stretch>
            <a:fillRect/>
          </a:stretch>
        </p:blipFill>
        <p:spPr>
          <a:xfrm>
            <a:off x="13316330" y="442436"/>
            <a:ext cx="9160898" cy="11740018"/>
          </a:xfrm>
          <a:prstGeom prst="rect">
            <a:avLst/>
          </a:prstGeom>
        </p:spPr>
      </p:pic>
    </p:spTree>
    <p:extLst>
      <p:ext uri="{BB962C8B-B14F-4D97-AF65-F5344CB8AC3E}">
        <p14:creationId xmlns:p14="http://schemas.microsoft.com/office/powerpoint/2010/main" val="1797629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B42-4E04-C693-4B28-5DDAD46FDD9C}"/>
              </a:ext>
            </a:extLst>
          </p:cNvPr>
          <p:cNvSpPr txBox="1">
            <a:spLocks/>
          </p:cNvSpPr>
          <p:nvPr/>
        </p:nvSpPr>
        <p:spPr>
          <a:xfrm>
            <a:off x="588336" y="679601"/>
            <a:ext cx="21074742" cy="1143000"/>
          </a:xfrm>
          <a:prstGeom prst="rect">
            <a:avLst/>
          </a:prstGeom>
        </p:spPr>
        <p:txBody>
          <a:bodyPr/>
          <a:lst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a:lstStyle>
          <a:p>
            <a:r>
              <a:rPr lang="en-GB" sz="8000" dirty="0">
                <a:solidFill>
                  <a:srgbClr val="0070C0"/>
                </a:solidFill>
              </a:rPr>
              <a:t>Key Stage 2 Arithmetic Paper 2025</a:t>
            </a:r>
            <a:br>
              <a:rPr lang="en-GB" sz="8000" dirty="0">
                <a:solidFill>
                  <a:srgbClr val="0070C0"/>
                </a:solidFill>
              </a:rPr>
            </a:br>
            <a:r>
              <a:rPr lang="en-GB" sz="8000" dirty="0">
                <a:solidFill>
                  <a:srgbClr val="0070C0"/>
                </a:solidFill>
              </a:rPr>
              <a:t>Q1- 18</a:t>
            </a:r>
          </a:p>
        </p:txBody>
      </p:sp>
      <p:sp>
        <p:nvSpPr>
          <p:cNvPr id="3" name="TextBox 2">
            <a:extLst>
              <a:ext uri="{FF2B5EF4-FFF2-40B4-BE49-F238E27FC236}">
                <a16:creationId xmlns:a16="http://schemas.microsoft.com/office/drawing/2014/main" id="{46B581AC-88A3-D3F2-FBC8-9AA1EAB7207D}"/>
              </a:ext>
            </a:extLst>
          </p:cNvPr>
          <p:cNvSpPr txBox="1"/>
          <p:nvPr/>
        </p:nvSpPr>
        <p:spPr>
          <a:xfrm>
            <a:off x="6821435" y="12413573"/>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5" name="Picture 4">
            <a:extLst>
              <a:ext uri="{FF2B5EF4-FFF2-40B4-BE49-F238E27FC236}">
                <a16:creationId xmlns:a16="http://schemas.microsoft.com/office/drawing/2014/main" id="{EAA2E4B8-8B19-993A-44E1-A4519E40A900}"/>
              </a:ext>
            </a:extLst>
          </p:cNvPr>
          <p:cNvPicPr>
            <a:picLocks noChangeAspect="1"/>
          </p:cNvPicPr>
          <p:nvPr/>
        </p:nvPicPr>
        <p:blipFill>
          <a:blip r:embed="rId3"/>
          <a:stretch>
            <a:fillRect/>
          </a:stretch>
        </p:blipFill>
        <p:spPr>
          <a:xfrm>
            <a:off x="649559" y="3610810"/>
            <a:ext cx="7815209" cy="1014962"/>
          </a:xfrm>
          <a:prstGeom prst="rect">
            <a:avLst/>
          </a:prstGeom>
        </p:spPr>
      </p:pic>
      <p:pic>
        <p:nvPicPr>
          <p:cNvPr id="7" name="Picture 6">
            <a:extLst>
              <a:ext uri="{FF2B5EF4-FFF2-40B4-BE49-F238E27FC236}">
                <a16:creationId xmlns:a16="http://schemas.microsoft.com/office/drawing/2014/main" id="{EE18FE99-2308-EA40-4A9A-88D1DE996B26}"/>
              </a:ext>
            </a:extLst>
          </p:cNvPr>
          <p:cNvPicPr>
            <a:picLocks noChangeAspect="1"/>
          </p:cNvPicPr>
          <p:nvPr/>
        </p:nvPicPr>
        <p:blipFill>
          <a:blip r:embed="rId4"/>
          <a:stretch>
            <a:fillRect/>
          </a:stretch>
        </p:blipFill>
        <p:spPr>
          <a:xfrm>
            <a:off x="545179" y="4871053"/>
            <a:ext cx="3595864" cy="956964"/>
          </a:xfrm>
          <a:prstGeom prst="rect">
            <a:avLst/>
          </a:prstGeom>
        </p:spPr>
      </p:pic>
      <p:pic>
        <p:nvPicPr>
          <p:cNvPr id="11" name="Picture 10">
            <a:extLst>
              <a:ext uri="{FF2B5EF4-FFF2-40B4-BE49-F238E27FC236}">
                <a16:creationId xmlns:a16="http://schemas.microsoft.com/office/drawing/2014/main" id="{885D3C19-C624-5FC7-DF9B-C75D2E12E6DE}"/>
              </a:ext>
            </a:extLst>
          </p:cNvPr>
          <p:cNvPicPr>
            <a:picLocks noChangeAspect="1"/>
          </p:cNvPicPr>
          <p:nvPr/>
        </p:nvPicPr>
        <p:blipFill>
          <a:blip r:embed="rId5"/>
          <a:stretch>
            <a:fillRect/>
          </a:stretch>
        </p:blipFill>
        <p:spPr>
          <a:xfrm>
            <a:off x="467275" y="6063001"/>
            <a:ext cx="5422796" cy="1130958"/>
          </a:xfrm>
          <a:prstGeom prst="rect">
            <a:avLst/>
          </a:prstGeom>
        </p:spPr>
      </p:pic>
      <p:pic>
        <p:nvPicPr>
          <p:cNvPr id="13" name="Picture 12">
            <a:extLst>
              <a:ext uri="{FF2B5EF4-FFF2-40B4-BE49-F238E27FC236}">
                <a16:creationId xmlns:a16="http://schemas.microsoft.com/office/drawing/2014/main" id="{DE26A04D-B2CF-9810-78C7-38D42D13EA5B}"/>
              </a:ext>
            </a:extLst>
          </p:cNvPr>
          <p:cNvPicPr>
            <a:picLocks noChangeAspect="1"/>
          </p:cNvPicPr>
          <p:nvPr/>
        </p:nvPicPr>
        <p:blipFill>
          <a:blip r:embed="rId6"/>
          <a:stretch>
            <a:fillRect/>
          </a:stretch>
        </p:blipFill>
        <p:spPr>
          <a:xfrm>
            <a:off x="613760" y="7461826"/>
            <a:ext cx="4291840" cy="811969"/>
          </a:xfrm>
          <a:prstGeom prst="rect">
            <a:avLst/>
          </a:prstGeom>
        </p:spPr>
      </p:pic>
      <p:pic>
        <p:nvPicPr>
          <p:cNvPr id="15" name="Picture 14">
            <a:extLst>
              <a:ext uri="{FF2B5EF4-FFF2-40B4-BE49-F238E27FC236}">
                <a16:creationId xmlns:a16="http://schemas.microsoft.com/office/drawing/2014/main" id="{18844BD5-700A-D7C2-5387-640F50F20650}"/>
              </a:ext>
            </a:extLst>
          </p:cNvPr>
          <p:cNvPicPr>
            <a:picLocks noChangeAspect="1"/>
          </p:cNvPicPr>
          <p:nvPr/>
        </p:nvPicPr>
        <p:blipFill>
          <a:blip r:embed="rId7"/>
          <a:stretch>
            <a:fillRect/>
          </a:stretch>
        </p:blipFill>
        <p:spPr>
          <a:xfrm>
            <a:off x="509805" y="8752473"/>
            <a:ext cx="3349374" cy="710473"/>
          </a:xfrm>
          <a:prstGeom prst="rect">
            <a:avLst/>
          </a:prstGeom>
        </p:spPr>
      </p:pic>
      <p:pic>
        <p:nvPicPr>
          <p:cNvPr id="17" name="Picture 16">
            <a:extLst>
              <a:ext uri="{FF2B5EF4-FFF2-40B4-BE49-F238E27FC236}">
                <a16:creationId xmlns:a16="http://schemas.microsoft.com/office/drawing/2014/main" id="{F1F8E2C6-8AC7-12F2-7D8F-592A6B211E09}"/>
              </a:ext>
            </a:extLst>
          </p:cNvPr>
          <p:cNvPicPr>
            <a:picLocks noChangeAspect="1"/>
          </p:cNvPicPr>
          <p:nvPr/>
        </p:nvPicPr>
        <p:blipFill>
          <a:blip r:embed="rId8"/>
          <a:stretch>
            <a:fillRect/>
          </a:stretch>
        </p:blipFill>
        <p:spPr>
          <a:xfrm>
            <a:off x="509805" y="10064558"/>
            <a:ext cx="3508868" cy="840968"/>
          </a:xfrm>
          <a:prstGeom prst="rect">
            <a:avLst/>
          </a:prstGeom>
        </p:spPr>
      </p:pic>
      <p:pic>
        <p:nvPicPr>
          <p:cNvPr id="19" name="Picture 18">
            <a:extLst>
              <a:ext uri="{FF2B5EF4-FFF2-40B4-BE49-F238E27FC236}">
                <a16:creationId xmlns:a16="http://schemas.microsoft.com/office/drawing/2014/main" id="{0EE2FF41-7263-C79A-5484-33FE2357C778}"/>
              </a:ext>
            </a:extLst>
          </p:cNvPr>
          <p:cNvPicPr>
            <a:picLocks noChangeAspect="1"/>
          </p:cNvPicPr>
          <p:nvPr/>
        </p:nvPicPr>
        <p:blipFill>
          <a:blip r:embed="rId9"/>
          <a:stretch>
            <a:fillRect/>
          </a:stretch>
        </p:blipFill>
        <p:spPr>
          <a:xfrm>
            <a:off x="9758988" y="3613380"/>
            <a:ext cx="3421870" cy="768470"/>
          </a:xfrm>
          <a:prstGeom prst="rect">
            <a:avLst/>
          </a:prstGeom>
        </p:spPr>
      </p:pic>
      <p:pic>
        <p:nvPicPr>
          <p:cNvPr id="21" name="Picture 20">
            <a:extLst>
              <a:ext uri="{FF2B5EF4-FFF2-40B4-BE49-F238E27FC236}">
                <a16:creationId xmlns:a16="http://schemas.microsoft.com/office/drawing/2014/main" id="{43E9D536-FFF2-E171-7DB9-6F0B83831818}"/>
              </a:ext>
            </a:extLst>
          </p:cNvPr>
          <p:cNvPicPr>
            <a:picLocks noChangeAspect="1"/>
          </p:cNvPicPr>
          <p:nvPr/>
        </p:nvPicPr>
        <p:blipFill>
          <a:blip r:embed="rId10"/>
          <a:stretch>
            <a:fillRect/>
          </a:stretch>
        </p:blipFill>
        <p:spPr>
          <a:xfrm>
            <a:off x="9801518" y="4795406"/>
            <a:ext cx="4291839" cy="913466"/>
          </a:xfrm>
          <a:prstGeom prst="rect">
            <a:avLst/>
          </a:prstGeom>
        </p:spPr>
      </p:pic>
      <p:pic>
        <p:nvPicPr>
          <p:cNvPr id="23" name="Picture 22">
            <a:extLst>
              <a:ext uri="{FF2B5EF4-FFF2-40B4-BE49-F238E27FC236}">
                <a16:creationId xmlns:a16="http://schemas.microsoft.com/office/drawing/2014/main" id="{D414FC77-6D59-DB42-18CE-364006771E35}"/>
              </a:ext>
            </a:extLst>
          </p:cNvPr>
          <p:cNvPicPr>
            <a:picLocks noChangeAspect="1"/>
          </p:cNvPicPr>
          <p:nvPr/>
        </p:nvPicPr>
        <p:blipFill>
          <a:blip r:embed="rId11"/>
          <a:stretch>
            <a:fillRect/>
          </a:stretch>
        </p:blipFill>
        <p:spPr>
          <a:xfrm>
            <a:off x="9715471" y="6081974"/>
            <a:ext cx="5770782" cy="1058460"/>
          </a:xfrm>
          <a:prstGeom prst="rect">
            <a:avLst/>
          </a:prstGeom>
        </p:spPr>
      </p:pic>
      <p:pic>
        <p:nvPicPr>
          <p:cNvPr id="25" name="Picture 24">
            <a:extLst>
              <a:ext uri="{FF2B5EF4-FFF2-40B4-BE49-F238E27FC236}">
                <a16:creationId xmlns:a16="http://schemas.microsoft.com/office/drawing/2014/main" id="{755C2405-5E63-5A37-3360-C487BE569A64}"/>
              </a:ext>
            </a:extLst>
          </p:cNvPr>
          <p:cNvPicPr>
            <a:picLocks noChangeAspect="1"/>
          </p:cNvPicPr>
          <p:nvPr/>
        </p:nvPicPr>
        <p:blipFill>
          <a:blip r:embed="rId12"/>
          <a:stretch>
            <a:fillRect/>
          </a:stretch>
        </p:blipFill>
        <p:spPr>
          <a:xfrm>
            <a:off x="9602085" y="7536026"/>
            <a:ext cx="5263302" cy="1058460"/>
          </a:xfrm>
          <a:prstGeom prst="rect">
            <a:avLst/>
          </a:prstGeom>
        </p:spPr>
      </p:pic>
      <p:pic>
        <p:nvPicPr>
          <p:cNvPr id="28" name="Picture 27">
            <a:extLst>
              <a:ext uri="{FF2B5EF4-FFF2-40B4-BE49-F238E27FC236}">
                <a16:creationId xmlns:a16="http://schemas.microsoft.com/office/drawing/2014/main" id="{B81FC961-93FC-FEA5-FD53-84827D90B40E}"/>
              </a:ext>
            </a:extLst>
          </p:cNvPr>
          <p:cNvPicPr>
            <a:picLocks noChangeAspect="1"/>
          </p:cNvPicPr>
          <p:nvPr/>
        </p:nvPicPr>
        <p:blipFill>
          <a:blip r:embed="rId13"/>
          <a:stretch>
            <a:fillRect/>
          </a:stretch>
        </p:blipFill>
        <p:spPr>
          <a:xfrm>
            <a:off x="9672941" y="9078707"/>
            <a:ext cx="3175379" cy="826469"/>
          </a:xfrm>
          <a:prstGeom prst="rect">
            <a:avLst/>
          </a:prstGeom>
        </p:spPr>
      </p:pic>
      <p:pic>
        <p:nvPicPr>
          <p:cNvPr id="30" name="Picture 29">
            <a:extLst>
              <a:ext uri="{FF2B5EF4-FFF2-40B4-BE49-F238E27FC236}">
                <a16:creationId xmlns:a16="http://schemas.microsoft.com/office/drawing/2014/main" id="{4D28FAD4-B823-D8D2-5BA1-8F990BB30EBC}"/>
              </a:ext>
            </a:extLst>
          </p:cNvPr>
          <p:cNvPicPr>
            <a:picLocks noChangeAspect="1"/>
          </p:cNvPicPr>
          <p:nvPr/>
        </p:nvPicPr>
        <p:blipFill>
          <a:blip r:embed="rId14"/>
          <a:stretch>
            <a:fillRect/>
          </a:stretch>
        </p:blipFill>
        <p:spPr>
          <a:xfrm>
            <a:off x="9724483" y="10240165"/>
            <a:ext cx="3189879" cy="695974"/>
          </a:xfrm>
          <a:prstGeom prst="rect">
            <a:avLst/>
          </a:prstGeom>
        </p:spPr>
      </p:pic>
      <p:pic>
        <p:nvPicPr>
          <p:cNvPr id="32" name="Picture 31">
            <a:extLst>
              <a:ext uri="{FF2B5EF4-FFF2-40B4-BE49-F238E27FC236}">
                <a16:creationId xmlns:a16="http://schemas.microsoft.com/office/drawing/2014/main" id="{B691F553-F1AA-4A4F-21F5-8F1EC5FA82D3}"/>
              </a:ext>
            </a:extLst>
          </p:cNvPr>
          <p:cNvPicPr>
            <a:picLocks noChangeAspect="1"/>
          </p:cNvPicPr>
          <p:nvPr/>
        </p:nvPicPr>
        <p:blipFill>
          <a:blip r:embed="rId15"/>
          <a:stretch>
            <a:fillRect/>
          </a:stretch>
        </p:blipFill>
        <p:spPr>
          <a:xfrm>
            <a:off x="17179375" y="3503565"/>
            <a:ext cx="3334877" cy="898966"/>
          </a:xfrm>
          <a:prstGeom prst="rect">
            <a:avLst/>
          </a:prstGeom>
        </p:spPr>
      </p:pic>
      <p:pic>
        <p:nvPicPr>
          <p:cNvPr id="34" name="Picture 33">
            <a:extLst>
              <a:ext uri="{FF2B5EF4-FFF2-40B4-BE49-F238E27FC236}">
                <a16:creationId xmlns:a16="http://schemas.microsoft.com/office/drawing/2014/main" id="{E25D951E-7CF7-F731-FF56-115631E47F2D}"/>
              </a:ext>
            </a:extLst>
          </p:cNvPr>
          <p:cNvPicPr>
            <a:picLocks noChangeAspect="1"/>
          </p:cNvPicPr>
          <p:nvPr/>
        </p:nvPicPr>
        <p:blipFill>
          <a:blip r:embed="rId16"/>
          <a:stretch>
            <a:fillRect/>
          </a:stretch>
        </p:blipFill>
        <p:spPr>
          <a:xfrm>
            <a:off x="17076962" y="4697340"/>
            <a:ext cx="4320836" cy="1551441"/>
          </a:xfrm>
          <a:prstGeom prst="rect">
            <a:avLst/>
          </a:prstGeom>
        </p:spPr>
      </p:pic>
      <p:pic>
        <p:nvPicPr>
          <p:cNvPr id="36" name="Picture 35">
            <a:extLst>
              <a:ext uri="{FF2B5EF4-FFF2-40B4-BE49-F238E27FC236}">
                <a16:creationId xmlns:a16="http://schemas.microsoft.com/office/drawing/2014/main" id="{A2B046D1-5E21-E641-FF02-3D8E56E49F95}"/>
              </a:ext>
            </a:extLst>
          </p:cNvPr>
          <p:cNvPicPr>
            <a:picLocks noChangeAspect="1"/>
          </p:cNvPicPr>
          <p:nvPr/>
        </p:nvPicPr>
        <p:blipFill>
          <a:blip r:embed="rId17"/>
          <a:stretch>
            <a:fillRect/>
          </a:stretch>
        </p:blipFill>
        <p:spPr>
          <a:xfrm>
            <a:off x="17033412" y="6543590"/>
            <a:ext cx="3711862" cy="884467"/>
          </a:xfrm>
          <a:prstGeom prst="rect">
            <a:avLst/>
          </a:prstGeom>
        </p:spPr>
      </p:pic>
      <p:pic>
        <p:nvPicPr>
          <p:cNvPr id="38" name="Picture 37">
            <a:extLst>
              <a:ext uri="{FF2B5EF4-FFF2-40B4-BE49-F238E27FC236}">
                <a16:creationId xmlns:a16="http://schemas.microsoft.com/office/drawing/2014/main" id="{194F88DB-2FFD-EEAA-5C84-1B83E966FD52}"/>
              </a:ext>
            </a:extLst>
          </p:cNvPr>
          <p:cNvPicPr>
            <a:picLocks noChangeAspect="1"/>
          </p:cNvPicPr>
          <p:nvPr/>
        </p:nvPicPr>
        <p:blipFill>
          <a:blip r:embed="rId18"/>
          <a:stretch>
            <a:fillRect/>
          </a:stretch>
        </p:blipFill>
        <p:spPr>
          <a:xfrm>
            <a:off x="17095233" y="7947117"/>
            <a:ext cx="3160881" cy="913466"/>
          </a:xfrm>
          <a:prstGeom prst="rect">
            <a:avLst/>
          </a:prstGeom>
        </p:spPr>
      </p:pic>
      <p:pic>
        <p:nvPicPr>
          <p:cNvPr id="40" name="Picture 39">
            <a:extLst>
              <a:ext uri="{FF2B5EF4-FFF2-40B4-BE49-F238E27FC236}">
                <a16:creationId xmlns:a16="http://schemas.microsoft.com/office/drawing/2014/main" id="{88E40144-C85E-0DFF-3536-6C51DF4127BD}"/>
              </a:ext>
            </a:extLst>
          </p:cNvPr>
          <p:cNvPicPr>
            <a:picLocks noChangeAspect="1"/>
          </p:cNvPicPr>
          <p:nvPr/>
        </p:nvPicPr>
        <p:blipFill>
          <a:blip r:embed="rId19"/>
          <a:stretch>
            <a:fillRect/>
          </a:stretch>
        </p:blipFill>
        <p:spPr>
          <a:xfrm>
            <a:off x="17179375" y="9253112"/>
            <a:ext cx="3755356" cy="608977"/>
          </a:xfrm>
          <a:prstGeom prst="rect">
            <a:avLst/>
          </a:prstGeom>
        </p:spPr>
      </p:pic>
      <p:pic>
        <p:nvPicPr>
          <p:cNvPr id="42" name="Picture 41">
            <a:extLst>
              <a:ext uri="{FF2B5EF4-FFF2-40B4-BE49-F238E27FC236}">
                <a16:creationId xmlns:a16="http://schemas.microsoft.com/office/drawing/2014/main" id="{452DE128-42D8-C421-2EA4-8FE87D6EF757}"/>
              </a:ext>
            </a:extLst>
          </p:cNvPr>
          <p:cNvPicPr>
            <a:picLocks noChangeAspect="1"/>
          </p:cNvPicPr>
          <p:nvPr/>
        </p:nvPicPr>
        <p:blipFill>
          <a:blip r:embed="rId20"/>
          <a:stretch>
            <a:fillRect/>
          </a:stretch>
        </p:blipFill>
        <p:spPr>
          <a:xfrm>
            <a:off x="17096384" y="10292372"/>
            <a:ext cx="3088384" cy="927965"/>
          </a:xfrm>
          <a:prstGeom prst="rect">
            <a:avLst/>
          </a:prstGeom>
        </p:spPr>
      </p:pic>
    </p:spTree>
    <p:extLst>
      <p:ext uri="{BB962C8B-B14F-4D97-AF65-F5344CB8AC3E}">
        <p14:creationId xmlns:p14="http://schemas.microsoft.com/office/powerpoint/2010/main" val="184039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B42-4E04-C693-4B28-5DDAD46FDD9C}"/>
              </a:ext>
            </a:extLst>
          </p:cNvPr>
          <p:cNvSpPr txBox="1">
            <a:spLocks/>
          </p:cNvSpPr>
          <p:nvPr/>
        </p:nvSpPr>
        <p:spPr>
          <a:xfrm>
            <a:off x="609601" y="551083"/>
            <a:ext cx="21074742" cy="1143000"/>
          </a:xfrm>
          <a:prstGeom prst="rect">
            <a:avLst/>
          </a:prstGeom>
        </p:spPr>
        <p:txBody>
          <a:bodyPr/>
          <a:lst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a:lstStyle>
          <a:p>
            <a:r>
              <a:rPr lang="en-GB" sz="8000" dirty="0">
                <a:solidFill>
                  <a:srgbClr val="0070C0"/>
                </a:solidFill>
              </a:rPr>
              <a:t>Key Stage 2 Arithmetic Paper 2025</a:t>
            </a:r>
            <a:br>
              <a:rPr lang="en-GB" sz="8000" dirty="0">
                <a:solidFill>
                  <a:srgbClr val="0070C0"/>
                </a:solidFill>
              </a:rPr>
            </a:br>
            <a:r>
              <a:rPr lang="en-GB" sz="8000" dirty="0">
                <a:solidFill>
                  <a:srgbClr val="0070C0"/>
                </a:solidFill>
              </a:rPr>
              <a:t>Q19- 36</a:t>
            </a:r>
          </a:p>
        </p:txBody>
      </p:sp>
      <p:sp>
        <p:nvSpPr>
          <p:cNvPr id="3" name="TextBox 2">
            <a:extLst>
              <a:ext uri="{FF2B5EF4-FFF2-40B4-BE49-F238E27FC236}">
                <a16:creationId xmlns:a16="http://schemas.microsoft.com/office/drawing/2014/main" id="{C7D944CF-164E-7FCA-8DA6-C2167788DBDA}"/>
              </a:ext>
            </a:extLst>
          </p:cNvPr>
          <p:cNvSpPr txBox="1"/>
          <p:nvPr/>
        </p:nvSpPr>
        <p:spPr>
          <a:xfrm>
            <a:off x="6757640" y="12436648"/>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5" name="Picture 4">
            <a:extLst>
              <a:ext uri="{FF2B5EF4-FFF2-40B4-BE49-F238E27FC236}">
                <a16:creationId xmlns:a16="http://schemas.microsoft.com/office/drawing/2014/main" id="{9AFC97CC-1A09-ACDD-ABFB-F474BCE953CB}"/>
              </a:ext>
            </a:extLst>
          </p:cNvPr>
          <p:cNvPicPr>
            <a:picLocks noChangeAspect="1"/>
          </p:cNvPicPr>
          <p:nvPr/>
        </p:nvPicPr>
        <p:blipFill>
          <a:blip r:embed="rId3"/>
          <a:stretch>
            <a:fillRect/>
          </a:stretch>
        </p:blipFill>
        <p:spPr>
          <a:xfrm>
            <a:off x="893860" y="3214675"/>
            <a:ext cx="3654133" cy="1142999"/>
          </a:xfrm>
          <a:prstGeom prst="rect">
            <a:avLst/>
          </a:prstGeom>
        </p:spPr>
      </p:pic>
      <p:pic>
        <p:nvPicPr>
          <p:cNvPr id="7" name="Picture 6">
            <a:extLst>
              <a:ext uri="{FF2B5EF4-FFF2-40B4-BE49-F238E27FC236}">
                <a16:creationId xmlns:a16="http://schemas.microsoft.com/office/drawing/2014/main" id="{798540DA-C093-89B9-A81E-A6F13949AB70}"/>
              </a:ext>
            </a:extLst>
          </p:cNvPr>
          <p:cNvPicPr>
            <a:picLocks noChangeAspect="1"/>
          </p:cNvPicPr>
          <p:nvPr/>
        </p:nvPicPr>
        <p:blipFill>
          <a:blip r:embed="rId4"/>
          <a:stretch>
            <a:fillRect/>
          </a:stretch>
        </p:blipFill>
        <p:spPr>
          <a:xfrm>
            <a:off x="755296" y="4651642"/>
            <a:ext cx="6355764" cy="1004453"/>
          </a:xfrm>
          <a:prstGeom prst="rect">
            <a:avLst/>
          </a:prstGeom>
        </p:spPr>
      </p:pic>
      <p:pic>
        <p:nvPicPr>
          <p:cNvPr id="9" name="Picture 8">
            <a:extLst>
              <a:ext uri="{FF2B5EF4-FFF2-40B4-BE49-F238E27FC236}">
                <a16:creationId xmlns:a16="http://schemas.microsoft.com/office/drawing/2014/main" id="{B903D455-080A-DAEE-ED53-44D5A5882476}"/>
              </a:ext>
            </a:extLst>
          </p:cNvPr>
          <p:cNvPicPr>
            <a:picLocks noChangeAspect="1"/>
          </p:cNvPicPr>
          <p:nvPr/>
        </p:nvPicPr>
        <p:blipFill>
          <a:blip r:embed="rId5"/>
          <a:stretch>
            <a:fillRect/>
          </a:stretch>
        </p:blipFill>
        <p:spPr>
          <a:xfrm>
            <a:off x="755954" y="5917584"/>
            <a:ext cx="4416133" cy="952499"/>
          </a:xfrm>
          <a:prstGeom prst="rect">
            <a:avLst/>
          </a:prstGeom>
        </p:spPr>
      </p:pic>
      <p:pic>
        <p:nvPicPr>
          <p:cNvPr id="11" name="Picture 10">
            <a:extLst>
              <a:ext uri="{FF2B5EF4-FFF2-40B4-BE49-F238E27FC236}">
                <a16:creationId xmlns:a16="http://schemas.microsoft.com/office/drawing/2014/main" id="{734444CB-6E97-E701-6595-BAF7FFB1F701}"/>
              </a:ext>
            </a:extLst>
          </p:cNvPr>
          <p:cNvPicPr>
            <a:picLocks noChangeAspect="1"/>
          </p:cNvPicPr>
          <p:nvPr/>
        </p:nvPicPr>
        <p:blipFill>
          <a:blip r:embed="rId6"/>
          <a:stretch>
            <a:fillRect/>
          </a:stretch>
        </p:blipFill>
        <p:spPr>
          <a:xfrm>
            <a:off x="679181" y="7183526"/>
            <a:ext cx="4485404" cy="1021771"/>
          </a:xfrm>
          <a:prstGeom prst="rect">
            <a:avLst/>
          </a:prstGeom>
        </p:spPr>
      </p:pic>
      <p:pic>
        <p:nvPicPr>
          <p:cNvPr id="13" name="Picture 12">
            <a:extLst>
              <a:ext uri="{FF2B5EF4-FFF2-40B4-BE49-F238E27FC236}">
                <a16:creationId xmlns:a16="http://schemas.microsoft.com/office/drawing/2014/main" id="{50BC9261-75A9-A878-245E-DE4A61032388}"/>
              </a:ext>
            </a:extLst>
          </p:cNvPr>
          <p:cNvPicPr>
            <a:picLocks noChangeAspect="1"/>
          </p:cNvPicPr>
          <p:nvPr/>
        </p:nvPicPr>
        <p:blipFill>
          <a:blip r:embed="rId7"/>
          <a:stretch>
            <a:fillRect/>
          </a:stretch>
        </p:blipFill>
        <p:spPr>
          <a:xfrm>
            <a:off x="744507" y="8516615"/>
            <a:ext cx="4398813" cy="1073725"/>
          </a:xfrm>
          <a:prstGeom prst="rect">
            <a:avLst/>
          </a:prstGeom>
        </p:spPr>
      </p:pic>
      <p:pic>
        <p:nvPicPr>
          <p:cNvPr id="15" name="Picture 14">
            <a:extLst>
              <a:ext uri="{FF2B5EF4-FFF2-40B4-BE49-F238E27FC236}">
                <a16:creationId xmlns:a16="http://schemas.microsoft.com/office/drawing/2014/main" id="{022D32B7-C011-28C0-D3F9-74CE5D0C96E3}"/>
              </a:ext>
            </a:extLst>
          </p:cNvPr>
          <p:cNvPicPr>
            <a:picLocks noChangeAspect="1"/>
          </p:cNvPicPr>
          <p:nvPr/>
        </p:nvPicPr>
        <p:blipFill>
          <a:blip r:embed="rId8"/>
          <a:stretch>
            <a:fillRect/>
          </a:stretch>
        </p:blipFill>
        <p:spPr>
          <a:xfrm>
            <a:off x="628609" y="9968649"/>
            <a:ext cx="3983179" cy="1021771"/>
          </a:xfrm>
          <a:prstGeom prst="rect">
            <a:avLst/>
          </a:prstGeom>
        </p:spPr>
      </p:pic>
      <p:pic>
        <p:nvPicPr>
          <p:cNvPr id="17" name="Picture 16">
            <a:extLst>
              <a:ext uri="{FF2B5EF4-FFF2-40B4-BE49-F238E27FC236}">
                <a16:creationId xmlns:a16="http://schemas.microsoft.com/office/drawing/2014/main" id="{6E475DDF-D1AD-8B54-F8A8-F508D51334F4}"/>
              </a:ext>
            </a:extLst>
          </p:cNvPr>
          <p:cNvPicPr>
            <a:picLocks noChangeAspect="1"/>
          </p:cNvPicPr>
          <p:nvPr/>
        </p:nvPicPr>
        <p:blipFill>
          <a:blip r:embed="rId9"/>
          <a:stretch>
            <a:fillRect/>
          </a:stretch>
        </p:blipFill>
        <p:spPr>
          <a:xfrm>
            <a:off x="9120418" y="3017371"/>
            <a:ext cx="4468085" cy="969816"/>
          </a:xfrm>
          <a:prstGeom prst="rect">
            <a:avLst/>
          </a:prstGeom>
        </p:spPr>
      </p:pic>
      <p:pic>
        <p:nvPicPr>
          <p:cNvPr id="19" name="Picture 18">
            <a:extLst>
              <a:ext uri="{FF2B5EF4-FFF2-40B4-BE49-F238E27FC236}">
                <a16:creationId xmlns:a16="http://schemas.microsoft.com/office/drawing/2014/main" id="{692624F1-AD97-0142-C3E4-6633AD1A97F3}"/>
              </a:ext>
            </a:extLst>
          </p:cNvPr>
          <p:cNvPicPr>
            <a:picLocks noChangeAspect="1"/>
          </p:cNvPicPr>
          <p:nvPr/>
        </p:nvPicPr>
        <p:blipFill>
          <a:blip r:embed="rId10"/>
          <a:stretch>
            <a:fillRect/>
          </a:stretch>
        </p:blipFill>
        <p:spPr>
          <a:xfrm>
            <a:off x="9120418" y="4339882"/>
            <a:ext cx="3238496" cy="1073725"/>
          </a:xfrm>
          <a:prstGeom prst="rect">
            <a:avLst/>
          </a:prstGeom>
        </p:spPr>
      </p:pic>
      <p:pic>
        <p:nvPicPr>
          <p:cNvPr id="21" name="Picture 20">
            <a:extLst>
              <a:ext uri="{FF2B5EF4-FFF2-40B4-BE49-F238E27FC236}">
                <a16:creationId xmlns:a16="http://schemas.microsoft.com/office/drawing/2014/main" id="{F88C5816-7427-F216-C85E-18642B6593A5}"/>
              </a:ext>
            </a:extLst>
          </p:cNvPr>
          <p:cNvPicPr>
            <a:picLocks noChangeAspect="1"/>
          </p:cNvPicPr>
          <p:nvPr/>
        </p:nvPicPr>
        <p:blipFill>
          <a:blip r:embed="rId11"/>
          <a:stretch>
            <a:fillRect/>
          </a:stretch>
        </p:blipFill>
        <p:spPr>
          <a:xfrm>
            <a:off x="9080061" y="5669054"/>
            <a:ext cx="4935675" cy="969816"/>
          </a:xfrm>
          <a:prstGeom prst="rect">
            <a:avLst/>
          </a:prstGeom>
        </p:spPr>
      </p:pic>
      <p:pic>
        <p:nvPicPr>
          <p:cNvPr id="23" name="Picture 22">
            <a:extLst>
              <a:ext uri="{FF2B5EF4-FFF2-40B4-BE49-F238E27FC236}">
                <a16:creationId xmlns:a16="http://schemas.microsoft.com/office/drawing/2014/main" id="{01FF0DCA-85CA-5AFF-881F-71EAD8F52E50}"/>
              </a:ext>
            </a:extLst>
          </p:cNvPr>
          <p:cNvPicPr>
            <a:picLocks noChangeAspect="1"/>
          </p:cNvPicPr>
          <p:nvPr/>
        </p:nvPicPr>
        <p:blipFill>
          <a:blip r:embed="rId12"/>
          <a:stretch>
            <a:fillRect/>
          </a:stretch>
        </p:blipFill>
        <p:spPr>
          <a:xfrm>
            <a:off x="9171283" y="6894317"/>
            <a:ext cx="4623948" cy="1420089"/>
          </a:xfrm>
          <a:prstGeom prst="rect">
            <a:avLst/>
          </a:prstGeom>
        </p:spPr>
      </p:pic>
      <p:pic>
        <p:nvPicPr>
          <p:cNvPr id="25" name="Picture 24">
            <a:extLst>
              <a:ext uri="{FF2B5EF4-FFF2-40B4-BE49-F238E27FC236}">
                <a16:creationId xmlns:a16="http://schemas.microsoft.com/office/drawing/2014/main" id="{E9978871-24D1-1CBB-4D65-36D06D0AA34A}"/>
              </a:ext>
            </a:extLst>
          </p:cNvPr>
          <p:cNvPicPr>
            <a:picLocks noChangeAspect="1"/>
          </p:cNvPicPr>
          <p:nvPr/>
        </p:nvPicPr>
        <p:blipFill>
          <a:blip r:embed="rId13"/>
          <a:stretch>
            <a:fillRect/>
          </a:stretch>
        </p:blipFill>
        <p:spPr>
          <a:xfrm>
            <a:off x="9080061" y="8541278"/>
            <a:ext cx="3827313" cy="1108362"/>
          </a:xfrm>
          <a:prstGeom prst="rect">
            <a:avLst/>
          </a:prstGeom>
        </p:spPr>
      </p:pic>
      <p:pic>
        <p:nvPicPr>
          <p:cNvPr id="28" name="Picture 27">
            <a:extLst>
              <a:ext uri="{FF2B5EF4-FFF2-40B4-BE49-F238E27FC236}">
                <a16:creationId xmlns:a16="http://schemas.microsoft.com/office/drawing/2014/main" id="{D642B498-2E32-8EFA-D0B0-91B54A7CE806}"/>
              </a:ext>
            </a:extLst>
          </p:cNvPr>
          <p:cNvPicPr>
            <a:picLocks noChangeAspect="1"/>
          </p:cNvPicPr>
          <p:nvPr/>
        </p:nvPicPr>
        <p:blipFill>
          <a:blip r:embed="rId14"/>
          <a:stretch>
            <a:fillRect/>
          </a:stretch>
        </p:blipFill>
        <p:spPr>
          <a:xfrm>
            <a:off x="9132804" y="9900053"/>
            <a:ext cx="5160811" cy="1731816"/>
          </a:xfrm>
          <a:prstGeom prst="rect">
            <a:avLst/>
          </a:prstGeom>
        </p:spPr>
      </p:pic>
      <p:pic>
        <p:nvPicPr>
          <p:cNvPr id="30" name="Picture 29">
            <a:extLst>
              <a:ext uri="{FF2B5EF4-FFF2-40B4-BE49-F238E27FC236}">
                <a16:creationId xmlns:a16="http://schemas.microsoft.com/office/drawing/2014/main" id="{ED959B8D-BAF8-99CD-DD31-F092A9BD93C9}"/>
              </a:ext>
            </a:extLst>
          </p:cNvPr>
          <p:cNvPicPr>
            <a:picLocks noChangeAspect="1"/>
          </p:cNvPicPr>
          <p:nvPr/>
        </p:nvPicPr>
        <p:blipFill>
          <a:blip r:embed="rId15"/>
          <a:stretch>
            <a:fillRect/>
          </a:stretch>
        </p:blipFill>
        <p:spPr>
          <a:xfrm>
            <a:off x="16223487" y="2922879"/>
            <a:ext cx="5905495" cy="952499"/>
          </a:xfrm>
          <a:prstGeom prst="rect">
            <a:avLst/>
          </a:prstGeom>
        </p:spPr>
      </p:pic>
      <p:pic>
        <p:nvPicPr>
          <p:cNvPr id="32" name="Picture 31">
            <a:extLst>
              <a:ext uri="{FF2B5EF4-FFF2-40B4-BE49-F238E27FC236}">
                <a16:creationId xmlns:a16="http://schemas.microsoft.com/office/drawing/2014/main" id="{9C6341A8-EAC1-13AE-8B43-AAF0EFE1B15F}"/>
              </a:ext>
            </a:extLst>
          </p:cNvPr>
          <p:cNvPicPr>
            <a:picLocks noChangeAspect="1"/>
          </p:cNvPicPr>
          <p:nvPr/>
        </p:nvPicPr>
        <p:blipFill>
          <a:blip r:embed="rId16"/>
          <a:stretch>
            <a:fillRect/>
          </a:stretch>
        </p:blipFill>
        <p:spPr>
          <a:xfrm>
            <a:off x="16223487" y="4369085"/>
            <a:ext cx="4693224" cy="640772"/>
          </a:xfrm>
          <a:prstGeom prst="rect">
            <a:avLst/>
          </a:prstGeom>
        </p:spPr>
      </p:pic>
      <p:pic>
        <p:nvPicPr>
          <p:cNvPr id="34" name="Picture 33">
            <a:extLst>
              <a:ext uri="{FF2B5EF4-FFF2-40B4-BE49-F238E27FC236}">
                <a16:creationId xmlns:a16="http://schemas.microsoft.com/office/drawing/2014/main" id="{868EA57A-6954-9375-6A59-4BBBEEA31790}"/>
              </a:ext>
            </a:extLst>
          </p:cNvPr>
          <p:cNvPicPr>
            <a:picLocks noChangeAspect="1"/>
          </p:cNvPicPr>
          <p:nvPr/>
        </p:nvPicPr>
        <p:blipFill>
          <a:blip r:embed="rId17"/>
          <a:stretch>
            <a:fillRect/>
          </a:stretch>
        </p:blipFill>
        <p:spPr>
          <a:xfrm>
            <a:off x="16106874" y="5503564"/>
            <a:ext cx="3931223" cy="1039090"/>
          </a:xfrm>
          <a:prstGeom prst="rect">
            <a:avLst/>
          </a:prstGeom>
        </p:spPr>
      </p:pic>
      <p:pic>
        <p:nvPicPr>
          <p:cNvPr id="36" name="Picture 35">
            <a:extLst>
              <a:ext uri="{FF2B5EF4-FFF2-40B4-BE49-F238E27FC236}">
                <a16:creationId xmlns:a16="http://schemas.microsoft.com/office/drawing/2014/main" id="{067806CE-3122-C63D-6150-2AB1BB830588}"/>
              </a:ext>
            </a:extLst>
          </p:cNvPr>
          <p:cNvPicPr>
            <a:picLocks noChangeAspect="1"/>
          </p:cNvPicPr>
          <p:nvPr/>
        </p:nvPicPr>
        <p:blipFill>
          <a:blip r:embed="rId18"/>
          <a:stretch>
            <a:fillRect/>
          </a:stretch>
        </p:blipFill>
        <p:spPr>
          <a:xfrm>
            <a:off x="16197587" y="7025162"/>
            <a:ext cx="5074223" cy="1368135"/>
          </a:xfrm>
          <a:prstGeom prst="rect">
            <a:avLst/>
          </a:prstGeom>
        </p:spPr>
      </p:pic>
      <p:pic>
        <p:nvPicPr>
          <p:cNvPr id="38" name="Picture 37">
            <a:extLst>
              <a:ext uri="{FF2B5EF4-FFF2-40B4-BE49-F238E27FC236}">
                <a16:creationId xmlns:a16="http://schemas.microsoft.com/office/drawing/2014/main" id="{7DD37202-A9FD-48A9-A943-64BF59745249}"/>
              </a:ext>
            </a:extLst>
          </p:cNvPr>
          <p:cNvPicPr>
            <a:picLocks noChangeAspect="1"/>
          </p:cNvPicPr>
          <p:nvPr/>
        </p:nvPicPr>
        <p:blipFill>
          <a:blip r:embed="rId19"/>
          <a:stretch>
            <a:fillRect/>
          </a:stretch>
        </p:blipFill>
        <p:spPr>
          <a:xfrm>
            <a:off x="16106874" y="8659156"/>
            <a:ext cx="3844631" cy="1177634"/>
          </a:xfrm>
          <a:prstGeom prst="rect">
            <a:avLst/>
          </a:prstGeom>
        </p:spPr>
      </p:pic>
      <p:pic>
        <p:nvPicPr>
          <p:cNvPr id="40" name="Picture 39">
            <a:extLst>
              <a:ext uri="{FF2B5EF4-FFF2-40B4-BE49-F238E27FC236}">
                <a16:creationId xmlns:a16="http://schemas.microsoft.com/office/drawing/2014/main" id="{2DE6DF3D-17A0-BFAA-D33C-03D9AD4A2C89}"/>
              </a:ext>
            </a:extLst>
          </p:cNvPr>
          <p:cNvPicPr>
            <a:picLocks noChangeAspect="1"/>
          </p:cNvPicPr>
          <p:nvPr/>
        </p:nvPicPr>
        <p:blipFill>
          <a:blip r:embed="rId20"/>
          <a:stretch>
            <a:fillRect/>
          </a:stretch>
        </p:blipFill>
        <p:spPr>
          <a:xfrm>
            <a:off x="16125275" y="10194461"/>
            <a:ext cx="3671450" cy="1142999"/>
          </a:xfrm>
          <a:prstGeom prst="rect">
            <a:avLst/>
          </a:prstGeom>
        </p:spPr>
      </p:pic>
    </p:spTree>
    <p:extLst>
      <p:ext uri="{BB962C8B-B14F-4D97-AF65-F5344CB8AC3E}">
        <p14:creationId xmlns:p14="http://schemas.microsoft.com/office/powerpoint/2010/main" val="3687619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B42-4E04-C693-4B28-5DDAD46FDD9C}"/>
              </a:ext>
            </a:extLst>
          </p:cNvPr>
          <p:cNvSpPr txBox="1">
            <a:spLocks/>
          </p:cNvSpPr>
          <p:nvPr/>
        </p:nvSpPr>
        <p:spPr>
          <a:xfrm>
            <a:off x="609601" y="678673"/>
            <a:ext cx="21074742" cy="1143000"/>
          </a:xfrm>
          <a:prstGeom prst="rect">
            <a:avLst/>
          </a:prstGeom>
        </p:spPr>
        <p:txBody>
          <a:bodyPr/>
          <a:lst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a:lstStyle>
          <a:p>
            <a:r>
              <a:rPr lang="en-GB" sz="8000" dirty="0">
                <a:solidFill>
                  <a:srgbClr val="0070C0"/>
                </a:solidFill>
              </a:rPr>
              <a:t>Key Stage 2 Arithmetic Paper 2025</a:t>
            </a:r>
            <a:br>
              <a:rPr lang="en-GB" sz="8000" dirty="0">
                <a:solidFill>
                  <a:srgbClr val="0070C0"/>
                </a:solidFill>
              </a:rPr>
            </a:br>
            <a:r>
              <a:rPr lang="en-GB" sz="8000" dirty="0">
                <a:solidFill>
                  <a:srgbClr val="0070C0"/>
                </a:solidFill>
              </a:rPr>
              <a:t>Addition and Subtraction</a:t>
            </a:r>
          </a:p>
        </p:txBody>
      </p:sp>
      <p:sp>
        <p:nvSpPr>
          <p:cNvPr id="3" name="TextBox 2">
            <a:extLst>
              <a:ext uri="{FF2B5EF4-FFF2-40B4-BE49-F238E27FC236}">
                <a16:creationId xmlns:a16="http://schemas.microsoft.com/office/drawing/2014/main" id="{B7C5419E-7D60-111C-BE5C-52D6D81AA3E0}"/>
              </a:ext>
            </a:extLst>
          </p:cNvPr>
          <p:cNvSpPr txBox="1"/>
          <p:nvPr/>
        </p:nvSpPr>
        <p:spPr>
          <a:xfrm>
            <a:off x="6821435" y="12413573"/>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4" name="Picture 3">
            <a:extLst>
              <a:ext uri="{FF2B5EF4-FFF2-40B4-BE49-F238E27FC236}">
                <a16:creationId xmlns:a16="http://schemas.microsoft.com/office/drawing/2014/main" id="{DF35C35B-049C-7998-5DD2-F745374BE217}"/>
              </a:ext>
            </a:extLst>
          </p:cNvPr>
          <p:cNvPicPr>
            <a:picLocks noChangeAspect="1"/>
          </p:cNvPicPr>
          <p:nvPr/>
        </p:nvPicPr>
        <p:blipFill>
          <a:blip r:embed="rId3"/>
          <a:stretch>
            <a:fillRect/>
          </a:stretch>
        </p:blipFill>
        <p:spPr>
          <a:xfrm>
            <a:off x="649559" y="3951049"/>
            <a:ext cx="9739986" cy="1264933"/>
          </a:xfrm>
          <a:prstGeom prst="rect">
            <a:avLst/>
          </a:prstGeom>
        </p:spPr>
      </p:pic>
      <p:pic>
        <p:nvPicPr>
          <p:cNvPr id="5" name="Picture 4">
            <a:extLst>
              <a:ext uri="{FF2B5EF4-FFF2-40B4-BE49-F238E27FC236}">
                <a16:creationId xmlns:a16="http://schemas.microsoft.com/office/drawing/2014/main" id="{A33B99C8-312B-062F-3012-5717E793F453}"/>
              </a:ext>
            </a:extLst>
          </p:cNvPr>
          <p:cNvPicPr>
            <a:picLocks noChangeAspect="1"/>
          </p:cNvPicPr>
          <p:nvPr/>
        </p:nvPicPr>
        <p:blipFill>
          <a:blip r:embed="rId4"/>
          <a:stretch>
            <a:fillRect/>
          </a:stretch>
        </p:blipFill>
        <p:spPr>
          <a:xfrm>
            <a:off x="649558" y="5998088"/>
            <a:ext cx="4481476" cy="1192651"/>
          </a:xfrm>
          <a:prstGeom prst="rect">
            <a:avLst/>
          </a:prstGeom>
        </p:spPr>
      </p:pic>
      <p:pic>
        <p:nvPicPr>
          <p:cNvPr id="7" name="Picture 6">
            <a:extLst>
              <a:ext uri="{FF2B5EF4-FFF2-40B4-BE49-F238E27FC236}">
                <a16:creationId xmlns:a16="http://schemas.microsoft.com/office/drawing/2014/main" id="{50063648-45F6-9825-8010-4A9713EED091}"/>
              </a:ext>
            </a:extLst>
          </p:cNvPr>
          <p:cNvPicPr>
            <a:picLocks noChangeAspect="1"/>
          </p:cNvPicPr>
          <p:nvPr/>
        </p:nvPicPr>
        <p:blipFill>
          <a:blip r:embed="rId5"/>
          <a:stretch>
            <a:fillRect/>
          </a:stretch>
        </p:blipFill>
        <p:spPr>
          <a:xfrm>
            <a:off x="649558" y="8058998"/>
            <a:ext cx="5348862" cy="1011946"/>
          </a:xfrm>
          <a:prstGeom prst="rect">
            <a:avLst/>
          </a:prstGeom>
        </p:spPr>
      </p:pic>
      <p:pic>
        <p:nvPicPr>
          <p:cNvPr id="8" name="Picture 7">
            <a:extLst>
              <a:ext uri="{FF2B5EF4-FFF2-40B4-BE49-F238E27FC236}">
                <a16:creationId xmlns:a16="http://schemas.microsoft.com/office/drawing/2014/main" id="{2CD6D84C-CC23-00B7-5790-A7075EBE7672}"/>
              </a:ext>
            </a:extLst>
          </p:cNvPr>
          <p:cNvPicPr>
            <a:picLocks noChangeAspect="1"/>
          </p:cNvPicPr>
          <p:nvPr/>
        </p:nvPicPr>
        <p:blipFill>
          <a:blip r:embed="rId6"/>
          <a:stretch>
            <a:fillRect/>
          </a:stretch>
        </p:blipFill>
        <p:spPr>
          <a:xfrm>
            <a:off x="544046" y="9939203"/>
            <a:ext cx="4174280" cy="885453"/>
          </a:xfrm>
          <a:prstGeom prst="rect">
            <a:avLst/>
          </a:prstGeom>
        </p:spPr>
      </p:pic>
      <p:pic>
        <p:nvPicPr>
          <p:cNvPr id="12" name="Picture 11">
            <a:extLst>
              <a:ext uri="{FF2B5EF4-FFF2-40B4-BE49-F238E27FC236}">
                <a16:creationId xmlns:a16="http://schemas.microsoft.com/office/drawing/2014/main" id="{59D036F5-313E-3D95-C3E9-DBD91AEE6B8F}"/>
              </a:ext>
            </a:extLst>
          </p:cNvPr>
          <p:cNvPicPr>
            <a:picLocks noChangeAspect="1"/>
          </p:cNvPicPr>
          <p:nvPr/>
        </p:nvPicPr>
        <p:blipFill>
          <a:blip r:embed="rId7"/>
          <a:stretch>
            <a:fillRect/>
          </a:stretch>
        </p:blipFill>
        <p:spPr>
          <a:xfrm>
            <a:off x="12801827" y="4020584"/>
            <a:ext cx="7192045" cy="1319144"/>
          </a:xfrm>
          <a:prstGeom prst="rect">
            <a:avLst/>
          </a:prstGeom>
        </p:spPr>
      </p:pic>
      <p:pic>
        <p:nvPicPr>
          <p:cNvPr id="22" name="Picture 21">
            <a:extLst>
              <a:ext uri="{FF2B5EF4-FFF2-40B4-BE49-F238E27FC236}">
                <a16:creationId xmlns:a16="http://schemas.microsoft.com/office/drawing/2014/main" id="{1C264CE3-07F6-EA76-4398-18C62D7B30C7}"/>
              </a:ext>
            </a:extLst>
          </p:cNvPr>
          <p:cNvPicPr>
            <a:picLocks noChangeAspect="1"/>
          </p:cNvPicPr>
          <p:nvPr/>
        </p:nvPicPr>
        <p:blipFill>
          <a:blip r:embed="rId8"/>
          <a:stretch>
            <a:fillRect/>
          </a:stretch>
        </p:blipFill>
        <p:spPr>
          <a:xfrm>
            <a:off x="12759297" y="5747468"/>
            <a:ext cx="6355764" cy="1004453"/>
          </a:xfrm>
          <a:prstGeom prst="rect">
            <a:avLst/>
          </a:prstGeom>
        </p:spPr>
      </p:pic>
      <p:pic>
        <p:nvPicPr>
          <p:cNvPr id="23" name="Picture 22">
            <a:extLst>
              <a:ext uri="{FF2B5EF4-FFF2-40B4-BE49-F238E27FC236}">
                <a16:creationId xmlns:a16="http://schemas.microsoft.com/office/drawing/2014/main" id="{CD1B1451-E6F3-D1EA-9E63-E0711E02BA49}"/>
              </a:ext>
            </a:extLst>
          </p:cNvPr>
          <p:cNvPicPr>
            <a:picLocks noChangeAspect="1"/>
          </p:cNvPicPr>
          <p:nvPr/>
        </p:nvPicPr>
        <p:blipFill>
          <a:blip r:embed="rId9"/>
          <a:stretch>
            <a:fillRect/>
          </a:stretch>
        </p:blipFill>
        <p:spPr>
          <a:xfrm>
            <a:off x="12716766" y="7180377"/>
            <a:ext cx="4398813" cy="1073725"/>
          </a:xfrm>
          <a:prstGeom prst="rect">
            <a:avLst/>
          </a:prstGeom>
        </p:spPr>
      </p:pic>
    </p:spTree>
    <p:extLst>
      <p:ext uri="{BB962C8B-B14F-4D97-AF65-F5344CB8AC3E}">
        <p14:creationId xmlns:p14="http://schemas.microsoft.com/office/powerpoint/2010/main" val="335742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B42-4E04-C693-4B28-5DDAD46FDD9C}"/>
              </a:ext>
            </a:extLst>
          </p:cNvPr>
          <p:cNvSpPr txBox="1">
            <a:spLocks/>
          </p:cNvSpPr>
          <p:nvPr/>
        </p:nvSpPr>
        <p:spPr>
          <a:xfrm>
            <a:off x="609601" y="848793"/>
            <a:ext cx="21074742" cy="1143000"/>
          </a:xfrm>
          <a:prstGeom prst="rect">
            <a:avLst/>
          </a:prstGeom>
        </p:spPr>
        <p:txBody>
          <a:bodyPr/>
          <a:lst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a:lstStyle>
          <a:p>
            <a:r>
              <a:rPr lang="en-GB" sz="8000" dirty="0">
                <a:solidFill>
                  <a:srgbClr val="0070C0"/>
                </a:solidFill>
              </a:rPr>
              <a:t>Key Stage 2 Arithmetic Paper 2025</a:t>
            </a:r>
            <a:br>
              <a:rPr lang="en-GB" sz="8000" dirty="0">
                <a:solidFill>
                  <a:srgbClr val="0070C0"/>
                </a:solidFill>
              </a:rPr>
            </a:br>
            <a:r>
              <a:rPr lang="en-GB" sz="8000" dirty="0">
                <a:solidFill>
                  <a:srgbClr val="0070C0"/>
                </a:solidFill>
              </a:rPr>
              <a:t>Multiplication and Division</a:t>
            </a:r>
          </a:p>
        </p:txBody>
      </p:sp>
      <p:sp>
        <p:nvSpPr>
          <p:cNvPr id="3" name="TextBox 2">
            <a:extLst>
              <a:ext uri="{FF2B5EF4-FFF2-40B4-BE49-F238E27FC236}">
                <a16:creationId xmlns:a16="http://schemas.microsoft.com/office/drawing/2014/main" id="{7FE44A41-6787-F1F1-EC96-A604C1239700}"/>
              </a:ext>
            </a:extLst>
          </p:cNvPr>
          <p:cNvSpPr txBox="1"/>
          <p:nvPr/>
        </p:nvSpPr>
        <p:spPr>
          <a:xfrm>
            <a:off x="6821435" y="12413573"/>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6" name="Picture 5">
            <a:extLst>
              <a:ext uri="{FF2B5EF4-FFF2-40B4-BE49-F238E27FC236}">
                <a16:creationId xmlns:a16="http://schemas.microsoft.com/office/drawing/2014/main" id="{F911DC40-C7FB-2637-FDDA-6FAE6ECA852C}"/>
              </a:ext>
            </a:extLst>
          </p:cNvPr>
          <p:cNvPicPr>
            <a:picLocks noChangeAspect="1"/>
          </p:cNvPicPr>
          <p:nvPr/>
        </p:nvPicPr>
        <p:blipFill>
          <a:blip r:embed="rId3"/>
          <a:stretch>
            <a:fillRect/>
          </a:stretch>
        </p:blipFill>
        <p:spPr>
          <a:xfrm>
            <a:off x="827855" y="4249496"/>
            <a:ext cx="5422796" cy="1130958"/>
          </a:xfrm>
          <a:prstGeom prst="rect">
            <a:avLst/>
          </a:prstGeom>
        </p:spPr>
      </p:pic>
      <p:pic>
        <p:nvPicPr>
          <p:cNvPr id="9" name="Picture 8">
            <a:extLst>
              <a:ext uri="{FF2B5EF4-FFF2-40B4-BE49-F238E27FC236}">
                <a16:creationId xmlns:a16="http://schemas.microsoft.com/office/drawing/2014/main" id="{F55EEEF8-E882-C6A9-7F50-60152F0560AD}"/>
              </a:ext>
            </a:extLst>
          </p:cNvPr>
          <p:cNvPicPr>
            <a:picLocks noChangeAspect="1"/>
          </p:cNvPicPr>
          <p:nvPr/>
        </p:nvPicPr>
        <p:blipFill>
          <a:blip r:embed="rId4"/>
          <a:stretch>
            <a:fillRect/>
          </a:stretch>
        </p:blipFill>
        <p:spPr>
          <a:xfrm>
            <a:off x="917181" y="5919424"/>
            <a:ext cx="3508868" cy="840968"/>
          </a:xfrm>
          <a:prstGeom prst="rect">
            <a:avLst/>
          </a:prstGeom>
        </p:spPr>
      </p:pic>
      <p:pic>
        <p:nvPicPr>
          <p:cNvPr id="10" name="Picture 9">
            <a:extLst>
              <a:ext uri="{FF2B5EF4-FFF2-40B4-BE49-F238E27FC236}">
                <a16:creationId xmlns:a16="http://schemas.microsoft.com/office/drawing/2014/main" id="{CC72D271-A94C-12F9-17AE-F52E606BDBCC}"/>
              </a:ext>
            </a:extLst>
          </p:cNvPr>
          <p:cNvPicPr>
            <a:picLocks noChangeAspect="1"/>
          </p:cNvPicPr>
          <p:nvPr/>
        </p:nvPicPr>
        <p:blipFill>
          <a:blip r:embed="rId5"/>
          <a:stretch>
            <a:fillRect/>
          </a:stretch>
        </p:blipFill>
        <p:spPr>
          <a:xfrm>
            <a:off x="917181" y="7265753"/>
            <a:ext cx="3421870" cy="768470"/>
          </a:xfrm>
          <a:prstGeom prst="rect">
            <a:avLst/>
          </a:prstGeom>
        </p:spPr>
      </p:pic>
      <p:pic>
        <p:nvPicPr>
          <p:cNvPr id="11" name="Picture 10">
            <a:extLst>
              <a:ext uri="{FF2B5EF4-FFF2-40B4-BE49-F238E27FC236}">
                <a16:creationId xmlns:a16="http://schemas.microsoft.com/office/drawing/2014/main" id="{C68F2F64-7B11-F46D-B59B-EFF438FC1BBF}"/>
              </a:ext>
            </a:extLst>
          </p:cNvPr>
          <p:cNvPicPr>
            <a:picLocks noChangeAspect="1"/>
          </p:cNvPicPr>
          <p:nvPr/>
        </p:nvPicPr>
        <p:blipFill>
          <a:blip r:embed="rId6"/>
          <a:stretch>
            <a:fillRect/>
          </a:stretch>
        </p:blipFill>
        <p:spPr>
          <a:xfrm>
            <a:off x="917181" y="8468208"/>
            <a:ext cx="4291839" cy="913466"/>
          </a:xfrm>
          <a:prstGeom prst="rect">
            <a:avLst/>
          </a:prstGeom>
        </p:spPr>
      </p:pic>
      <p:pic>
        <p:nvPicPr>
          <p:cNvPr id="13" name="Picture 12">
            <a:extLst>
              <a:ext uri="{FF2B5EF4-FFF2-40B4-BE49-F238E27FC236}">
                <a16:creationId xmlns:a16="http://schemas.microsoft.com/office/drawing/2014/main" id="{776CE5BE-E0DB-8163-224C-446C4F7F24CC}"/>
              </a:ext>
            </a:extLst>
          </p:cNvPr>
          <p:cNvPicPr>
            <a:picLocks noChangeAspect="1"/>
          </p:cNvPicPr>
          <p:nvPr/>
        </p:nvPicPr>
        <p:blipFill>
          <a:blip r:embed="rId7"/>
          <a:stretch>
            <a:fillRect/>
          </a:stretch>
        </p:blipFill>
        <p:spPr>
          <a:xfrm>
            <a:off x="760419" y="9815659"/>
            <a:ext cx="5263302" cy="1058460"/>
          </a:xfrm>
          <a:prstGeom prst="rect">
            <a:avLst/>
          </a:prstGeom>
        </p:spPr>
      </p:pic>
      <p:pic>
        <p:nvPicPr>
          <p:cNvPr id="16" name="Picture 15">
            <a:extLst>
              <a:ext uri="{FF2B5EF4-FFF2-40B4-BE49-F238E27FC236}">
                <a16:creationId xmlns:a16="http://schemas.microsoft.com/office/drawing/2014/main" id="{1FCD7A2E-8436-8D60-1F98-B95BCDA80DCB}"/>
              </a:ext>
            </a:extLst>
          </p:cNvPr>
          <p:cNvPicPr>
            <a:picLocks noChangeAspect="1"/>
          </p:cNvPicPr>
          <p:nvPr/>
        </p:nvPicPr>
        <p:blipFill>
          <a:blip r:embed="rId8"/>
          <a:stretch>
            <a:fillRect/>
          </a:stretch>
        </p:blipFill>
        <p:spPr>
          <a:xfrm>
            <a:off x="9269294" y="4444327"/>
            <a:ext cx="3334877" cy="898966"/>
          </a:xfrm>
          <a:prstGeom prst="rect">
            <a:avLst/>
          </a:prstGeom>
        </p:spPr>
      </p:pic>
      <p:pic>
        <p:nvPicPr>
          <p:cNvPr id="17" name="Picture 16">
            <a:extLst>
              <a:ext uri="{FF2B5EF4-FFF2-40B4-BE49-F238E27FC236}">
                <a16:creationId xmlns:a16="http://schemas.microsoft.com/office/drawing/2014/main" id="{022718E0-F973-EE05-1369-0A47455A7878}"/>
              </a:ext>
            </a:extLst>
          </p:cNvPr>
          <p:cNvPicPr>
            <a:picLocks noChangeAspect="1"/>
          </p:cNvPicPr>
          <p:nvPr/>
        </p:nvPicPr>
        <p:blipFill>
          <a:blip r:embed="rId9"/>
          <a:stretch>
            <a:fillRect/>
          </a:stretch>
        </p:blipFill>
        <p:spPr>
          <a:xfrm>
            <a:off x="9186825" y="5632576"/>
            <a:ext cx="4320836" cy="1551441"/>
          </a:xfrm>
          <a:prstGeom prst="rect">
            <a:avLst/>
          </a:prstGeom>
        </p:spPr>
      </p:pic>
      <p:pic>
        <p:nvPicPr>
          <p:cNvPr id="18" name="Picture 17">
            <a:extLst>
              <a:ext uri="{FF2B5EF4-FFF2-40B4-BE49-F238E27FC236}">
                <a16:creationId xmlns:a16="http://schemas.microsoft.com/office/drawing/2014/main" id="{FA17ABC3-72A1-BC6E-80D9-7236B65E3140}"/>
              </a:ext>
            </a:extLst>
          </p:cNvPr>
          <p:cNvPicPr>
            <a:picLocks noChangeAspect="1"/>
          </p:cNvPicPr>
          <p:nvPr/>
        </p:nvPicPr>
        <p:blipFill>
          <a:blip r:embed="rId10"/>
          <a:stretch>
            <a:fillRect/>
          </a:stretch>
        </p:blipFill>
        <p:spPr>
          <a:xfrm>
            <a:off x="9169263" y="7603451"/>
            <a:ext cx="3711862" cy="884467"/>
          </a:xfrm>
          <a:prstGeom prst="rect">
            <a:avLst/>
          </a:prstGeom>
        </p:spPr>
      </p:pic>
      <p:pic>
        <p:nvPicPr>
          <p:cNvPr id="19" name="Picture 18">
            <a:extLst>
              <a:ext uri="{FF2B5EF4-FFF2-40B4-BE49-F238E27FC236}">
                <a16:creationId xmlns:a16="http://schemas.microsoft.com/office/drawing/2014/main" id="{C89E4C18-A3C9-776F-765B-A925D7693D80}"/>
              </a:ext>
            </a:extLst>
          </p:cNvPr>
          <p:cNvPicPr>
            <a:picLocks noChangeAspect="1"/>
          </p:cNvPicPr>
          <p:nvPr/>
        </p:nvPicPr>
        <p:blipFill>
          <a:blip r:embed="rId11"/>
          <a:stretch>
            <a:fillRect/>
          </a:stretch>
        </p:blipFill>
        <p:spPr>
          <a:xfrm>
            <a:off x="9196109" y="9021450"/>
            <a:ext cx="3160881" cy="913466"/>
          </a:xfrm>
          <a:prstGeom prst="rect">
            <a:avLst/>
          </a:prstGeom>
        </p:spPr>
      </p:pic>
      <p:pic>
        <p:nvPicPr>
          <p:cNvPr id="20" name="Picture 19">
            <a:extLst>
              <a:ext uri="{FF2B5EF4-FFF2-40B4-BE49-F238E27FC236}">
                <a16:creationId xmlns:a16="http://schemas.microsoft.com/office/drawing/2014/main" id="{2CC8C904-6646-0DDC-EFC6-80C1208E3D07}"/>
              </a:ext>
            </a:extLst>
          </p:cNvPr>
          <p:cNvPicPr>
            <a:picLocks noChangeAspect="1"/>
          </p:cNvPicPr>
          <p:nvPr/>
        </p:nvPicPr>
        <p:blipFill>
          <a:blip r:embed="rId12"/>
          <a:stretch>
            <a:fillRect/>
          </a:stretch>
        </p:blipFill>
        <p:spPr>
          <a:xfrm>
            <a:off x="9269294" y="10326710"/>
            <a:ext cx="3755356" cy="608977"/>
          </a:xfrm>
          <a:prstGeom prst="rect">
            <a:avLst/>
          </a:prstGeom>
        </p:spPr>
      </p:pic>
      <p:pic>
        <p:nvPicPr>
          <p:cNvPr id="22" name="Picture 21">
            <a:extLst>
              <a:ext uri="{FF2B5EF4-FFF2-40B4-BE49-F238E27FC236}">
                <a16:creationId xmlns:a16="http://schemas.microsoft.com/office/drawing/2014/main" id="{89477CBB-E1DA-9A9C-1C62-C6BDC6A257C5}"/>
              </a:ext>
            </a:extLst>
          </p:cNvPr>
          <p:cNvPicPr>
            <a:picLocks noChangeAspect="1"/>
          </p:cNvPicPr>
          <p:nvPr/>
        </p:nvPicPr>
        <p:blipFill>
          <a:blip r:embed="rId13"/>
          <a:stretch>
            <a:fillRect/>
          </a:stretch>
        </p:blipFill>
        <p:spPr>
          <a:xfrm>
            <a:off x="16233851" y="3294289"/>
            <a:ext cx="3282934" cy="1026889"/>
          </a:xfrm>
          <a:prstGeom prst="rect">
            <a:avLst/>
          </a:prstGeom>
        </p:spPr>
      </p:pic>
      <p:pic>
        <p:nvPicPr>
          <p:cNvPr id="30" name="Picture 29">
            <a:extLst>
              <a:ext uri="{FF2B5EF4-FFF2-40B4-BE49-F238E27FC236}">
                <a16:creationId xmlns:a16="http://schemas.microsoft.com/office/drawing/2014/main" id="{08A28746-3C53-9DCA-74B3-77A3486C0898}"/>
              </a:ext>
            </a:extLst>
          </p:cNvPr>
          <p:cNvPicPr>
            <a:picLocks noChangeAspect="1"/>
          </p:cNvPicPr>
          <p:nvPr/>
        </p:nvPicPr>
        <p:blipFill>
          <a:blip r:embed="rId14"/>
          <a:stretch>
            <a:fillRect/>
          </a:stretch>
        </p:blipFill>
        <p:spPr>
          <a:xfrm>
            <a:off x="16127526" y="5871648"/>
            <a:ext cx="4154231" cy="1275831"/>
          </a:xfrm>
          <a:prstGeom prst="rect">
            <a:avLst/>
          </a:prstGeom>
        </p:spPr>
      </p:pic>
      <p:pic>
        <p:nvPicPr>
          <p:cNvPr id="32" name="Picture 31">
            <a:extLst>
              <a:ext uri="{FF2B5EF4-FFF2-40B4-BE49-F238E27FC236}">
                <a16:creationId xmlns:a16="http://schemas.microsoft.com/office/drawing/2014/main" id="{35D3F6D8-4FC3-4349-AF77-F783F539CF5E}"/>
              </a:ext>
            </a:extLst>
          </p:cNvPr>
          <p:cNvPicPr>
            <a:picLocks noChangeAspect="1"/>
          </p:cNvPicPr>
          <p:nvPr/>
        </p:nvPicPr>
        <p:blipFill>
          <a:blip r:embed="rId15"/>
          <a:stretch>
            <a:fillRect/>
          </a:stretch>
        </p:blipFill>
        <p:spPr>
          <a:xfrm>
            <a:off x="16096931" y="7528753"/>
            <a:ext cx="4636558" cy="1555892"/>
          </a:xfrm>
          <a:prstGeom prst="rect">
            <a:avLst/>
          </a:prstGeom>
        </p:spPr>
      </p:pic>
      <p:pic>
        <p:nvPicPr>
          <p:cNvPr id="35" name="Picture 34">
            <a:extLst>
              <a:ext uri="{FF2B5EF4-FFF2-40B4-BE49-F238E27FC236}">
                <a16:creationId xmlns:a16="http://schemas.microsoft.com/office/drawing/2014/main" id="{BAC158EF-0771-826D-3870-03E20A0F3CBC}"/>
              </a:ext>
            </a:extLst>
          </p:cNvPr>
          <p:cNvPicPr>
            <a:picLocks noChangeAspect="1"/>
          </p:cNvPicPr>
          <p:nvPr/>
        </p:nvPicPr>
        <p:blipFill>
          <a:blip r:embed="rId16"/>
          <a:stretch>
            <a:fillRect/>
          </a:stretch>
        </p:blipFill>
        <p:spPr>
          <a:xfrm>
            <a:off x="16089663" y="9486972"/>
            <a:ext cx="4558766" cy="1229155"/>
          </a:xfrm>
          <a:prstGeom prst="rect">
            <a:avLst/>
          </a:prstGeom>
        </p:spPr>
      </p:pic>
      <p:pic>
        <p:nvPicPr>
          <p:cNvPr id="4" name="Picture 3">
            <a:extLst>
              <a:ext uri="{FF2B5EF4-FFF2-40B4-BE49-F238E27FC236}">
                <a16:creationId xmlns:a16="http://schemas.microsoft.com/office/drawing/2014/main" id="{4406B652-B2B6-17B3-3594-F03C5699785C}"/>
              </a:ext>
            </a:extLst>
          </p:cNvPr>
          <p:cNvPicPr>
            <a:picLocks noChangeAspect="1"/>
          </p:cNvPicPr>
          <p:nvPr/>
        </p:nvPicPr>
        <p:blipFill>
          <a:blip r:embed="rId17"/>
          <a:stretch>
            <a:fillRect/>
          </a:stretch>
        </p:blipFill>
        <p:spPr>
          <a:xfrm>
            <a:off x="16008756" y="4518862"/>
            <a:ext cx="4416133" cy="952499"/>
          </a:xfrm>
          <a:prstGeom prst="rect">
            <a:avLst/>
          </a:prstGeom>
        </p:spPr>
      </p:pic>
    </p:spTree>
    <p:extLst>
      <p:ext uri="{BB962C8B-B14F-4D97-AF65-F5344CB8AC3E}">
        <p14:creationId xmlns:p14="http://schemas.microsoft.com/office/powerpoint/2010/main" val="796837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B42-4E04-C693-4B28-5DDAD46FDD9C}"/>
              </a:ext>
            </a:extLst>
          </p:cNvPr>
          <p:cNvSpPr txBox="1">
            <a:spLocks/>
          </p:cNvSpPr>
          <p:nvPr/>
        </p:nvSpPr>
        <p:spPr>
          <a:xfrm>
            <a:off x="609601" y="508553"/>
            <a:ext cx="21074742" cy="1143000"/>
          </a:xfrm>
          <a:prstGeom prst="rect">
            <a:avLst/>
          </a:prstGeom>
        </p:spPr>
        <p:txBody>
          <a:bodyPr/>
          <a:lst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a:lstStyle>
          <a:p>
            <a:r>
              <a:rPr lang="en-GB" sz="8000" dirty="0">
                <a:solidFill>
                  <a:srgbClr val="0070C0"/>
                </a:solidFill>
              </a:rPr>
              <a:t>Key Stage 2 Arithmetic Paper 2025</a:t>
            </a:r>
            <a:br>
              <a:rPr lang="en-GB" sz="8000" dirty="0">
                <a:solidFill>
                  <a:srgbClr val="0070C0"/>
                </a:solidFill>
              </a:rPr>
            </a:br>
            <a:r>
              <a:rPr lang="en-GB" sz="8000" dirty="0">
                <a:solidFill>
                  <a:srgbClr val="0070C0"/>
                </a:solidFill>
              </a:rPr>
              <a:t>Fractions and Percentages</a:t>
            </a:r>
          </a:p>
        </p:txBody>
      </p:sp>
      <p:sp>
        <p:nvSpPr>
          <p:cNvPr id="3" name="TextBox 2">
            <a:extLst>
              <a:ext uri="{FF2B5EF4-FFF2-40B4-BE49-F238E27FC236}">
                <a16:creationId xmlns:a16="http://schemas.microsoft.com/office/drawing/2014/main" id="{B8EEADCF-1F01-84C1-6DF4-33761DDF5F26}"/>
              </a:ext>
            </a:extLst>
          </p:cNvPr>
          <p:cNvSpPr txBox="1"/>
          <p:nvPr/>
        </p:nvSpPr>
        <p:spPr>
          <a:xfrm>
            <a:off x="6821435" y="12413573"/>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14" name="Picture 13">
            <a:extLst>
              <a:ext uri="{FF2B5EF4-FFF2-40B4-BE49-F238E27FC236}">
                <a16:creationId xmlns:a16="http://schemas.microsoft.com/office/drawing/2014/main" id="{7BBA0B5F-D701-057B-895A-DDFE865DCC3F}"/>
              </a:ext>
            </a:extLst>
          </p:cNvPr>
          <p:cNvPicPr>
            <a:picLocks noChangeAspect="1"/>
          </p:cNvPicPr>
          <p:nvPr/>
        </p:nvPicPr>
        <p:blipFill>
          <a:blip r:embed="rId3"/>
          <a:stretch>
            <a:fillRect/>
          </a:stretch>
        </p:blipFill>
        <p:spPr>
          <a:xfrm>
            <a:off x="973682" y="3871672"/>
            <a:ext cx="3767735" cy="980644"/>
          </a:xfrm>
          <a:prstGeom prst="rect">
            <a:avLst/>
          </a:prstGeom>
        </p:spPr>
      </p:pic>
      <p:pic>
        <p:nvPicPr>
          <p:cNvPr id="21" name="Picture 20">
            <a:extLst>
              <a:ext uri="{FF2B5EF4-FFF2-40B4-BE49-F238E27FC236}">
                <a16:creationId xmlns:a16="http://schemas.microsoft.com/office/drawing/2014/main" id="{BBCCABCF-4AF5-4505-63EA-6C3432D7EF1F}"/>
              </a:ext>
            </a:extLst>
          </p:cNvPr>
          <p:cNvPicPr>
            <a:picLocks noChangeAspect="1"/>
          </p:cNvPicPr>
          <p:nvPr/>
        </p:nvPicPr>
        <p:blipFill>
          <a:blip r:embed="rId4"/>
          <a:stretch>
            <a:fillRect/>
          </a:stretch>
        </p:blipFill>
        <p:spPr>
          <a:xfrm>
            <a:off x="892364" y="5491816"/>
            <a:ext cx="3664511" cy="1101074"/>
          </a:xfrm>
          <a:prstGeom prst="rect">
            <a:avLst/>
          </a:prstGeom>
        </p:spPr>
      </p:pic>
      <p:pic>
        <p:nvPicPr>
          <p:cNvPr id="25" name="Picture 24">
            <a:extLst>
              <a:ext uri="{FF2B5EF4-FFF2-40B4-BE49-F238E27FC236}">
                <a16:creationId xmlns:a16="http://schemas.microsoft.com/office/drawing/2014/main" id="{281E8ECB-DB2C-A2DC-DAF7-1D6B2F597045}"/>
              </a:ext>
            </a:extLst>
          </p:cNvPr>
          <p:cNvPicPr>
            <a:picLocks noChangeAspect="1"/>
          </p:cNvPicPr>
          <p:nvPr/>
        </p:nvPicPr>
        <p:blipFill>
          <a:blip r:embed="rId5"/>
          <a:stretch>
            <a:fillRect/>
          </a:stretch>
        </p:blipFill>
        <p:spPr>
          <a:xfrm>
            <a:off x="816637" y="7436501"/>
            <a:ext cx="4485404" cy="1021771"/>
          </a:xfrm>
          <a:prstGeom prst="rect">
            <a:avLst/>
          </a:prstGeom>
        </p:spPr>
      </p:pic>
      <p:pic>
        <p:nvPicPr>
          <p:cNvPr id="27" name="Picture 26">
            <a:extLst>
              <a:ext uri="{FF2B5EF4-FFF2-40B4-BE49-F238E27FC236}">
                <a16:creationId xmlns:a16="http://schemas.microsoft.com/office/drawing/2014/main" id="{84B598F7-79C5-5C48-2B56-63AD1F5071CD}"/>
              </a:ext>
            </a:extLst>
          </p:cNvPr>
          <p:cNvPicPr>
            <a:picLocks noChangeAspect="1"/>
          </p:cNvPicPr>
          <p:nvPr/>
        </p:nvPicPr>
        <p:blipFill>
          <a:blip r:embed="rId6"/>
          <a:stretch>
            <a:fillRect/>
          </a:stretch>
        </p:blipFill>
        <p:spPr>
          <a:xfrm>
            <a:off x="733029" y="9202506"/>
            <a:ext cx="3983179" cy="1021771"/>
          </a:xfrm>
          <a:prstGeom prst="rect">
            <a:avLst/>
          </a:prstGeom>
        </p:spPr>
      </p:pic>
      <p:pic>
        <p:nvPicPr>
          <p:cNvPr id="28" name="Picture 27">
            <a:extLst>
              <a:ext uri="{FF2B5EF4-FFF2-40B4-BE49-F238E27FC236}">
                <a16:creationId xmlns:a16="http://schemas.microsoft.com/office/drawing/2014/main" id="{3899AEDB-CE83-FF79-989E-1325AFA4376E}"/>
              </a:ext>
            </a:extLst>
          </p:cNvPr>
          <p:cNvPicPr>
            <a:picLocks noChangeAspect="1"/>
          </p:cNvPicPr>
          <p:nvPr/>
        </p:nvPicPr>
        <p:blipFill>
          <a:blip r:embed="rId7"/>
          <a:stretch>
            <a:fillRect/>
          </a:stretch>
        </p:blipFill>
        <p:spPr>
          <a:xfrm>
            <a:off x="8488395" y="3870479"/>
            <a:ext cx="4468085" cy="969816"/>
          </a:xfrm>
          <a:prstGeom prst="rect">
            <a:avLst/>
          </a:prstGeom>
        </p:spPr>
      </p:pic>
      <p:pic>
        <p:nvPicPr>
          <p:cNvPr id="29" name="Picture 28">
            <a:extLst>
              <a:ext uri="{FF2B5EF4-FFF2-40B4-BE49-F238E27FC236}">
                <a16:creationId xmlns:a16="http://schemas.microsoft.com/office/drawing/2014/main" id="{47BC7C12-16AA-D43F-3B99-0105C94ECD2B}"/>
              </a:ext>
            </a:extLst>
          </p:cNvPr>
          <p:cNvPicPr>
            <a:picLocks noChangeAspect="1"/>
          </p:cNvPicPr>
          <p:nvPr/>
        </p:nvPicPr>
        <p:blipFill>
          <a:blip r:embed="rId8"/>
          <a:stretch>
            <a:fillRect/>
          </a:stretch>
        </p:blipFill>
        <p:spPr>
          <a:xfrm>
            <a:off x="8488395" y="5547414"/>
            <a:ext cx="3238496" cy="1073725"/>
          </a:xfrm>
          <a:prstGeom prst="rect">
            <a:avLst/>
          </a:prstGeom>
        </p:spPr>
      </p:pic>
      <p:pic>
        <p:nvPicPr>
          <p:cNvPr id="30" name="Picture 29">
            <a:extLst>
              <a:ext uri="{FF2B5EF4-FFF2-40B4-BE49-F238E27FC236}">
                <a16:creationId xmlns:a16="http://schemas.microsoft.com/office/drawing/2014/main" id="{D95E577E-A7D5-22A1-C9CE-1148D21C8891}"/>
              </a:ext>
            </a:extLst>
          </p:cNvPr>
          <p:cNvPicPr>
            <a:picLocks noChangeAspect="1"/>
          </p:cNvPicPr>
          <p:nvPr/>
        </p:nvPicPr>
        <p:blipFill>
          <a:blip r:embed="rId9"/>
          <a:stretch>
            <a:fillRect/>
          </a:stretch>
        </p:blipFill>
        <p:spPr>
          <a:xfrm>
            <a:off x="8488395" y="7290434"/>
            <a:ext cx="4935675" cy="969816"/>
          </a:xfrm>
          <a:prstGeom prst="rect">
            <a:avLst/>
          </a:prstGeom>
        </p:spPr>
      </p:pic>
      <p:pic>
        <p:nvPicPr>
          <p:cNvPr id="32" name="Picture 31">
            <a:extLst>
              <a:ext uri="{FF2B5EF4-FFF2-40B4-BE49-F238E27FC236}">
                <a16:creationId xmlns:a16="http://schemas.microsoft.com/office/drawing/2014/main" id="{83DD4875-8171-9F6A-901D-C1D6DFB95F5F}"/>
              </a:ext>
            </a:extLst>
          </p:cNvPr>
          <p:cNvPicPr>
            <a:picLocks noChangeAspect="1"/>
          </p:cNvPicPr>
          <p:nvPr/>
        </p:nvPicPr>
        <p:blipFill>
          <a:blip r:embed="rId10"/>
          <a:stretch>
            <a:fillRect/>
          </a:stretch>
        </p:blipFill>
        <p:spPr>
          <a:xfrm>
            <a:off x="8488395" y="9172125"/>
            <a:ext cx="3827313" cy="1108362"/>
          </a:xfrm>
          <a:prstGeom prst="rect">
            <a:avLst/>
          </a:prstGeom>
        </p:spPr>
      </p:pic>
      <p:pic>
        <p:nvPicPr>
          <p:cNvPr id="35" name="Picture 34">
            <a:extLst>
              <a:ext uri="{FF2B5EF4-FFF2-40B4-BE49-F238E27FC236}">
                <a16:creationId xmlns:a16="http://schemas.microsoft.com/office/drawing/2014/main" id="{2063E511-3445-5DD1-CBE6-FB2BEE4E3084}"/>
              </a:ext>
            </a:extLst>
          </p:cNvPr>
          <p:cNvPicPr>
            <a:picLocks noChangeAspect="1"/>
          </p:cNvPicPr>
          <p:nvPr/>
        </p:nvPicPr>
        <p:blipFill>
          <a:blip r:embed="rId11"/>
          <a:stretch>
            <a:fillRect/>
          </a:stretch>
        </p:blipFill>
        <p:spPr>
          <a:xfrm>
            <a:off x="16483513" y="4041608"/>
            <a:ext cx="4693224" cy="640772"/>
          </a:xfrm>
          <a:prstGeom prst="rect">
            <a:avLst/>
          </a:prstGeom>
        </p:spPr>
      </p:pic>
      <p:pic>
        <p:nvPicPr>
          <p:cNvPr id="36" name="Picture 35">
            <a:extLst>
              <a:ext uri="{FF2B5EF4-FFF2-40B4-BE49-F238E27FC236}">
                <a16:creationId xmlns:a16="http://schemas.microsoft.com/office/drawing/2014/main" id="{F6A3B843-987A-1798-6121-DA7CDF889983}"/>
              </a:ext>
            </a:extLst>
          </p:cNvPr>
          <p:cNvPicPr>
            <a:picLocks noChangeAspect="1"/>
          </p:cNvPicPr>
          <p:nvPr/>
        </p:nvPicPr>
        <p:blipFill>
          <a:blip r:embed="rId12"/>
          <a:stretch>
            <a:fillRect/>
          </a:stretch>
        </p:blipFill>
        <p:spPr>
          <a:xfrm>
            <a:off x="16398453" y="5244222"/>
            <a:ext cx="3931223" cy="1039090"/>
          </a:xfrm>
          <a:prstGeom prst="rect">
            <a:avLst/>
          </a:prstGeom>
        </p:spPr>
      </p:pic>
      <p:pic>
        <p:nvPicPr>
          <p:cNvPr id="38" name="Picture 37">
            <a:extLst>
              <a:ext uri="{FF2B5EF4-FFF2-40B4-BE49-F238E27FC236}">
                <a16:creationId xmlns:a16="http://schemas.microsoft.com/office/drawing/2014/main" id="{5F6D42E6-315B-2732-A734-12CEDEAF9FEF}"/>
              </a:ext>
            </a:extLst>
          </p:cNvPr>
          <p:cNvPicPr>
            <a:picLocks noChangeAspect="1"/>
          </p:cNvPicPr>
          <p:nvPr/>
        </p:nvPicPr>
        <p:blipFill>
          <a:blip r:embed="rId13"/>
          <a:stretch>
            <a:fillRect/>
          </a:stretch>
        </p:blipFill>
        <p:spPr>
          <a:xfrm>
            <a:off x="16398453" y="6908488"/>
            <a:ext cx="3844631" cy="1177634"/>
          </a:xfrm>
          <a:prstGeom prst="rect">
            <a:avLst/>
          </a:prstGeom>
        </p:spPr>
      </p:pic>
      <p:pic>
        <p:nvPicPr>
          <p:cNvPr id="39" name="Picture 38">
            <a:extLst>
              <a:ext uri="{FF2B5EF4-FFF2-40B4-BE49-F238E27FC236}">
                <a16:creationId xmlns:a16="http://schemas.microsoft.com/office/drawing/2014/main" id="{2D0DA9AE-FD72-3E00-C40A-2883EF50399F}"/>
              </a:ext>
            </a:extLst>
          </p:cNvPr>
          <p:cNvPicPr>
            <a:picLocks noChangeAspect="1"/>
          </p:cNvPicPr>
          <p:nvPr/>
        </p:nvPicPr>
        <p:blipFill>
          <a:blip r:embed="rId14"/>
          <a:stretch>
            <a:fillRect/>
          </a:stretch>
        </p:blipFill>
        <p:spPr>
          <a:xfrm>
            <a:off x="16398453" y="8891734"/>
            <a:ext cx="3671450" cy="1142999"/>
          </a:xfrm>
          <a:prstGeom prst="rect">
            <a:avLst/>
          </a:prstGeom>
        </p:spPr>
      </p:pic>
    </p:spTree>
    <p:extLst>
      <p:ext uri="{BB962C8B-B14F-4D97-AF65-F5344CB8AC3E}">
        <p14:creationId xmlns:p14="http://schemas.microsoft.com/office/powerpoint/2010/main" val="1449238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B42-4E04-C693-4B28-5DDAD46FDD9C}"/>
              </a:ext>
            </a:extLst>
          </p:cNvPr>
          <p:cNvSpPr txBox="1">
            <a:spLocks/>
          </p:cNvSpPr>
          <p:nvPr/>
        </p:nvSpPr>
        <p:spPr>
          <a:xfrm>
            <a:off x="609601" y="614878"/>
            <a:ext cx="21074742" cy="1143000"/>
          </a:xfrm>
          <a:prstGeom prst="rect">
            <a:avLst/>
          </a:prstGeom>
        </p:spPr>
        <p:txBody>
          <a:bodyPr/>
          <a:lst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a:lstStyle>
          <a:p>
            <a:r>
              <a:rPr lang="en-GB" sz="7200" dirty="0">
                <a:solidFill>
                  <a:srgbClr val="0070C0"/>
                </a:solidFill>
              </a:rPr>
              <a:t>Key Stage 2 Arithmetic Paper 2025</a:t>
            </a:r>
            <a:br>
              <a:rPr lang="en-GB" sz="7200" dirty="0">
                <a:solidFill>
                  <a:srgbClr val="0070C0"/>
                </a:solidFill>
              </a:rPr>
            </a:br>
            <a:r>
              <a:rPr lang="en-GB" sz="7200" dirty="0">
                <a:solidFill>
                  <a:srgbClr val="FFC000"/>
                </a:solidFill>
              </a:rPr>
              <a:t>Year 3 </a:t>
            </a:r>
            <a:r>
              <a:rPr lang="en-GB" sz="7200" dirty="0">
                <a:solidFill>
                  <a:srgbClr val="0070C0"/>
                </a:solidFill>
              </a:rPr>
              <a:t>and </a:t>
            </a:r>
            <a:r>
              <a:rPr lang="en-GB" sz="7200" dirty="0">
                <a:solidFill>
                  <a:srgbClr val="00B050"/>
                </a:solidFill>
              </a:rPr>
              <a:t>Year 4 </a:t>
            </a:r>
            <a:r>
              <a:rPr lang="en-GB" sz="7200" dirty="0">
                <a:solidFill>
                  <a:srgbClr val="0070C0"/>
                </a:solidFill>
              </a:rPr>
              <a:t>Questions</a:t>
            </a:r>
          </a:p>
        </p:txBody>
      </p:sp>
      <p:sp>
        <p:nvSpPr>
          <p:cNvPr id="3" name="TextBox 2">
            <a:extLst>
              <a:ext uri="{FF2B5EF4-FFF2-40B4-BE49-F238E27FC236}">
                <a16:creationId xmlns:a16="http://schemas.microsoft.com/office/drawing/2014/main" id="{16E54A5F-3566-40FC-95F8-E8690619CAC5}"/>
              </a:ext>
            </a:extLst>
          </p:cNvPr>
          <p:cNvSpPr txBox="1"/>
          <p:nvPr/>
        </p:nvSpPr>
        <p:spPr>
          <a:xfrm>
            <a:off x="6821435" y="12413573"/>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4" name="Picture 3">
            <a:extLst>
              <a:ext uri="{FF2B5EF4-FFF2-40B4-BE49-F238E27FC236}">
                <a16:creationId xmlns:a16="http://schemas.microsoft.com/office/drawing/2014/main" id="{4052F95C-C77E-A0FA-499B-1D8739882EA3}"/>
              </a:ext>
            </a:extLst>
          </p:cNvPr>
          <p:cNvPicPr>
            <a:picLocks noChangeAspect="1"/>
          </p:cNvPicPr>
          <p:nvPr/>
        </p:nvPicPr>
        <p:blipFill>
          <a:blip r:embed="rId3"/>
          <a:stretch>
            <a:fillRect/>
          </a:stretch>
        </p:blipFill>
        <p:spPr>
          <a:xfrm>
            <a:off x="8819071" y="3888813"/>
            <a:ext cx="7815209" cy="1014962"/>
          </a:xfrm>
          <a:prstGeom prst="rect">
            <a:avLst/>
          </a:prstGeom>
          <a:ln>
            <a:solidFill>
              <a:schemeClr val="bg1"/>
            </a:solidFill>
          </a:ln>
        </p:spPr>
      </p:pic>
      <p:pic>
        <p:nvPicPr>
          <p:cNvPr id="5" name="Picture 4">
            <a:extLst>
              <a:ext uri="{FF2B5EF4-FFF2-40B4-BE49-F238E27FC236}">
                <a16:creationId xmlns:a16="http://schemas.microsoft.com/office/drawing/2014/main" id="{71BB2A37-D3B7-03E0-97D3-73337E593D07}"/>
              </a:ext>
            </a:extLst>
          </p:cNvPr>
          <p:cNvPicPr>
            <a:picLocks noChangeAspect="1"/>
          </p:cNvPicPr>
          <p:nvPr/>
        </p:nvPicPr>
        <p:blipFill>
          <a:blip r:embed="rId4"/>
          <a:stretch>
            <a:fillRect/>
          </a:stretch>
        </p:blipFill>
        <p:spPr>
          <a:xfrm>
            <a:off x="1070172" y="4370179"/>
            <a:ext cx="3595864" cy="956964"/>
          </a:xfrm>
          <a:prstGeom prst="rect">
            <a:avLst/>
          </a:prstGeom>
        </p:spPr>
      </p:pic>
      <p:pic>
        <p:nvPicPr>
          <p:cNvPr id="6" name="Picture 5">
            <a:extLst>
              <a:ext uri="{FF2B5EF4-FFF2-40B4-BE49-F238E27FC236}">
                <a16:creationId xmlns:a16="http://schemas.microsoft.com/office/drawing/2014/main" id="{31C91686-9033-DA23-61E4-F8DFCC58C860}"/>
              </a:ext>
            </a:extLst>
          </p:cNvPr>
          <p:cNvPicPr>
            <a:picLocks noChangeAspect="1"/>
          </p:cNvPicPr>
          <p:nvPr/>
        </p:nvPicPr>
        <p:blipFill>
          <a:blip r:embed="rId5"/>
          <a:stretch>
            <a:fillRect/>
          </a:stretch>
        </p:blipFill>
        <p:spPr>
          <a:xfrm>
            <a:off x="8671819" y="5375120"/>
            <a:ext cx="5422796" cy="1130958"/>
          </a:xfrm>
          <a:prstGeom prst="rect">
            <a:avLst/>
          </a:prstGeom>
          <a:ln>
            <a:solidFill>
              <a:schemeClr val="bg1"/>
            </a:solidFill>
          </a:ln>
        </p:spPr>
      </p:pic>
      <p:pic>
        <p:nvPicPr>
          <p:cNvPr id="8" name="Picture 7">
            <a:extLst>
              <a:ext uri="{FF2B5EF4-FFF2-40B4-BE49-F238E27FC236}">
                <a16:creationId xmlns:a16="http://schemas.microsoft.com/office/drawing/2014/main" id="{FD664555-4E7F-772A-3E39-39AA8A1D85D8}"/>
              </a:ext>
            </a:extLst>
          </p:cNvPr>
          <p:cNvPicPr>
            <a:picLocks noChangeAspect="1"/>
          </p:cNvPicPr>
          <p:nvPr/>
        </p:nvPicPr>
        <p:blipFill>
          <a:blip r:embed="rId6"/>
          <a:stretch>
            <a:fillRect/>
          </a:stretch>
        </p:blipFill>
        <p:spPr>
          <a:xfrm>
            <a:off x="947316" y="9195857"/>
            <a:ext cx="3349374" cy="710473"/>
          </a:xfrm>
          <a:prstGeom prst="rect">
            <a:avLst/>
          </a:prstGeom>
        </p:spPr>
      </p:pic>
      <p:pic>
        <p:nvPicPr>
          <p:cNvPr id="9" name="Picture 8">
            <a:extLst>
              <a:ext uri="{FF2B5EF4-FFF2-40B4-BE49-F238E27FC236}">
                <a16:creationId xmlns:a16="http://schemas.microsoft.com/office/drawing/2014/main" id="{09C71CEA-7755-B7FD-558D-B9F8B7110823}"/>
              </a:ext>
            </a:extLst>
          </p:cNvPr>
          <p:cNvPicPr>
            <a:picLocks noChangeAspect="1"/>
          </p:cNvPicPr>
          <p:nvPr/>
        </p:nvPicPr>
        <p:blipFill>
          <a:blip r:embed="rId7"/>
          <a:stretch>
            <a:fillRect/>
          </a:stretch>
        </p:blipFill>
        <p:spPr>
          <a:xfrm>
            <a:off x="8803738" y="6943060"/>
            <a:ext cx="3508868" cy="840968"/>
          </a:xfrm>
          <a:prstGeom prst="rect">
            <a:avLst/>
          </a:prstGeom>
          <a:ln>
            <a:solidFill>
              <a:schemeClr val="bg1"/>
            </a:solidFill>
          </a:ln>
        </p:spPr>
      </p:pic>
      <p:pic>
        <p:nvPicPr>
          <p:cNvPr id="10" name="Picture 9">
            <a:extLst>
              <a:ext uri="{FF2B5EF4-FFF2-40B4-BE49-F238E27FC236}">
                <a16:creationId xmlns:a16="http://schemas.microsoft.com/office/drawing/2014/main" id="{3FBC4599-2CD8-BBB7-3BEC-D4C8A4C4BE8E}"/>
              </a:ext>
            </a:extLst>
          </p:cNvPr>
          <p:cNvPicPr>
            <a:picLocks noChangeAspect="1"/>
          </p:cNvPicPr>
          <p:nvPr/>
        </p:nvPicPr>
        <p:blipFill>
          <a:blip r:embed="rId8"/>
          <a:stretch>
            <a:fillRect/>
          </a:stretch>
        </p:blipFill>
        <p:spPr>
          <a:xfrm>
            <a:off x="8754545" y="8339319"/>
            <a:ext cx="3421870" cy="768470"/>
          </a:xfrm>
          <a:prstGeom prst="rect">
            <a:avLst/>
          </a:prstGeom>
          <a:ln>
            <a:solidFill>
              <a:schemeClr val="bg1"/>
            </a:solidFill>
          </a:ln>
        </p:spPr>
      </p:pic>
      <p:pic>
        <p:nvPicPr>
          <p:cNvPr id="11" name="Picture 10">
            <a:extLst>
              <a:ext uri="{FF2B5EF4-FFF2-40B4-BE49-F238E27FC236}">
                <a16:creationId xmlns:a16="http://schemas.microsoft.com/office/drawing/2014/main" id="{8E98D672-21C8-EA8D-641D-EE104AD5086B}"/>
              </a:ext>
            </a:extLst>
          </p:cNvPr>
          <p:cNvPicPr>
            <a:picLocks noChangeAspect="1"/>
          </p:cNvPicPr>
          <p:nvPr/>
        </p:nvPicPr>
        <p:blipFill>
          <a:blip r:embed="rId9"/>
          <a:stretch>
            <a:fillRect/>
          </a:stretch>
        </p:blipFill>
        <p:spPr>
          <a:xfrm>
            <a:off x="8923063" y="9609465"/>
            <a:ext cx="4291839" cy="913466"/>
          </a:xfrm>
          <a:prstGeom prst="rect">
            <a:avLst/>
          </a:prstGeom>
          <a:ln>
            <a:solidFill>
              <a:schemeClr val="bg1"/>
            </a:solidFill>
          </a:ln>
        </p:spPr>
      </p:pic>
      <p:pic>
        <p:nvPicPr>
          <p:cNvPr id="12" name="Picture 11">
            <a:extLst>
              <a:ext uri="{FF2B5EF4-FFF2-40B4-BE49-F238E27FC236}">
                <a16:creationId xmlns:a16="http://schemas.microsoft.com/office/drawing/2014/main" id="{9FF25E97-8210-5ED8-4593-62819A1986F9}"/>
              </a:ext>
            </a:extLst>
          </p:cNvPr>
          <p:cNvPicPr>
            <a:picLocks noChangeAspect="1"/>
          </p:cNvPicPr>
          <p:nvPr/>
        </p:nvPicPr>
        <p:blipFill>
          <a:blip r:embed="rId10"/>
          <a:stretch>
            <a:fillRect/>
          </a:stretch>
        </p:blipFill>
        <p:spPr>
          <a:xfrm>
            <a:off x="1048907" y="5778020"/>
            <a:ext cx="5770782" cy="1058460"/>
          </a:xfrm>
          <a:prstGeom prst="rect">
            <a:avLst/>
          </a:prstGeom>
        </p:spPr>
      </p:pic>
      <p:pic>
        <p:nvPicPr>
          <p:cNvPr id="13" name="Picture 12">
            <a:extLst>
              <a:ext uri="{FF2B5EF4-FFF2-40B4-BE49-F238E27FC236}">
                <a16:creationId xmlns:a16="http://schemas.microsoft.com/office/drawing/2014/main" id="{0F5A4B74-0325-6A63-08D6-952AC1BBB20F}"/>
              </a:ext>
            </a:extLst>
          </p:cNvPr>
          <p:cNvPicPr>
            <a:picLocks noChangeAspect="1"/>
          </p:cNvPicPr>
          <p:nvPr/>
        </p:nvPicPr>
        <p:blipFill>
          <a:blip r:embed="rId11"/>
          <a:stretch>
            <a:fillRect/>
          </a:stretch>
        </p:blipFill>
        <p:spPr>
          <a:xfrm>
            <a:off x="947316" y="7459724"/>
            <a:ext cx="5263302" cy="1058460"/>
          </a:xfrm>
          <a:prstGeom prst="rect">
            <a:avLst/>
          </a:prstGeom>
        </p:spPr>
      </p:pic>
      <p:pic>
        <p:nvPicPr>
          <p:cNvPr id="15" name="Picture 14">
            <a:extLst>
              <a:ext uri="{FF2B5EF4-FFF2-40B4-BE49-F238E27FC236}">
                <a16:creationId xmlns:a16="http://schemas.microsoft.com/office/drawing/2014/main" id="{B6E6D810-07DD-57D6-515C-97FC8BED7553}"/>
              </a:ext>
            </a:extLst>
          </p:cNvPr>
          <p:cNvPicPr>
            <a:picLocks noChangeAspect="1"/>
          </p:cNvPicPr>
          <p:nvPr/>
        </p:nvPicPr>
        <p:blipFill>
          <a:blip r:embed="rId12"/>
          <a:stretch>
            <a:fillRect/>
          </a:stretch>
        </p:blipFill>
        <p:spPr>
          <a:xfrm>
            <a:off x="17622649" y="5463918"/>
            <a:ext cx="3189879" cy="695974"/>
          </a:xfrm>
          <a:prstGeom prst="rect">
            <a:avLst/>
          </a:prstGeom>
          <a:ln>
            <a:solidFill>
              <a:schemeClr val="bg1"/>
            </a:solidFill>
          </a:ln>
        </p:spPr>
      </p:pic>
      <p:pic>
        <p:nvPicPr>
          <p:cNvPr id="16" name="Picture 15">
            <a:extLst>
              <a:ext uri="{FF2B5EF4-FFF2-40B4-BE49-F238E27FC236}">
                <a16:creationId xmlns:a16="http://schemas.microsoft.com/office/drawing/2014/main" id="{E8D3DCCC-312A-FB44-5442-FFCEF4B06EEA}"/>
              </a:ext>
            </a:extLst>
          </p:cNvPr>
          <p:cNvPicPr>
            <a:picLocks noChangeAspect="1"/>
          </p:cNvPicPr>
          <p:nvPr/>
        </p:nvPicPr>
        <p:blipFill>
          <a:blip r:embed="rId13"/>
          <a:stretch>
            <a:fillRect/>
          </a:stretch>
        </p:blipFill>
        <p:spPr>
          <a:xfrm>
            <a:off x="17577785" y="6640710"/>
            <a:ext cx="3334877" cy="898966"/>
          </a:xfrm>
          <a:prstGeom prst="rect">
            <a:avLst/>
          </a:prstGeom>
          <a:ln>
            <a:solidFill>
              <a:schemeClr val="bg1"/>
            </a:solidFill>
          </a:ln>
        </p:spPr>
      </p:pic>
      <p:pic>
        <p:nvPicPr>
          <p:cNvPr id="18" name="Picture 17">
            <a:extLst>
              <a:ext uri="{FF2B5EF4-FFF2-40B4-BE49-F238E27FC236}">
                <a16:creationId xmlns:a16="http://schemas.microsoft.com/office/drawing/2014/main" id="{65260808-3527-6202-122E-C67D2439661A}"/>
              </a:ext>
            </a:extLst>
          </p:cNvPr>
          <p:cNvPicPr>
            <a:picLocks noChangeAspect="1"/>
          </p:cNvPicPr>
          <p:nvPr/>
        </p:nvPicPr>
        <p:blipFill>
          <a:blip r:embed="rId14"/>
          <a:stretch>
            <a:fillRect/>
          </a:stretch>
        </p:blipFill>
        <p:spPr>
          <a:xfrm>
            <a:off x="17513990" y="8097706"/>
            <a:ext cx="3711862" cy="884467"/>
          </a:xfrm>
          <a:prstGeom prst="rect">
            <a:avLst/>
          </a:prstGeom>
          <a:ln>
            <a:solidFill>
              <a:schemeClr val="bg1"/>
            </a:solidFill>
          </a:ln>
        </p:spPr>
      </p:pic>
      <p:pic>
        <p:nvPicPr>
          <p:cNvPr id="23" name="Picture 22">
            <a:extLst>
              <a:ext uri="{FF2B5EF4-FFF2-40B4-BE49-F238E27FC236}">
                <a16:creationId xmlns:a16="http://schemas.microsoft.com/office/drawing/2014/main" id="{8188F61D-000F-E47A-F879-91D2C03A1852}"/>
              </a:ext>
            </a:extLst>
          </p:cNvPr>
          <p:cNvPicPr>
            <a:picLocks noChangeAspect="1"/>
          </p:cNvPicPr>
          <p:nvPr/>
        </p:nvPicPr>
        <p:blipFill>
          <a:blip r:embed="rId15"/>
          <a:stretch>
            <a:fillRect/>
          </a:stretch>
        </p:blipFill>
        <p:spPr>
          <a:xfrm>
            <a:off x="17622649" y="9413842"/>
            <a:ext cx="3298538" cy="1031770"/>
          </a:xfrm>
          <a:prstGeom prst="rect">
            <a:avLst/>
          </a:prstGeom>
          <a:ln>
            <a:solidFill>
              <a:schemeClr val="bg1"/>
            </a:solidFill>
          </a:ln>
        </p:spPr>
      </p:pic>
      <p:sp>
        <p:nvSpPr>
          <p:cNvPr id="24" name="Rectangle 23">
            <a:extLst>
              <a:ext uri="{FF2B5EF4-FFF2-40B4-BE49-F238E27FC236}">
                <a16:creationId xmlns:a16="http://schemas.microsoft.com/office/drawing/2014/main" id="{3394FF20-8797-2F9D-D6A2-02BC463120BF}"/>
              </a:ext>
            </a:extLst>
          </p:cNvPr>
          <p:cNvSpPr/>
          <p:nvPr/>
        </p:nvSpPr>
        <p:spPr>
          <a:xfrm>
            <a:off x="609601" y="3613380"/>
            <a:ext cx="6918250" cy="7742192"/>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25" name="Rectangle 24">
            <a:extLst>
              <a:ext uri="{FF2B5EF4-FFF2-40B4-BE49-F238E27FC236}">
                <a16:creationId xmlns:a16="http://schemas.microsoft.com/office/drawing/2014/main" id="{3F0E4584-9D53-859E-4269-9FDC7E70C7D7}"/>
              </a:ext>
            </a:extLst>
          </p:cNvPr>
          <p:cNvSpPr/>
          <p:nvPr/>
        </p:nvSpPr>
        <p:spPr>
          <a:xfrm>
            <a:off x="8016672" y="3588628"/>
            <a:ext cx="15077244" cy="7742192"/>
          </a:xfrm>
          <a:prstGeom prst="rect">
            <a:avLst/>
          </a:prstGeom>
          <a:noFill/>
          <a:ln w="57150">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19004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D214379-F17D-DEDC-D91A-839E2A07562D}"/>
              </a:ext>
            </a:extLst>
          </p:cNvPr>
          <p:cNvSpPr txBox="1">
            <a:spLocks/>
          </p:cNvSpPr>
          <p:nvPr/>
        </p:nvSpPr>
        <p:spPr>
          <a:xfrm>
            <a:off x="930998" y="1706880"/>
            <a:ext cx="21513366" cy="10520902"/>
          </a:xfrm>
          <a:prstGeom prst="rect">
            <a:avLst/>
          </a:prstGeom>
          <a:noFill/>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en-GB" sz="4800" b="1" dirty="0">
              <a:solidFill>
                <a:srgbClr val="0070C0"/>
              </a:solidFill>
            </a:endParaRPr>
          </a:p>
          <a:p>
            <a:pPr marL="0" indent="0">
              <a:buFont typeface="Arial" panose="020B0604020202020204" pitchFamily="34" charset="0"/>
              <a:buNone/>
            </a:pPr>
            <a:r>
              <a:rPr lang="en-GB" sz="4800" b="1" dirty="0">
                <a:solidFill>
                  <a:srgbClr val="0070C0"/>
                </a:solidFill>
              </a:rPr>
              <a:t>Key Stage 2 SATs papers 2025</a:t>
            </a:r>
          </a:p>
          <a:p>
            <a:pPr marL="0" indent="0">
              <a:buFont typeface="Arial" panose="020B0604020202020204" pitchFamily="34" charset="0"/>
              <a:buNone/>
            </a:pPr>
            <a:endParaRPr lang="en-GB" sz="4800" b="1" dirty="0">
              <a:solidFill>
                <a:srgbClr val="0070C0"/>
              </a:solidFill>
              <a:highlight>
                <a:srgbClr val="FFFF00"/>
              </a:highlight>
            </a:endParaRPr>
          </a:p>
          <a:p>
            <a:pPr marL="0" indent="0">
              <a:buFont typeface="Arial" panose="020B0604020202020204" pitchFamily="34" charset="0"/>
              <a:buNone/>
            </a:pPr>
            <a:endParaRPr lang="en-GB" sz="4800" b="1" dirty="0">
              <a:solidFill>
                <a:srgbClr val="0070C0"/>
              </a:solidFill>
            </a:endParaRPr>
          </a:p>
          <a:p>
            <a:pPr marL="0" indent="0">
              <a:buFont typeface="Arial" panose="020B0604020202020204" pitchFamily="34" charset="0"/>
              <a:buNone/>
            </a:pPr>
            <a:endParaRPr lang="en-GB" sz="4800" b="1" dirty="0">
              <a:solidFill>
                <a:srgbClr val="0070C0"/>
              </a:solidFill>
            </a:endParaRPr>
          </a:p>
          <a:p>
            <a:pPr marL="0" indent="0">
              <a:buFont typeface="Arial" panose="020B0604020202020204" pitchFamily="34" charset="0"/>
              <a:buNone/>
            </a:pPr>
            <a:endParaRPr lang="en-GB" sz="4800" b="1" dirty="0">
              <a:solidFill>
                <a:srgbClr val="0070C0"/>
              </a:solidFill>
            </a:endParaRPr>
          </a:p>
          <a:p>
            <a:pPr marL="0" indent="0">
              <a:buFont typeface="Arial" panose="020B0604020202020204" pitchFamily="34" charset="0"/>
              <a:buNone/>
            </a:pPr>
            <a:r>
              <a:rPr lang="en-GB" sz="4800" b="1" dirty="0">
                <a:solidFill>
                  <a:srgbClr val="0070C0"/>
                </a:solidFill>
              </a:rPr>
              <a:t>Key stage 2 SATs 2025 scaled scores published in July 2024 Guidance </a:t>
            </a:r>
          </a:p>
          <a:p>
            <a:r>
              <a:rPr lang="en-GB" sz="4000" b="1" dirty="0"/>
              <a:t>Scaled scores at key stage 2 </a:t>
            </a:r>
          </a:p>
          <a:p>
            <a:r>
              <a:rPr lang="en-GB" sz="4000" dirty="0"/>
              <a:t>Information for headteachers, teachers, governors and local authorities about scaled scores and the expected standard for the national curriculum tests. </a:t>
            </a:r>
            <a:endParaRPr lang="en-GB" sz="11500" b="1" dirty="0"/>
          </a:p>
          <a:p>
            <a:pPr marL="0" indent="0">
              <a:buFont typeface="Arial" panose="020B0604020202020204" pitchFamily="34" charset="0"/>
              <a:buNone/>
            </a:pPr>
            <a:r>
              <a:rPr lang="en-US" sz="3600" dirty="0">
                <a:hlinkClick r:id="rId2"/>
              </a:rPr>
              <a:t>Understanding scaled scores at key stage 2 - GOV.UK (www.gov.uk)</a:t>
            </a:r>
            <a:endParaRPr lang="en-GB" sz="4800" b="1" dirty="0"/>
          </a:p>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b="1" dirty="0"/>
          </a:p>
          <a:p>
            <a:pPr marL="0" indent="0">
              <a:buFont typeface="Arial" panose="020B0604020202020204" pitchFamily="34" charset="0"/>
              <a:buNone/>
            </a:pPr>
            <a:endParaRPr lang="en-GB" dirty="0">
              <a:solidFill>
                <a:srgbClr val="FF0000"/>
              </a:solidFill>
            </a:endParaRPr>
          </a:p>
        </p:txBody>
      </p:sp>
      <p:pic>
        <p:nvPicPr>
          <p:cNvPr id="7" name="Picture 6">
            <a:extLst>
              <a:ext uri="{FF2B5EF4-FFF2-40B4-BE49-F238E27FC236}">
                <a16:creationId xmlns:a16="http://schemas.microsoft.com/office/drawing/2014/main" id="{F0FE2137-0677-B813-1057-250D6D5268E4}"/>
              </a:ext>
            </a:extLst>
          </p:cNvPr>
          <p:cNvPicPr>
            <a:picLocks noChangeAspect="1"/>
          </p:cNvPicPr>
          <p:nvPr/>
        </p:nvPicPr>
        <p:blipFill>
          <a:blip r:embed="rId3"/>
          <a:stretch>
            <a:fillRect/>
          </a:stretch>
        </p:blipFill>
        <p:spPr>
          <a:xfrm>
            <a:off x="930998" y="332695"/>
            <a:ext cx="6552273" cy="1374185"/>
          </a:xfrm>
          <a:prstGeom prst="rect">
            <a:avLst/>
          </a:prstGeom>
        </p:spPr>
      </p:pic>
      <p:sp>
        <p:nvSpPr>
          <p:cNvPr id="2" name="TextBox 1">
            <a:extLst>
              <a:ext uri="{FF2B5EF4-FFF2-40B4-BE49-F238E27FC236}">
                <a16:creationId xmlns:a16="http://schemas.microsoft.com/office/drawing/2014/main" id="{5FC14B80-E820-7CC2-D038-559675D6DAE1}"/>
              </a:ext>
            </a:extLst>
          </p:cNvPr>
          <p:cNvSpPr txBox="1"/>
          <p:nvPr/>
        </p:nvSpPr>
        <p:spPr>
          <a:xfrm>
            <a:off x="930997" y="3503490"/>
            <a:ext cx="20887011" cy="830997"/>
          </a:xfrm>
          <a:prstGeom prst="rect">
            <a:avLst/>
          </a:prstGeom>
          <a:noFill/>
        </p:spPr>
        <p:txBody>
          <a:bodyPr wrap="square">
            <a:spAutoFit/>
          </a:bodyPr>
          <a:lstStyle/>
          <a:p>
            <a:r>
              <a:rPr lang="en-GB" sz="4800" dirty="0">
                <a:hlinkClick r:id="rId4"/>
              </a:rPr>
              <a:t>Key stage 2 tests: 2025 mathematics test materials - GOV.UK</a:t>
            </a:r>
            <a:endParaRPr lang="en-GB" sz="4800" dirty="0"/>
          </a:p>
        </p:txBody>
      </p:sp>
    </p:spTree>
    <p:extLst>
      <p:ext uri="{BB962C8B-B14F-4D97-AF65-F5344CB8AC3E}">
        <p14:creationId xmlns:p14="http://schemas.microsoft.com/office/powerpoint/2010/main" val="31655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166E4-36F6-FE45-A584-8A787FB7AD9C}"/>
              </a:ext>
            </a:extLst>
          </p:cNvPr>
          <p:cNvSpPr txBox="1"/>
          <p:nvPr/>
        </p:nvSpPr>
        <p:spPr>
          <a:xfrm>
            <a:off x="6566253" y="11988270"/>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5" name="Picture 4">
            <a:extLst>
              <a:ext uri="{FF2B5EF4-FFF2-40B4-BE49-F238E27FC236}">
                <a16:creationId xmlns:a16="http://schemas.microsoft.com/office/drawing/2014/main" id="{636337A1-5ACE-D30E-082D-D836B1D00746}"/>
              </a:ext>
            </a:extLst>
          </p:cNvPr>
          <p:cNvPicPr>
            <a:picLocks noChangeAspect="1"/>
          </p:cNvPicPr>
          <p:nvPr/>
        </p:nvPicPr>
        <p:blipFill>
          <a:blip r:embed="rId3"/>
          <a:srcRect b="21643"/>
          <a:stretch/>
        </p:blipFill>
        <p:spPr>
          <a:xfrm>
            <a:off x="6566253" y="444725"/>
            <a:ext cx="11206716" cy="10720363"/>
          </a:xfrm>
          <a:prstGeom prst="rect">
            <a:avLst/>
          </a:prstGeom>
        </p:spPr>
      </p:pic>
    </p:spTree>
    <p:extLst>
      <p:ext uri="{BB962C8B-B14F-4D97-AF65-F5344CB8AC3E}">
        <p14:creationId xmlns:p14="http://schemas.microsoft.com/office/powerpoint/2010/main" val="354610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3BC5BD-722B-8527-DBC6-9D1307267BBC}"/>
              </a:ext>
            </a:extLst>
          </p:cNvPr>
          <p:cNvSpPr txBox="1"/>
          <p:nvPr/>
        </p:nvSpPr>
        <p:spPr>
          <a:xfrm>
            <a:off x="6480544" y="12414916"/>
            <a:ext cx="12195544" cy="369332"/>
          </a:xfrm>
          <a:prstGeom prst="rect">
            <a:avLst/>
          </a:prstGeom>
          <a:noFill/>
        </p:spPr>
        <p:txBody>
          <a:bodyPr wrap="square">
            <a:spAutoFit/>
          </a:bodyPr>
          <a:lstStyle/>
          <a:p>
            <a:r>
              <a:rPr lang="en-GB" dirty="0">
                <a:hlinkClick r:id="rId2"/>
              </a:rPr>
              <a:t>2025 key stage 2 mathematics test mark schemes Paper 1: arithmetic, Paper 2: reasoning and Paper 3: reasoning</a:t>
            </a:r>
            <a:endParaRPr lang="en-GB" dirty="0"/>
          </a:p>
        </p:txBody>
      </p:sp>
      <p:pic>
        <p:nvPicPr>
          <p:cNvPr id="4" name="Picture 3">
            <a:extLst>
              <a:ext uri="{FF2B5EF4-FFF2-40B4-BE49-F238E27FC236}">
                <a16:creationId xmlns:a16="http://schemas.microsoft.com/office/drawing/2014/main" id="{33ABECC1-7C0C-BF79-3F25-4142681D6E14}"/>
              </a:ext>
            </a:extLst>
          </p:cNvPr>
          <p:cNvPicPr>
            <a:picLocks noChangeAspect="1"/>
          </p:cNvPicPr>
          <p:nvPr/>
        </p:nvPicPr>
        <p:blipFill>
          <a:blip r:embed="rId3"/>
          <a:stretch>
            <a:fillRect/>
          </a:stretch>
        </p:blipFill>
        <p:spPr>
          <a:xfrm>
            <a:off x="17479926" y="307874"/>
            <a:ext cx="4153276" cy="12107042"/>
          </a:xfrm>
          <a:prstGeom prst="rect">
            <a:avLst/>
          </a:prstGeom>
        </p:spPr>
      </p:pic>
      <p:sp>
        <p:nvSpPr>
          <p:cNvPr id="5" name="Star: 5 Points 4">
            <a:extLst>
              <a:ext uri="{FF2B5EF4-FFF2-40B4-BE49-F238E27FC236}">
                <a16:creationId xmlns:a16="http://schemas.microsoft.com/office/drawing/2014/main" id="{243BE7BF-4383-0E55-BC77-4DEA148AA328}"/>
              </a:ext>
            </a:extLst>
          </p:cNvPr>
          <p:cNvSpPr/>
          <p:nvPr/>
        </p:nvSpPr>
        <p:spPr>
          <a:xfrm>
            <a:off x="22140529" y="8516393"/>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
        <p:nvSpPr>
          <p:cNvPr id="6" name="Star: 5 Points 5">
            <a:extLst>
              <a:ext uri="{FF2B5EF4-FFF2-40B4-BE49-F238E27FC236}">
                <a16:creationId xmlns:a16="http://schemas.microsoft.com/office/drawing/2014/main" id="{851DF677-66E4-4061-954E-56C5A9C8D6FD}"/>
              </a:ext>
            </a:extLst>
          </p:cNvPr>
          <p:cNvSpPr/>
          <p:nvPr/>
        </p:nvSpPr>
        <p:spPr>
          <a:xfrm>
            <a:off x="22140529" y="10574827"/>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pic>
        <p:nvPicPr>
          <p:cNvPr id="7" name="Picture 6">
            <a:extLst>
              <a:ext uri="{FF2B5EF4-FFF2-40B4-BE49-F238E27FC236}">
                <a16:creationId xmlns:a16="http://schemas.microsoft.com/office/drawing/2014/main" id="{7E218B9B-0A5D-A567-6323-ADFCCF134B82}"/>
              </a:ext>
            </a:extLst>
          </p:cNvPr>
          <p:cNvPicPr>
            <a:picLocks noChangeAspect="1"/>
          </p:cNvPicPr>
          <p:nvPr/>
        </p:nvPicPr>
        <p:blipFill>
          <a:blip r:embed="rId4"/>
          <a:stretch>
            <a:fillRect/>
          </a:stretch>
        </p:blipFill>
        <p:spPr>
          <a:xfrm>
            <a:off x="2584018" y="1601540"/>
            <a:ext cx="12048575" cy="6224023"/>
          </a:xfrm>
          <a:prstGeom prst="rect">
            <a:avLst/>
          </a:prstGeom>
        </p:spPr>
      </p:pic>
      <p:sp>
        <p:nvSpPr>
          <p:cNvPr id="8" name="TextBox 7">
            <a:extLst>
              <a:ext uri="{FF2B5EF4-FFF2-40B4-BE49-F238E27FC236}">
                <a16:creationId xmlns:a16="http://schemas.microsoft.com/office/drawing/2014/main" id="{D08D0C0B-E5D1-E943-20CF-F605841F3B41}"/>
              </a:ext>
            </a:extLst>
          </p:cNvPr>
          <p:cNvSpPr txBox="1"/>
          <p:nvPr/>
        </p:nvSpPr>
        <p:spPr>
          <a:xfrm>
            <a:off x="3008982" y="7993173"/>
            <a:ext cx="12195544" cy="523220"/>
          </a:xfrm>
          <a:prstGeom prst="rect">
            <a:avLst/>
          </a:prstGeom>
          <a:noFill/>
        </p:spPr>
        <p:txBody>
          <a:bodyPr wrap="square">
            <a:spAutoFit/>
          </a:bodyPr>
          <a:lstStyle/>
          <a:p>
            <a:r>
              <a:rPr lang="en-GB" sz="2800" dirty="0" err="1">
                <a:hlinkClick r:id="rId5"/>
              </a:rPr>
              <a:t>Thirdspace</a:t>
            </a:r>
            <a:r>
              <a:rPr lang="en-GB" sz="2800" dirty="0">
                <a:hlinkClick r:id="rId5"/>
              </a:rPr>
              <a:t> Learning KS2 2025 SATs Papers: Maths Papers Analysis</a:t>
            </a:r>
            <a:endParaRPr lang="en-GB" sz="2800" dirty="0"/>
          </a:p>
        </p:txBody>
      </p:sp>
    </p:spTree>
    <p:extLst>
      <p:ext uri="{BB962C8B-B14F-4D97-AF65-F5344CB8AC3E}">
        <p14:creationId xmlns:p14="http://schemas.microsoft.com/office/powerpoint/2010/main" val="874850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BA740-15AE-30B5-E594-4CE7D0D6E4A4}"/>
              </a:ext>
            </a:extLst>
          </p:cNvPr>
          <p:cNvPicPr>
            <a:picLocks noChangeAspect="1"/>
          </p:cNvPicPr>
          <p:nvPr/>
        </p:nvPicPr>
        <p:blipFill>
          <a:blip r:embed="rId2"/>
          <a:stretch>
            <a:fillRect/>
          </a:stretch>
        </p:blipFill>
        <p:spPr>
          <a:xfrm>
            <a:off x="757989" y="1154479"/>
            <a:ext cx="9838334" cy="10222358"/>
          </a:xfrm>
          <a:prstGeom prst="rect">
            <a:avLst/>
          </a:prstGeom>
        </p:spPr>
      </p:pic>
      <p:pic>
        <p:nvPicPr>
          <p:cNvPr id="5" name="Picture 4">
            <a:extLst>
              <a:ext uri="{FF2B5EF4-FFF2-40B4-BE49-F238E27FC236}">
                <a16:creationId xmlns:a16="http://schemas.microsoft.com/office/drawing/2014/main" id="{B8829D76-EAAC-C28C-B42E-020DBCC288BC}"/>
              </a:ext>
            </a:extLst>
          </p:cNvPr>
          <p:cNvPicPr>
            <a:picLocks noChangeAspect="1"/>
          </p:cNvPicPr>
          <p:nvPr/>
        </p:nvPicPr>
        <p:blipFill>
          <a:blip r:embed="rId3"/>
          <a:stretch>
            <a:fillRect/>
          </a:stretch>
        </p:blipFill>
        <p:spPr>
          <a:xfrm>
            <a:off x="11171741" y="814238"/>
            <a:ext cx="12452683" cy="7292732"/>
          </a:xfrm>
          <a:prstGeom prst="rect">
            <a:avLst/>
          </a:prstGeom>
        </p:spPr>
      </p:pic>
      <p:sp>
        <p:nvSpPr>
          <p:cNvPr id="7" name="Star: 5 Points 6">
            <a:extLst>
              <a:ext uri="{FF2B5EF4-FFF2-40B4-BE49-F238E27FC236}">
                <a16:creationId xmlns:a16="http://schemas.microsoft.com/office/drawing/2014/main" id="{4FE767C0-E7DA-00E6-FEAC-2FB730A022CB}"/>
              </a:ext>
            </a:extLst>
          </p:cNvPr>
          <p:cNvSpPr/>
          <p:nvPr/>
        </p:nvSpPr>
        <p:spPr>
          <a:xfrm>
            <a:off x="450111" y="1924207"/>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
        <p:nvSpPr>
          <p:cNvPr id="9" name="Star: 5 Points 8">
            <a:extLst>
              <a:ext uri="{FF2B5EF4-FFF2-40B4-BE49-F238E27FC236}">
                <a16:creationId xmlns:a16="http://schemas.microsoft.com/office/drawing/2014/main" id="{6801CC3D-8577-5D96-896F-680A0DCD4122}"/>
              </a:ext>
            </a:extLst>
          </p:cNvPr>
          <p:cNvSpPr/>
          <p:nvPr/>
        </p:nvSpPr>
        <p:spPr>
          <a:xfrm>
            <a:off x="11689658" y="4460604"/>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
        <p:nvSpPr>
          <p:cNvPr id="13" name="Star: 5 Points 12">
            <a:extLst>
              <a:ext uri="{FF2B5EF4-FFF2-40B4-BE49-F238E27FC236}">
                <a16:creationId xmlns:a16="http://schemas.microsoft.com/office/drawing/2014/main" id="{67A3C38E-0965-5FE1-2CA1-0E016D133E92}"/>
              </a:ext>
            </a:extLst>
          </p:cNvPr>
          <p:cNvSpPr/>
          <p:nvPr/>
        </p:nvSpPr>
        <p:spPr>
          <a:xfrm>
            <a:off x="15824463" y="1966735"/>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Tree>
    <p:extLst>
      <p:ext uri="{BB962C8B-B14F-4D97-AF65-F5344CB8AC3E}">
        <p14:creationId xmlns:p14="http://schemas.microsoft.com/office/powerpoint/2010/main" val="232701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0605-B047-87BB-90C4-A95D704F4D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D8F36A-9340-6082-3470-4537977FE111}"/>
              </a:ext>
            </a:extLst>
          </p:cNvPr>
          <p:cNvPicPr>
            <a:picLocks noChangeAspect="1"/>
          </p:cNvPicPr>
          <p:nvPr/>
        </p:nvPicPr>
        <p:blipFill>
          <a:blip r:embed="rId2"/>
          <a:stretch>
            <a:fillRect/>
          </a:stretch>
        </p:blipFill>
        <p:spPr>
          <a:xfrm>
            <a:off x="841366" y="1370329"/>
            <a:ext cx="11637863" cy="8874139"/>
          </a:xfrm>
          <a:prstGeom prst="rect">
            <a:avLst/>
          </a:prstGeom>
        </p:spPr>
      </p:pic>
      <p:sp>
        <p:nvSpPr>
          <p:cNvPr id="8" name="Star: 5 Points 7">
            <a:extLst>
              <a:ext uri="{FF2B5EF4-FFF2-40B4-BE49-F238E27FC236}">
                <a16:creationId xmlns:a16="http://schemas.microsoft.com/office/drawing/2014/main" id="{DAB5164E-5B13-62A8-888F-51441C925927}"/>
              </a:ext>
            </a:extLst>
          </p:cNvPr>
          <p:cNvSpPr/>
          <p:nvPr/>
        </p:nvSpPr>
        <p:spPr>
          <a:xfrm>
            <a:off x="649053" y="2695353"/>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pic>
        <p:nvPicPr>
          <p:cNvPr id="14" name="Picture 13">
            <a:extLst>
              <a:ext uri="{FF2B5EF4-FFF2-40B4-BE49-F238E27FC236}">
                <a16:creationId xmlns:a16="http://schemas.microsoft.com/office/drawing/2014/main" id="{7B2C9784-E427-75D2-9923-15A2F3653B09}"/>
              </a:ext>
            </a:extLst>
          </p:cNvPr>
          <p:cNvPicPr>
            <a:picLocks noChangeAspect="1"/>
          </p:cNvPicPr>
          <p:nvPr/>
        </p:nvPicPr>
        <p:blipFill>
          <a:blip r:embed="rId3"/>
          <a:stretch>
            <a:fillRect/>
          </a:stretch>
        </p:blipFill>
        <p:spPr>
          <a:xfrm>
            <a:off x="13516505" y="960497"/>
            <a:ext cx="9841277" cy="11096824"/>
          </a:xfrm>
          <a:prstGeom prst="rect">
            <a:avLst/>
          </a:prstGeom>
        </p:spPr>
      </p:pic>
      <p:sp>
        <p:nvSpPr>
          <p:cNvPr id="11" name="Star: 5 Points 10">
            <a:extLst>
              <a:ext uri="{FF2B5EF4-FFF2-40B4-BE49-F238E27FC236}">
                <a16:creationId xmlns:a16="http://schemas.microsoft.com/office/drawing/2014/main" id="{A9E68375-2A91-4891-3FB8-780B93DEE0AF}"/>
              </a:ext>
            </a:extLst>
          </p:cNvPr>
          <p:cNvSpPr/>
          <p:nvPr/>
        </p:nvSpPr>
        <p:spPr>
          <a:xfrm>
            <a:off x="13482802" y="1924492"/>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Tree>
    <p:extLst>
      <p:ext uri="{BB962C8B-B14F-4D97-AF65-F5344CB8AC3E}">
        <p14:creationId xmlns:p14="http://schemas.microsoft.com/office/powerpoint/2010/main" val="3153654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EE52-091B-773F-FC0F-B7941BE486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B8123E-81F8-ABDD-CB5E-D43E39A04A31}"/>
              </a:ext>
            </a:extLst>
          </p:cNvPr>
          <p:cNvPicPr>
            <a:picLocks noChangeAspect="1"/>
          </p:cNvPicPr>
          <p:nvPr/>
        </p:nvPicPr>
        <p:blipFill>
          <a:blip r:embed="rId2"/>
          <a:srcRect t="46861"/>
          <a:stretch/>
        </p:blipFill>
        <p:spPr>
          <a:xfrm>
            <a:off x="11721318" y="1924492"/>
            <a:ext cx="10888022" cy="7018714"/>
          </a:xfrm>
          <a:prstGeom prst="rect">
            <a:avLst/>
          </a:prstGeom>
        </p:spPr>
      </p:pic>
      <p:pic>
        <p:nvPicPr>
          <p:cNvPr id="3" name="Picture 2">
            <a:extLst>
              <a:ext uri="{FF2B5EF4-FFF2-40B4-BE49-F238E27FC236}">
                <a16:creationId xmlns:a16="http://schemas.microsoft.com/office/drawing/2014/main" id="{85F76AD9-BB82-30D4-73BD-30A85325B938}"/>
              </a:ext>
            </a:extLst>
          </p:cNvPr>
          <p:cNvPicPr>
            <a:picLocks noChangeAspect="1"/>
          </p:cNvPicPr>
          <p:nvPr/>
        </p:nvPicPr>
        <p:blipFill>
          <a:blip r:embed="rId2"/>
          <a:srcRect b="55585"/>
          <a:stretch/>
        </p:blipFill>
        <p:spPr>
          <a:xfrm>
            <a:off x="649053" y="1924492"/>
            <a:ext cx="10888022" cy="5866392"/>
          </a:xfrm>
          <a:prstGeom prst="rect">
            <a:avLst/>
          </a:prstGeom>
        </p:spPr>
      </p:pic>
      <p:sp>
        <p:nvSpPr>
          <p:cNvPr id="10" name="Star: 5 Points 9">
            <a:extLst>
              <a:ext uri="{FF2B5EF4-FFF2-40B4-BE49-F238E27FC236}">
                <a16:creationId xmlns:a16="http://schemas.microsoft.com/office/drawing/2014/main" id="{5CEDA5F6-92BD-1CF8-2624-F8B6888A7D37}"/>
              </a:ext>
            </a:extLst>
          </p:cNvPr>
          <p:cNvSpPr/>
          <p:nvPr/>
        </p:nvSpPr>
        <p:spPr>
          <a:xfrm>
            <a:off x="401015" y="2695352"/>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Tree>
    <p:extLst>
      <p:ext uri="{BB962C8B-B14F-4D97-AF65-F5344CB8AC3E}">
        <p14:creationId xmlns:p14="http://schemas.microsoft.com/office/powerpoint/2010/main" val="1576598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9B83-6640-CD2E-5EEC-C172273557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A7A8E2-C36C-A320-57F8-A76AD260B1E8}"/>
              </a:ext>
            </a:extLst>
          </p:cNvPr>
          <p:cNvPicPr>
            <a:picLocks noChangeAspect="1"/>
          </p:cNvPicPr>
          <p:nvPr/>
        </p:nvPicPr>
        <p:blipFill>
          <a:blip r:embed="rId2"/>
          <a:stretch>
            <a:fillRect/>
          </a:stretch>
        </p:blipFill>
        <p:spPr>
          <a:xfrm>
            <a:off x="794412" y="936050"/>
            <a:ext cx="10029532" cy="11087260"/>
          </a:xfrm>
          <a:prstGeom prst="rect">
            <a:avLst/>
          </a:prstGeom>
        </p:spPr>
      </p:pic>
      <p:pic>
        <p:nvPicPr>
          <p:cNvPr id="8" name="Picture 7">
            <a:extLst>
              <a:ext uri="{FF2B5EF4-FFF2-40B4-BE49-F238E27FC236}">
                <a16:creationId xmlns:a16="http://schemas.microsoft.com/office/drawing/2014/main" id="{E9F028ED-B033-09A8-83CC-4061C41F9D2E}"/>
              </a:ext>
            </a:extLst>
          </p:cNvPr>
          <p:cNvPicPr>
            <a:picLocks noChangeAspect="1"/>
          </p:cNvPicPr>
          <p:nvPr/>
        </p:nvPicPr>
        <p:blipFill>
          <a:blip r:embed="rId3"/>
          <a:stretch>
            <a:fillRect/>
          </a:stretch>
        </p:blipFill>
        <p:spPr>
          <a:xfrm>
            <a:off x="11505838" y="1454987"/>
            <a:ext cx="10886329" cy="7549211"/>
          </a:xfrm>
          <a:prstGeom prst="rect">
            <a:avLst/>
          </a:prstGeom>
        </p:spPr>
      </p:pic>
      <p:sp>
        <p:nvSpPr>
          <p:cNvPr id="11" name="Star: 5 Points 10">
            <a:extLst>
              <a:ext uri="{FF2B5EF4-FFF2-40B4-BE49-F238E27FC236}">
                <a16:creationId xmlns:a16="http://schemas.microsoft.com/office/drawing/2014/main" id="{D1D7CD20-7D12-5CEC-EB86-8A60AF0ECBA9}"/>
              </a:ext>
            </a:extLst>
          </p:cNvPr>
          <p:cNvSpPr/>
          <p:nvPr/>
        </p:nvSpPr>
        <p:spPr>
          <a:xfrm>
            <a:off x="11276806" y="2313941"/>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Tree>
    <p:extLst>
      <p:ext uri="{BB962C8B-B14F-4D97-AF65-F5344CB8AC3E}">
        <p14:creationId xmlns:p14="http://schemas.microsoft.com/office/powerpoint/2010/main" val="2370280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F03E9-F635-389F-3E07-82D8D2B758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56B1E7-F795-CA9B-7A90-D3C468EC0585}"/>
              </a:ext>
            </a:extLst>
          </p:cNvPr>
          <p:cNvPicPr>
            <a:picLocks noChangeAspect="1"/>
          </p:cNvPicPr>
          <p:nvPr/>
        </p:nvPicPr>
        <p:blipFill>
          <a:blip r:embed="rId2"/>
          <a:srcRect t="58006"/>
          <a:stretch/>
        </p:blipFill>
        <p:spPr>
          <a:xfrm>
            <a:off x="11661620" y="1836072"/>
            <a:ext cx="11368837" cy="6312012"/>
          </a:xfrm>
          <a:prstGeom prst="rect">
            <a:avLst/>
          </a:prstGeom>
        </p:spPr>
      </p:pic>
      <p:pic>
        <p:nvPicPr>
          <p:cNvPr id="5" name="Picture 4">
            <a:extLst>
              <a:ext uri="{FF2B5EF4-FFF2-40B4-BE49-F238E27FC236}">
                <a16:creationId xmlns:a16="http://schemas.microsoft.com/office/drawing/2014/main" id="{C3D4CBED-A7C5-BDA3-EAF7-907E9896ED98}"/>
              </a:ext>
            </a:extLst>
          </p:cNvPr>
          <p:cNvPicPr>
            <a:picLocks noChangeAspect="1"/>
          </p:cNvPicPr>
          <p:nvPr/>
        </p:nvPicPr>
        <p:blipFill>
          <a:blip r:embed="rId2"/>
          <a:srcRect b="45297"/>
          <a:stretch/>
        </p:blipFill>
        <p:spPr>
          <a:xfrm>
            <a:off x="292783" y="1836072"/>
            <a:ext cx="11368837" cy="8222328"/>
          </a:xfrm>
          <a:prstGeom prst="rect">
            <a:avLst/>
          </a:prstGeom>
        </p:spPr>
      </p:pic>
      <p:sp>
        <p:nvSpPr>
          <p:cNvPr id="12" name="Star: 5 Points 11">
            <a:extLst>
              <a:ext uri="{FF2B5EF4-FFF2-40B4-BE49-F238E27FC236}">
                <a16:creationId xmlns:a16="http://schemas.microsoft.com/office/drawing/2014/main" id="{37D908D7-CC35-A5F3-1AA6-B9C3491A5C3F}"/>
              </a:ext>
            </a:extLst>
          </p:cNvPr>
          <p:cNvSpPr/>
          <p:nvPr/>
        </p:nvSpPr>
        <p:spPr>
          <a:xfrm>
            <a:off x="283772" y="2953792"/>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Tree>
    <p:extLst>
      <p:ext uri="{BB962C8B-B14F-4D97-AF65-F5344CB8AC3E}">
        <p14:creationId xmlns:p14="http://schemas.microsoft.com/office/powerpoint/2010/main" val="1473513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475F-7079-38B0-87C5-4D9A9F9AB0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789F18-3226-5062-13FB-8F63EEE18634}"/>
              </a:ext>
            </a:extLst>
          </p:cNvPr>
          <p:cNvPicPr>
            <a:picLocks noChangeAspect="1"/>
          </p:cNvPicPr>
          <p:nvPr/>
        </p:nvPicPr>
        <p:blipFill>
          <a:blip r:embed="rId2"/>
          <a:stretch>
            <a:fillRect/>
          </a:stretch>
        </p:blipFill>
        <p:spPr>
          <a:xfrm>
            <a:off x="1155642" y="1803285"/>
            <a:ext cx="10782383" cy="8924745"/>
          </a:xfrm>
          <a:prstGeom prst="rect">
            <a:avLst/>
          </a:prstGeom>
        </p:spPr>
      </p:pic>
      <p:pic>
        <p:nvPicPr>
          <p:cNvPr id="8" name="Picture 7">
            <a:extLst>
              <a:ext uri="{FF2B5EF4-FFF2-40B4-BE49-F238E27FC236}">
                <a16:creationId xmlns:a16="http://schemas.microsoft.com/office/drawing/2014/main" id="{D2FF271A-3A57-C12A-B9BF-0DFD80ADBB96}"/>
              </a:ext>
            </a:extLst>
          </p:cNvPr>
          <p:cNvPicPr>
            <a:picLocks noChangeAspect="1"/>
          </p:cNvPicPr>
          <p:nvPr/>
        </p:nvPicPr>
        <p:blipFill>
          <a:blip r:embed="rId3"/>
          <a:stretch>
            <a:fillRect/>
          </a:stretch>
        </p:blipFill>
        <p:spPr>
          <a:xfrm>
            <a:off x="12399968" y="2114286"/>
            <a:ext cx="10472104" cy="8302742"/>
          </a:xfrm>
          <a:prstGeom prst="rect">
            <a:avLst/>
          </a:prstGeom>
        </p:spPr>
      </p:pic>
    </p:spTree>
    <p:extLst>
      <p:ext uri="{BB962C8B-B14F-4D97-AF65-F5344CB8AC3E}">
        <p14:creationId xmlns:p14="http://schemas.microsoft.com/office/powerpoint/2010/main" val="1211187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F340D-36AB-64AE-5F8F-87B7AC8769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B961F5-98A6-F72D-DAB8-C2B10A16D886}"/>
              </a:ext>
            </a:extLst>
          </p:cNvPr>
          <p:cNvPicPr>
            <a:picLocks noChangeAspect="1"/>
          </p:cNvPicPr>
          <p:nvPr/>
        </p:nvPicPr>
        <p:blipFill>
          <a:blip r:embed="rId2"/>
          <a:stretch>
            <a:fillRect/>
          </a:stretch>
        </p:blipFill>
        <p:spPr>
          <a:xfrm>
            <a:off x="590949" y="1557967"/>
            <a:ext cx="10779037" cy="7713624"/>
          </a:xfrm>
          <a:prstGeom prst="rect">
            <a:avLst/>
          </a:prstGeom>
        </p:spPr>
      </p:pic>
      <p:pic>
        <p:nvPicPr>
          <p:cNvPr id="6" name="Picture 5">
            <a:extLst>
              <a:ext uri="{FF2B5EF4-FFF2-40B4-BE49-F238E27FC236}">
                <a16:creationId xmlns:a16="http://schemas.microsoft.com/office/drawing/2014/main" id="{9FDDD9BE-7342-D3D0-1965-D21AD7CACD4A}"/>
              </a:ext>
            </a:extLst>
          </p:cNvPr>
          <p:cNvPicPr>
            <a:picLocks noChangeAspect="1"/>
          </p:cNvPicPr>
          <p:nvPr/>
        </p:nvPicPr>
        <p:blipFill>
          <a:blip r:embed="rId3"/>
          <a:stretch>
            <a:fillRect/>
          </a:stretch>
        </p:blipFill>
        <p:spPr>
          <a:xfrm>
            <a:off x="12518129" y="1078085"/>
            <a:ext cx="11174031" cy="10638994"/>
          </a:xfrm>
          <a:prstGeom prst="rect">
            <a:avLst/>
          </a:prstGeom>
        </p:spPr>
      </p:pic>
    </p:spTree>
    <p:extLst>
      <p:ext uri="{BB962C8B-B14F-4D97-AF65-F5344CB8AC3E}">
        <p14:creationId xmlns:p14="http://schemas.microsoft.com/office/powerpoint/2010/main" val="916514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33D4D-B85A-7A49-1285-9CF941C9077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937B9B-52E2-52A1-D6C5-874EA8901357}"/>
              </a:ext>
            </a:extLst>
          </p:cNvPr>
          <p:cNvPicPr>
            <a:picLocks noChangeAspect="1"/>
          </p:cNvPicPr>
          <p:nvPr/>
        </p:nvPicPr>
        <p:blipFill>
          <a:blip r:embed="rId2"/>
          <a:stretch>
            <a:fillRect/>
          </a:stretch>
        </p:blipFill>
        <p:spPr>
          <a:xfrm>
            <a:off x="685536" y="2198809"/>
            <a:ext cx="10955701" cy="7583143"/>
          </a:xfrm>
          <a:prstGeom prst="rect">
            <a:avLst/>
          </a:prstGeom>
        </p:spPr>
      </p:pic>
      <p:pic>
        <p:nvPicPr>
          <p:cNvPr id="7" name="Picture 6">
            <a:extLst>
              <a:ext uri="{FF2B5EF4-FFF2-40B4-BE49-F238E27FC236}">
                <a16:creationId xmlns:a16="http://schemas.microsoft.com/office/drawing/2014/main" id="{0377B0B8-5CF9-A089-5039-CDC66A71ED05}"/>
              </a:ext>
            </a:extLst>
          </p:cNvPr>
          <p:cNvPicPr>
            <a:picLocks noChangeAspect="1"/>
          </p:cNvPicPr>
          <p:nvPr/>
        </p:nvPicPr>
        <p:blipFill>
          <a:blip r:embed="rId3"/>
          <a:stretch>
            <a:fillRect/>
          </a:stretch>
        </p:blipFill>
        <p:spPr>
          <a:xfrm>
            <a:off x="12416000" y="2067846"/>
            <a:ext cx="10440943" cy="9449345"/>
          </a:xfrm>
          <a:prstGeom prst="rect">
            <a:avLst/>
          </a:prstGeom>
        </p:spPr>
      </p:pic>
    </p:spTree>
    <p:extLst>
      <p:ext uri="{BB962C8B-B14F-4D97-AF65-F5344CB8AC3E}">
        <p14:creationId xmlns:p14="http://schemas.microsoft.com/office/powerpoint/2010/main" val="274280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858B4D-2155-4C76-AC1F-81D975AC9108}"/>
              </a:ext>
            </a:extLst>
          </p:cNvPr>
          <p:cNvSpPr txBox="1"/>
          <p:nvPr/>
        </p:nvSpPr>
        <p:spPr>
          <a:xfrm>
            <a:off x="489826" y="229031"/>
            <a:ext cx="23647672" cy="2000548"/>
          </a:xfrm>
          <a:prstGeom prst="rect">
            <a:avLst/>
          </a:prstGeom>
          <a:solidFill>
            <a:schemeClr val="accent1">
              <a:lumMod val="20000"/>
              <a:lumOff val="80000"/>
            </a:schemeClr>
          </a:solidFill>
        </p:spPr>
        <p:txBody>
          <a:bodyPr wrap="square" rtlCol="0">
            <a:spAutoFit/>
          </a:bodyPr>
          <a:lstStyle/>
          <a:p>
            <a:r>
              <a:rPr lang="en-GB" sz="8800" b="1" dirty="0">
                <a:solidFill>
                  <a:srgbClr val="429AD6"/>
                </a:solidFill>
              </a:rPr>
              <a:t>Pre-key stage 2 standards </a:t>
            </a:r>
          </a:p>
          <a:p>
            <a:r>
              <a:rPr lang="en-GB" sz="3600" dirty="0">
                <a:hlinkClick r:id="rId2"/>
              </a:rPr>
              <a:t>https://www.gov.uk/government/publications/pre-key-stage-2-standards</a:t>
            </a:r>
            <a:r>
              <a:rPr lang="en-GB" sz="3600" dirty="0"/>
              <a:t> </a:t>
            </a:r>
          </a:p>
        </p:txBody>
      </p:sp>
      <p:pic>
        <p:nvPicPr>
          <p:cNvPr id="11" name="Picture 10" descr="Graphical user interface, text, application, email&#10;&#10;Description automatically generated">
            <a:extLst>
              <a:ext uri="{FF2B5EF4-FFF2-40B4-BE49-F238E27FC236}">
                <a16:creationId xmlns:a16="http://schemas.microsoft.com/office/drawing/2014/main" id="{511D2520-070A-B6AA-ED76-E5B31A741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26" y="2714269"/>
            <a:ext cx="9485640" cy="7030704"/>
          </a:xfrm>
          <a:prstGeom prst="rect">
            <a:avLst/>
          </a:prstGeom>
        </p:spPr>
      </p:pic>
      <p:pic>
        <p:nvPicPr>
          <p:cNvPr id="12" name="Picture 11">
            <a:extLst>
              <a:ext uri="{FF2B5EF4-FFF2-40B4-BE49-F238E27FC236}">
                <a16:creationId xmlns:a16="http://schemas.microsoft.com/office/drawing/2014/main" id="{3782A356-41C1-A344-3124-7A8856BF4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1381" y="7971100"/>
            <a:ext cx="3826365" cy="4930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Table&#10;&#10;Description automatically generated">
            <a:extLst>
              <a:ext uri="{FF2B5EF4-FFF2-40B4-BE49-F238E27FC236}">
                <a16:creationId xmlns:a16="http://schemas.microsoft.com/office/drawing/2014/main" id="{73EB1FD3-06B5-7661-77D0-1071E9AA3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3661" y="2397419"/>
            <a:ext cx="12164474" cy="7030704"/>
          </a:xfrm>
          <a:prstGeom prst="rect">
            <a:avLst/>
          </a:prstGeom>
        </p:spPr>
      </p:pic>
    </p:spTree>
    <p:extLst>
      <p:ext uri="{BB962C8B-B14F-4D97-AF65-F5344CB8AC3E}">
        <p14:creationId xmlns:p14="http://schemas.microsoft.com/office/powerpoint/2010/main" val="1043235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6AE0-0AC6-BDB6-114D-CA5014259A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BBBA01-7CCE-3572-5C45-F5F007A356E1}"/>
              </a:ext>
            </a:extLst>
          </p:cNvPr>
          <p:cNvPicPr>
            <a:picLocks noChangeAspect="1"/>
          </p:cNvPicPr>
          <p:nvPr/>
        </p:nvPicPr>
        <p:blipFill>
          <a:blip r:embed="rId2"/>
          <a:srcRect t="49441"/>
          <a:stretch/>
        </p:blipFill>
        <p:spPr>
          <a:xfrm>
            <a:off x="968621" y="5401340"/>
            <a:ext cx="10646638" cy="6060558"/>
          </a:xfrm>
          <a:prstGeom prst="rect">
            <a:avLst/>
          </a:prstGeom>
        </p:spPr>
      </p:pic>
      <p:pic>
        <p:nvPicPr>
          <p:cNvPr id="5" name="Picture 4">
            <a:extLst>
              <a:ext uri="{FF2B5EF4-FFF2-40B4-BE49-F238E27FC236}">
                <a16:creationId xmlns:a16="http://schemas.microsoft.com/office/drawing/2014/main" id="{E4115E36-8D85-7CDF-C43C-065880D27286}"/>
              </a:ext>
            </a:extLst>
          </p:cNvPr>
          <p:cNvPicPr>
            <a:picLocks noChangeAspect="1"/>
          </p:cNvPicPr>
          <p:nvPr/>
        </p:nvPicPr>
        <p:blipFill>
          <a:blip r:embed="rId2"/>
          <a:srcRect b="74182"/>
          <a:stretch/>
        </p:blipFill>
        <p:spPr>
          <a:xfrm>
            <a:off x="968621" y="706693"/>
            <a:ext cx="10646638" cy="3094817"/>
          </a:xfrm>
          <a:prstGeom prst="rect">
            <a:avLst/>
          </a:prstGeom>
        </p:spPr>
      </p:pic>
      <p:pic>
        <p:nvPicPr>
          <p:cNvPr id="8" name="Picture 7">
            <a:extLst>
              <a:ext uri="{FF2B5EF4-FFF2-40B4-BE49-F238E27FC236}">
                <a16:creationId xmlns:a16="http://schemas.microsoft.com/office/drawing/2014/main" id="{B0E222C1-682E-C465-6CFC-32168C177BA2}"/>
              </a:ext>
            </a:extLst>
          </p:cNvPr>
          <p:cNvPicPr>
            <a:picLocks noChangeAspect="1"/>
          </p:cNvPicPr>
          <p:nvPr/>
        </p:nvPicPr>
        <p:blipFill>
          <a:blip r:embed="rId3"/>
          <a:stretch>
            <a:fillRect/>
          </a:stretch>
        </p:blipFill>
        <p:spPr>
          <a:xfrm>
            <a:off x="12922504" y="1156272"/>
            <a:ext cx="10881742" cy="6928450"/>
          </a:xfrm>
          <a:prstGeom prst="rect">
            <a:avLst/>
          </a:prstGeom>
        </p:spPr>
      </p:pic>
    </p:spTree>
    <p:extLst>
      <p:ext uri="{BB962C8B-B14F-4D97-AF65-F5344CB8AC3E}">
        <p14:creationId xmlns:p14="http://schemas.microsoft.com/office/powerpoint/2010/main" val="1777413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EBFE2-3639-1B88-E9D9-EFAD90C9E6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D73097-DA05-9575-6B29-6AC42E526836}"/>
              </a:ext>
            </a:extLst>
          </p:cNvPr>
          <p:cNvPicPr>
            <a:picLocks noChangeAspect="1"/>
          </p:cNvPicPr>
          <p:nvPr/>
        </p:nvPicPr>
        <p:blipFill>
          <a:blip r:embed="rId2"/>
          <a:stretch>
            <a:fillRect/>
          </a:stretch>
        </p:blipFill>
        <p:spPr>
          <a:xfrm>
            <a:off x="548165" y="2107112"/>
            <a:ext cx="11256450" cy="7483454"/>
          </a:xfrm>
          <a:prstGeom prst="rect">
            <a:avLst/>
          </a:prstGeom>
        </p:spPr>
      </p:pic>
      <p:pic>
        <p:nvPicPr>
          <p:cNvPr id="7" name="Picture 6">
            <a:extLst>
              <a:ext uri="{FF2B5EF4-FFF2-40B4-BE49-F238E27FC236}">
                <a16:creationId xmlns:a16="http://schemas.microsoft.com/office/drawing/2014/main" id="{DDF2FC6A-1CE1-50D8-DE77-61441305F21E}"/>
              </a:ext>
            </a:extLst>
          </p:cNvPr>
          <p:cNvPicPr>
            <a:picLocks noChangeAspect="1"/>
          </p:cNvPicPr>
          <p:nvPr/>
        </p:nvPicPr>
        <p:blipFill>
          <a:blip r:embed="rId3"/>
          <a:stretch>
            <a:fillRect/>
          </a:stretch>
        </p:blipFill>
        <p:spPr>
          <a:xfrm>
            <a:off x="12191206" y="1887229"/>
            <a:ext cx="11523624" cy="7852193"/>
          </a:xfrm>
          <a:prstGeom prst="rect">
            <a:avLst/>
          </a:prstGeom>
        </p:spPr>
      </p:pic>
    </p:spTree>
    <p:extLst>
      <p:ext uri="{BB962C8B-B14F-4D97-AF65-F5344CB8AC3E}">
        <p14:creationId xmlns:p14="http://schemas.microsoft.com/office/powerpoint/2010/main" val="2640979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B1967-CEEB-96D3-D8E0-5F8E2342CD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D96E13-152D-2BF3-0E1E-1D6F559CB2D8}"/>
              </a:ext>
            </a:extLst>
          </p:cNvPr>
          <p:cNvPicPr>
            <a:picLocks noChangeAspect="1"/>
          </p:cNvPicPr>
          <p:nvPr/>
        </p:nvPicPr>
        <p:blipFill>
          <a:blip r:embed="rId2"/>
          <a:stretch>
            <a:fillRect/>
          </a:stretch>
        </p:blipFill>
        <p:spPr>
          <a:xfrm>
            <a:off x="7736029" y="524022"/>
            <a:ext cx="10594501" cy="12032045"/>
          </a:xfrm>
          <a:prstGeom prst="rect">
            <a:avLst/>
          </a:prstGeom>
        </p:spPr>
      </p:pic>
    </p:spTree>
    <p:extLst>
      <p:ext uri="{BB962C8B-B14F-4D97-AF65-F5344CB8AC3E}">
        <p14:creationId xmlns:p14="http://schemas.microsoft.com/office/powerpoint/2010/main" val="4173354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4179-FEB0-E40D-9991-9CD138D2AB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60414C-D315-FA0C-FF5F-8743D84F26C4}"/>
              </a:ext>
            </a:extLst>
          </p:cNvPr>
          <p:cNvSpPr txBox="1"/>
          <p:nvPr/>
        </p:nvSpPr>
        <p:spPr>
          <a:xfrm>
            <a:off x="6566253" y="11988270"/>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4" name="Picture 3">
            <a:extLst>
              <a:ext uri="{FF2B5EF4-FFF2-40B4-BE49-F238E27FC236}">
                <a16:creationId xmlns:a16="http://schemas.microsoft.com/office/drawing/2014/main" id="{8CD7BF8D-9410-208D-6616-79FE6B09C62D}"/>
              </a:ext>
            </a:extLst>
          </p:cNvPr>
          <p:cNvPicPr>
            <a:picLocks noChangeAspect="1"/>
          </p:cNvPicPr>
          <p:nvPr/>
        </p:nvPicPr>
        <p:blipFill>
          <a:blip r:embed="rId3"/>
          <a:stretch>
            <a:fillRect/>
          </a:stretch>
        </p:blipFill>
        <p:spPr>
          <a:xfrm>
            <a:off x="7540555" y="736130"/>
            <a:ext cx="10152021" cy="10229963"/>
          </a:xfrm>
          <a:prstGeom prst="rect">
            <a:avLst/>
          </a:prstGeom>
        </p:spPr>
      </p:pic>
    </p:spTree>
    <p:extLst>
      <p:ext uri="{BB962C8B-B14F-4D97-AF65-F5344CB8AC3E}">
        <p14:creationId xmlns:p14="http://schemas.microsoft.com/office/powerpoint/2010/main" val="1106517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4F943-8766-A8C1-64D2-BA56EAEE13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77DD75-D14E-5049-656A-C8C99A36161E}"/>
              </a:ext>
            </a:extLst>
          </p:cNvPr>
          <p:cNvSpPr txBox="1"/>
          <p:nvPr/>
        </p:nvSpPr>
        <p:spPr>
          <a:xfrm>
            <a:off x="6480544" y="12414916"/>
            <a:ext cx="12195544" cy="369332"/>
          </a:xfrm>
          <a:prstGeom prst="rect">
            <a:avLst/>
          </a:prstGeom>
          <a:noFill/>
        </p:spPr>
        <p:txBody>
          <a:bodyPr wrap="square">
            <a:spAutoFit/>
          </a:bodyPr>
          <a:lstStyle/>
          <a:p>
            <a:r>
              <a:rPr lang="en-GB" dirty="0">
                <a:hlinkClick r:id="rId2"/>
              </a:rPr>
              <a:t>2025 key stage 2 mathematics test mark schemes Paper 1: arithmetic, Paper 2: reasoning and Paper 3: reasoning</a:t>
            </a:r>
            <a:endParaRPr lang="en-GB" dirty="0"/>
          </a:p>
        </p:txBody>
      </p:sp>
      <p:pic>
        <p:nvPicPr>
          <p:cNvPr id="5" name="Picture 4">
            <a:extLst>
              <a:ext uri="{FF2B5EF4-FFF2-40B4-BE49-F238E27FC236}">
                <a16:creationId xmlns:a16="http://schemas.microsoft.com/office/drawing/2014/main" id="{2FAA4753-793F-2BDC-0796-E3AF69E1C43B}"/>
              </a:ext>
            </a:extLst>
          </p:cNvPr>
          <p:cNvPicPr>
            <a:picLocks noChangeAspect="1"/>
          </p:cNvPicPr>
          <p:nvPr/>
        </p:nvPicPr>
        <p:blipFill>
          <a:blip r:embed="rId3"/>
          <a:stretch>
            <a:fillRect/>
          </a:stretch>
        </p:blipFill>
        <p:spPr>
          <a:xfrm>
            <a:off x="17204727" y="494039"/>
            <a:ext cx="4144943" cy="11669607"/>
          </a:xfrm>
          <a:prstGeom prst="rect">
            <a:avLst/>
          </a:prstGeom>
        </p:spPr>
      </p:pic>
      <p:sp>
        <p:nvSpPr>
          <p:cNvPr id="6" name="Star: 5 Points 5">
            <a:extLst>
              <a:ext uri="{FF2B5EF4-FFF2-40B4-BE49-F238E27FC236}">
                <a16:creationId xmlns:a16="http://schemas.microsoft.com/office/drawing/2014/main" id="{256E6FAA-1B04-0460-B203-0230F7F3363F}"/>
              </a:ext>
            </a:extLst>
          </p:cNvPr>
          <p:cNvSpPr/>
          <p:nvPr/>
        </p:nvSpPr>
        <p:spPr>
          <a:xfrm>
            <a:off x="22140529" y="8516393"/>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
        <p:nvSpPr>
          <p:cNvPr id="7" name="Star: 5 Points 6">
            <a:extLst>
              <a:ext uri="{FF2B5EF4-FFF2-40B4-BE49-F238E27FC236}">
                <a16:creationId xmlns:a16="http://schemas.microsoft.com/office/drawing/2014/main" id="{62A9EAA5-9D1C-446C-A514-6E65881C1BB7}"/>
              </a:ext>
            </a:extLst>
          </p:cNvPr>
          <p:cNvSpPr/>
          <p:nvPr/>
        </p:nvSpPr>
        <p:spPr>
          <a:xfrm>
            <a:off x="22140529" y="10574827"/>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pic>
        <p:nvPicPr>
          <p:cNvPr id="4" name="Picture 3">
            <a:extLst>
              <a:ext uri="{FF2B5EF4-FFF2-40B4-BE49-F238E27FC236}">
                <a16:creationId xmlns:a16="http://schemas.microsoft.com/office/drawing/2014/main" id="{088427BD-5678-9B55-B5A9-439AEE1276E5}"/>
              </a:ext>
            </a:extLst>
          </p:cNvPr>
          <p:cNvPicPr>
            <a:picLocks noChangeAspect="1"/>
          </p:cNvPicPr>
          <p:nvPr/>
        </p:nvPicPr>
        <p:blipFill>
          <a:blip r:embed="rId4"/>
          <a:stretch>
            <a:fillRect/>
          </a:stretch>
        </p:blipFill>
        <p:spPr>
          <a:xfrm>
            <a:off x="1945726" y="2163642"/>
            <a:ext cx="13218215" cy="6722084"/>
          </a:xfrm>
          <a:prstGeom prst="rect">
            <a:avLst/>
          </a:prstGeom>
        </p:spPr>
      </p:pic>
      <p:sp>
        <p:nvSpPr>
          <p:cNvPr id="8" name="TextBox 7">
            <a:extLst>
              <a:ext uri="{FF2B5EF4-FFF2-40B4-BE49-F238E27FC236}">
                <a16:creationId xmlns:a16="http://schemas.microsoft.com/office/drawing/2014/main" id="{86B5DB73-31B2-E2AF-661D-0017EBD1B881}"/>
              </a:ext>
            </a:extLst>
          </p:cNvPr>
          <p:cNvSpPr txBox="1"/>
          <p:nvPr/>
        </p:nvSpPr>
        <p:spPr>
          <a:xfrm>
            <a:off x="1945726" y="9136996"/>
            <a:ext cx="12195544" cy="523220"/>
          </a:xfrm>
          <a:prstGeom prst="rect">
            <a:avLst/>
          </a:prstGeom>
          <a:noFill/>
        </p:spPr>
        <p:txBody>
          <a:bodyPr wrap="square">
            <a:spAutoFit/>
          </a:bodyPr>
          <a:lstStyle/>
          <a:p>
            <a:r>
              <a:rPr lang="en-GB" sz="2800" dirty="0" err="1">
                <a:hlinkClick r:id="rId5"/>
              </a:rPr>
              <a:t>Thirdspace</a:t>
            </a:r>
            <a:r>
              <a:rPr lang="en-GB" sz="2800" dirty="0">
                <a:hlinkClick r:id="rId5"/>
              </a:rPr>
              <a:t> Learning KS2 2025 SATs Papers: Maths Papers Analysis</a:t>
            </a:r>
            <a:endParaRPr lang="en-GB" sz="2800" dirty="0"/>
          </a:p>
        </p:txBody>
      </p:sp>
    </p:spTree>
    <p:extLst>
      <p:ext uri="{BB962C8B-B14F-4D97-AF65-F5344CB8AC3E}">
        <p14:creationId xmlns:p14="http://schemas.microsoft.com/office/powerpoint/2010/main" val="4021014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B050-FB48-3C1B-0D89-AE2C890CBA2D}"/>
              </a:ext>
            </a:extLst>
          </p:cNvPr>
          <p:cNvPicPr>
            <a:picLocks noChangeAspect="1"/>
          </p:cNvPicPr>
          <p:nvPr/>
        </p:nvPicPr>
        <p:blipFill>
          <a:blip r:embed="rId2"/>
          <a:stretch>
            <a:fillRect/>
          </a:stretch>
        </p:blipFill>
        <p:spPr>
          <a:xfrm>
            <a:off x="937402" y="784982"/>
            <a:ext cx="10322819" cy="11165497"/>
          </a:xfrm>
          <a:prstGeom prst="rect">
            <a:avLst/>
          </a:prstGeom>
        </p:spPr>
      </p:pic>
      <p:pic>
        <p:nvPicPr>
          <p:cNvPr id="5" name="Picture 4">
            <a:extLst>
              <a:ext uri="{FF2B5EF4-FFF2-40B4-BE49-F238E27FC236}">
                <a16:creationId xmlns:a16="http://schemas.microsoft.com/office/drawing/2014/main" id="{83FFB3A7-3B36-ED74-529D-E78C7AFED639}"/>
              </a:ext>
            </a:extLst>
          </p:cNvPr>
          <p:cNvPicPr>
            <a:picLocks noChangeAspect="1"/>
          </p:cNvPicPr>
          <p:nvPr/>
        </p:nvPicPr>
        <p:blipFill>
          <a:blip r:embed="rId3"/>
          <a:stretch>
            <a:fillRect/>
          </a:stretch>
        </p:blipFill>
        <p:spPr>
          <a:xfrm>
            <a:off x="11869856" y="784982"/>
            <a:ext cx="11405035" cy="10964767"/>
          </a:xfrm>
          <a:prstGeom prst="rect">
            <a:avLst/>
          </a:prstGeom>
        </p:spPr>
      </p:pic>
    </p:spTree>
    <p:extLst>
      <p:ext uri="{BB962C8B-B14F-4D97-AF65-F5344CB8AC3E}">
        <p14:creationId xmlns:p14="http://schemas.microsoft.com/office/powerpoint/2010/main" val="687006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FB57-977B-3B32-354F-2B121E4C69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9BDADB-4A22-087F-1169-61D7C2574F74}"/>
              </a:ext>
            </a:extLst>
          </p:cNvPr>
          <p:cNvPicPr>
            <a:picLocks noChangeAspect="1"/>
          </p:cNvPicPr>
          <p:nvPr/>
        </p:nvPicPr>
        <p:blipFill>
          <a:blip r:embed="rId2"/>
          <a:stretch>
            <a:fillRect/>
          </a:stretch>
        </p:blipFill>
        <p:spPr>
          <a:xfrm>
            <a:off x="971508" y="830401"/>
            <a:ext cx="10296853" cy="10971739"/>
          </a:xfrm>
          <a:prstGeom prst="rect">
            <a:avLst/>
          </a:prstGeom>
        </p:spPr>
      </p:pic>
      <p:pic>
        <p:nvPicPr>
          <p:cNvPr id="7" name="Picture 6">
            <a:extLst>
              <a:ext uri="{FF2B5EF4-FFF2-40B4-BE49-F238E27FC236}">
                <a16:creationId xmlns:a16="http://schemas.microsoft.com/office/drawing/2014/main" id="{A5D77BE6-83FF-3F4E-A98D-15AD2EDED371}"/>
              </a:ext>
            </a:extLst>
          </p:cNvPr>
          <p:cNvPicPr>
            <a:picLocks noChangeAspect="1"/>
          </p:cNvPicPr>
          <p:nvPr/>
        </p:nvPicPr>
        <p:blipFill>
          <a:blip r:embed="rId3"/>
          <a:stretch>
            <a:fillRect/>
          </a:stretch>
        </p:blipFill>
        <p:spPr>
          <a:xfrm>
            <a:off x="12191206" y="830401"/>
            <a:ext cx="11388917" cy="10971739"/>
          </a:xfrm>
          <a:prstGeom prst="rect">
            <a:avLst/>
          </a:prstGeom>
        </p:spPr>
      </p:pic>
      <p:sp>
        <p:nvSpPr>
          <p:cNvPr id="9" name="Star: 5 Points 8">
            <a:extLst>
              <a:ext uri="{FF2B5EF4-FFF2-40B4-BE49-F238E27FC236}">
                <a16:creationId xmlns:a16="http://schemas.microsoft.com/office/drawing/2014/main" id="{19133D9B-C64A-D33B-1216-309B86E8ECBE}"/>
              </a:ext>
            </a:extLst>
          </p:cNvPr>
          <p:cNvSpPr/>
          <p:nvPr/>
        </p:nvSpPr>
        <p:spPr>
          <a:xfrm>
            <a:off x="12191206" y="3292060"/>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
        <p:nvSpPr>
          <p:cNvPr id="10" name="Star: 5 Points 9">
            <a:extLst>
              <a:ext uri="{FF2B5EF4-FFF2-40B4-BE49-F238E27FC236}">
                <a16:creationId xmlns:a16="http://schemas.microsoft.com/office/drawing/2014/main" id="{A87AE47D-BF58-7F61-A30F-02052297A950}"/>
              </a:ext>
            </a:extLst>
          </p:cNvPr>
          <p:cNvSpPr/>
          <p:nvPr/>
        </p:nvSpPr>
        <p:spPr>
          <a:xfrm>
            <a:off x="802290" y="1750339"/>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
        <p:nvSpPr>
          <p:cNvPr id="11" name="Star: 5 Points 10">
            <a:extLst>
              <a:ext uri="{FF2B5EF4-FFF2-40B4-BE49-F238E27FC236}">
                <a16:creationId xmlns:a16="http://schemas.microsoft.com/office/drawing/2014/main" id="{6B1332FE-25F0-91A4-61A6-7755E08FF5C3}"/>
              </a:ext>
            </a:extLst>
          </p:cNvPr>
          <p:cNvSpPr/>
          <p:nvPr/>
        </p:nvSpPr>
        <p:spPr>
          <a:xfrm>
            <a:off x="12161519" y="1873897"/>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Tree>
    <p:extLst>
      <p:ext uri="{BB962C8B-B14F-4D97-AF65-F5344CB8AC3E}">
        <p14:creationId xmlns:p14="http://schemas.microsoft.com/office/powerpoint/2010/main" val="13171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3D47E-C845-1D98-9920-F009907B9D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BD6E7B-4688-FEE5-13CE-5ACA04CA22C7}"/>
              </a:ext>
            </a:extLst>
          </p:cNvPr>
          <p:cNvPicPr>
            <a:picLocks noChangeAspect="1"/>
          </p:cNvPicPr>
          <p:nvPr/>
        </p:nvPicPr>
        <p:blipFill>
          <a:blip r:embed="rId2"/>
          <a:stretch>
            <a:fillRect/>
          </a:stretch>
        </p:blipFill>
        <p:spPr>
          <a:xfrm>
            <a:off x="673336" y="595624"/>
            <a:ext cx="11121779" cy="11163985"/>
          </a:xfrm>
          <a:prstGeom prst="rect">
            <a:avLst/>
          </a:prstGeom>
        </p:spPr>
      </p:pic>
      <p:pic>
        <p:nvPicPr>
          <p:cNvPr id="6" name="Picture 5">
            <a:extLst>
              <a:ext uri="{FF2B5EF4-FFF2-40B4-BE49-F238E27FC236}">
                <a16:creationId xmlns:a16="http://schemas.microsoft.com/office/drawing/2014/main" id="{71F3EA7C-1683-FFF4-D0AC-44819F0657D4}"/>
              </a:ext>
            </a:extLst>
          </p:cNvPr>
          <p:cNvPicPr>
            <a:picLocks noChangeAspect="1"/>
          </p:cNvPicPr>
          <p:nvPr/>
        </p:nvPicPr>
        <p:blipFill>
          <a:blip r:embed="rId3"/>
          <a:stretch>
            <a:fillRect/>
          </a:stretch>
        </p:blipFill>
        <p:spPr>
          <a:xfrm>
            <a:off x="12191206" y="595624"/>
            <a:ext cx="11121779" cy="9606105"/>
          </a:xfrm>
          <a:prstGeom prst="rect">
            <a:avLst/>
          </a:prstGeom>
        </p:spPr>
      </p:pic>
      <p:sp>
        <p:nvSpPr>
          <p:cNvPr id="8" name="Star: 5 Points 7">
            <a:extLst>
              <a:ext uri="{FF2B5EF4-FFF2-40B4-BE49-F238E27FC236}">
                <a16:creationId xmlns:a16="http://schemas.microsoft.com/office/drawing/2014/main" id="{CD0D3839-C562-4E5E-FF06-3FE71E2D1CD0}"/>
              </a:ext>
            </a:extLst>
          </p:cNvPr>
          <p:cNvSpPr/>
          <p:nvPr/>
        </p:nvSpPr>
        <p:spPr>
          <a:xfrm>
            <a:off x="12191206" y="1484525"/>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Tree>
    <p:extLst>
      <p:ext uri="{BB962C8B-B14F-4D97-AF65-F5344CB8AC3E}">
        <p14:creationId xmlns:p14="http://schemas.microsoft.com/office/powerpoint/2010/main" val="188197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4D99-D064-67EF-30DA-79DEFA8719A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D90E9C-88D1-74C3-0761-8E38FD2804AC}"/>
              </a:ext>
            </a:extLst>
          </p:cNvPr>
          <p:cNvPicPr>
            <a:picLocks noChangeAspect="1"/>
          </p:cNvPicPr>
          <p:nvPr/>
        </p:nvPicPr>
        <p:blipFill>
          <a:blip r:embed="rId2"/>
          <a:stretch>
            <a:fillRect/>
          </a:stretch>
        </p:blipFill>
        <p:spPr>
          <a:xfrm>
            <a:off x="282951" y="784617"/>
            <a:ext cx="11709311" cy="9996798"/>
          </a:xfrm>
          <a:prstGeom prst="rect">
            <a:avLst/>
          </a:prstGeom>
        </p:spPr>
      </p:pic>
      <p:pic>
        <p:nvPicPr>
          <p:cNvPr id="7" name="Picture 6">
            <a:extLst>
              <a:ext uri="{FF2B5EF4-FFF2-40B4-BE49-F238E27FC236}">
                <a16:creationId xmlns:a16="http://schemas.microsoft.com/office/drawing/2014/main" id="{597916FD-9A61-5EAD-E776-1CB8C4C80C3A}"/>
              </a:ext>
            </a:extLst>
          </p:cNvPr>
          <p:cNvPicPr>
            <a:picLocks noChangeAspect="1"/>
          </p:cNvPicPr>
          <p:nvPr/>
        </p:nvPicPr>
        <p:blipFill>
          <a:blip r:embed="rId3"/>
          <a:stretch>
            <a:fillRect/>
          </a:stretch>
        </p:blipFill>
        <p:spPr>
          <a:xfrm>
            <a:off x="11656124" y="1261793"/>
            <a:ext cx="12443338" cy="9519622"/>
          </a:xfrm>
          <a:prstGeom prst="rect">
            <a:avLst/>
          </a:prstGeom>
        </p:spPr>
      </p:pic>
      <p:sp>
        <p:nvSpPr>
          <p:cNvPr id="8" name="Star: 5 Points 7">
            <a:extLst>
              <a:ext uri="{FF2B5EF4-FFF2-40B4-BE49-F238E27FC236}">
                <a16:creationId xmlns:a16="http://schemas.microsoft.com/office/drawing/2014/main" id="{46F46FD3-1BF6-BEC9-0714-8CEF12763FC9}"/>
              </a:ext>
            </a:extLst>
          </p:cNvPr>
          <p:cNvSpPr/>
          <p:nvPr/>
        </p:nvSpPr>
        <p:spPr>
          <a:xfrm>
            <a:off x="63795" y="1782237"/>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Tree>
    <p:extLst>
      <p:ext uri="{BB962C8B-B14F-4D97-AF65-F5344CB8AC3E}">
        <p14:creationId xmlns:p14="http://schemas.microsoft.com/office/powerpoint/2010/main" val="359632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DF6A1-BF6B-A551-78D6-5117743EDD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D6B2FE-63D0-77B1-6A79-B9D40844655A}"/>
              </a:ext>
            </a:extLst>
          </p:cNvPr>
          <p:cNvPicPr>
            <a:picLocks noChangeAspect="1"/>
          </p:cNvPicPr>
          <p:nvPr/>
        </p:nvPicPr>
        <p:blipFill>
          <a:blip r:embed="rId2"/>
          <a:stretch>
            <a:fillRect/>
          </a:stretch>
        </p:blipFill>
        <p:spPr>
          <a:xfrm>
            <a:off x="368770" y="955075"/>
            <a:ext cx="11159409" cy="9464832"/>
          </a:xfrm>
          <a:prstGeom prst="rect">
            <a:avLst/>
          </a:prstGeom>
        </p:spPr>
      </p:pic>
      <p:pic>
        <p:nvPicPr>
          <p:cNvPr id="9" name="Picture 8">
            <a:extLst>
              <a:ext uri="{FF2B5EF4-FFF2-40B4-BE49-F238E27FC236}">
                <a16:creationId xmlns:a16="http://schemas.microsoft.com/office/drawing/2014/main" id="{031E5947-2953-2F28-6299-8A938F523528}"/>
              </a:ext>
            </a:extLst>
          </p:cNvPr>
          <p:cNvPicPr>
            <a:picLocks noChangeAspect="1"/>
          </p:cNvPicPr>
          <p:nvPr/>
        </p:nvPicPr>
        <p:blipFill>
          <a:blip r:embed="rId3"/>
          <a:stretch>
            <a:fillRect/>
          </a:stretch>
        </p:blipFill>
        <p:spPr>
          <a:xfrm>
            <a:off x="13024405" y="955075"/>
            <a:ext cx="9175645" cy="10658401"/>
          </a:xfrm>
          <a:prstGeom prst="rect">
            <a:avLst/>
          </a:prstGeom>
        </p:spPr>
      </p:pic>
      <p:sp>
        <p:nvSpPr>
          <p:cNvPr id="10" name="Star: 5 Points 9">
            <a:extLst>
              <a:ext uri="{FF2B5EF4-FFF2-40B4-BE49-F238E27FC236}">
                <a16:creationId xmlns:a16="http://schemas.microsoft.com/office/drawing/2014/main" id="{0BDB8D40-50B8-5062-E0B0-EBDAC06194C0}"/>
              </a:ext>
            </a:extLst>
          </p:cNvPr>
          <p:cNvSpPr/>
          <p:nvPr/>
        </p:nvSpPr>
        <p:spPr>
          <a:xfrm>
            <a:off x="12613757" y="1711556"/>
            <a:ext cx="1573619" cy="1541721"/>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3200" b="1" dirty="0">
                <a:solidFill>
                  <a:srgbClr val="002060"/>
                </a:solidFill>
              </a:rPr>
              <a:t>Y3</a:t>
            </a:r>
            <a:endParaRPr lang="en-GB" b="1" dirty="0">
              <a:solidFill>
                <a:srgbClr val="002060"/>
              </a:solidFill>
            </a:endParaRPr>
          </a:p>
        </p:txBody>
      </p:sp>
      <p:sp>
        <p:nvSpPr>
          <p:cNvPr id="11" name="Star: 5 Points 10">
            <a:extLst>
              <a:ext uri="{FF2B5EF4-FFF2-40B4-BE49-F238E27FC236}">
                <a16:creationId xmlns:a16="http://schemas.microsoft.com/office/drawing/2014/main" id="{6B04CE01-9078-DB16-429B-AB6E1F6C7354}"/>
              </a:ext>
            </a:extLst>
          </p:cNvPr>
          <p:cNvSpPr/>
          <p:nvPr/>
        </p:nvSpPr>
        <p:spPr>
          <a:xfrm>
            <a:off x="12613756" y="3238897"/>
            <a:ext cx="1573619" cy="1541721"/>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3200" b="1" dirty="0"/>
              <a:t>Y4</a:t>
            </a:r>
            <a:endParaRPr lang="en-GB" b="1" dirty="0"/>
          </a:p>
        </p:txBody>
      </p:sp>
    </p:spTree>
    <p:extLst>
      <p:ext uri="{BB962C8B-B14F-4D97-AF65-F5344CB8AC3E}">
        <p14:creationId xmlns:p14="http://schemas.microsoft.com/office/powerpoint/2010/main" val="263480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052" y="589566"/>
            <a:ext cx="13361108" cy="1124075"/>
          </a:xfrm>
        </p:spPr>
        <p:txBody>
          <a:bodyPr/>
          <a:lstStyle/>
          <a:p>
            <a:pPr algn="l"/>
            <a:r>
              <a:rPr lang="en-GB" b="1" dirty="0">
                <a:solidFill>
                  <a:srgbClr val="429AD6"/>
                </a:solidFill>
              </a:rPr>
              <a:t>Pre-</a:t>
            </a:r>
            <a:r>
              <a:rPr lang="en-GB" dirty="0">
                <a:solidFill>
                  <a:srgbClr val="429AD6"/>
                </a:solidFill>
              </a:rPr>
              <a:t>k</a:t>
            </a:r>
            <a:r>
              <a:rPr lang="en-GB" b="1" dirty="0">
                <a:solidFill>
                  <a:srgbClr val="429AD6"/>
                </a:solidFill>
              </a:rPr>
              <a:t>ey </a:t>
            </a:r>
            <a:r>
              <a:rPr lang="en-GB" dirty="0">
                <a:solidFill>
                  <a:srgbClr val="429AD6"/>
                </a:solidFill>
              </a:rPr>
              <a:t>s</a:t>
            </a:r>
            <a:r>
              <a:rPr lang="en-GB" b="1" dirty="0">
                <a:solidFill>
                  <a:srgbClr val="429AD6"/>
                </a:solidFill>
              </a:rPr>
              <a:t>tage 2</a:t>
            </a:r>
          </a:p>
        </p:txBody>
      </p:sp>
      <p:sp>
        <p:nvSpPr>
          <p:cNvPr id="4" name="TextBox 3"/>
          <p:cNvSpPr txBox="1"/>
          <p:nvPr/>
        </p:nvSpPr>
        <p:spPr>
          <a:xfrm>
            <a:off x="278277" y="2618130"/>
            <a:ext cx="10724300" cy="9756517"/>
          </a:xfrm>
          <a:prstGeom prst="rect">
            <a:avLst/>
          </a:prstGeom>
          <a:noFill/>
        </p:spPr>
        <p:txBody>
          <a:bodyPr wrap="square" rtlCol="0">
            <a:spAutoFit/>
          </a:bodyPr>
          <a:lstStyle/>
          <a:p>
            <a:pPr>
              <a:lnSpc>
                <a:spcPct val="150000"/>
              </a:lnSpc>
            </a:pPr>
            <a:r>
              <a:rPr lang="en-GB" sz="4000" b="1" dirty="0">
                <a:latin typeface="Arial" panose="020B0604020202020204" pitchFamily="34" charset="0"/>
                <a:cs typeface="Arial" panose="020B0604020202020204" pitchFamily="34" charset="0"/>
              </a:rPr>
              <a:t>Using the mathematics pre-key stage standards </a:t>
            </a:r>
            <a:endParaRPr lang="en-GB" sz="3600" b="1" dirty="0">
              <a:latin typeface="Arial" panose="020B0604020202020204" pitchFamily="34" charset="0"/>
              <a:cs typeface="Arial" panose="020B0604020202020204" pitchFamily="34" charset="0"/>
            </a:endParaRPr>
          </a:p>
          <a:p>
            <a:pPr>
              <a:lnSpc>
                <a:spcPct val="150000"/>
              </a:lnSpc>
            </a:pPr>
            <a:r>
              <a:rPr lang="en-GB" sz="3200" dirty="0">
                <a:latin typeface="Arial" panose="020B0604020202020204" pitchFamily="34" charset="0"/>
                <a:cs typeface="Arial" panose="020B0604020202020204" pitchFamily="34" charset="0"/>
              </a:rPr>
              <a:t>The six standards in this framework contain a number of ‘pupil can’ statements. To judge that a pupil is working at a standard in mathematics, teachers need to have evidence which demonstrates that the pupil meets </a:t>
            </a:r>
            <a:r>
              <a:rPr lang="en-GB" sz="3200" b="1" dirty="0">
                <a:latin typeface="Arial" panose="020B0604020202020204" pitchFamily="34" charset="0"/>
                <a:cs typeface="Arial" panose="020B0604020202020204" pitchFamily="34" charset="0"/>
              </a:rPr>
              <a:t>all </a:t>
            </a:r>
            <a:r>
              <a:rPr lang="en-GB" sz="3200" dirty="0">
                <a:latin typeface="Arial" panose="020B0604020202020204" pitchFamily="34" charset="0"/>
                <a:cs typeface="Arial" panose="020B0604020202020204" pitchFamily="34" charset="0"/>
              </a:rPr>
              <a:t>of the statements within that standard. </a:t>
            </a:r>
          </a:p>
          <a:p>
            <a:pPr>
              <a:lnSpc>
                <a:spcPct val="150000"/>
              </a:lnSpc>
            </a:pPr>
            <a:endParaRPr lang="en-GB" sz="3200" dirty="0">
              <a:latin typeface="Arial" panose="020B0604020202020204" pitchFamily="34" charset="0"/>
              <a:cs typeface="Arial" panose="020B0604020202020204" pitchFamily="34" charset="0"/>
            </a:endParaRPr>
          </a:p>
          <a:p>
            <a:pPr>
              <a:lnSpc>
                <a:spcPct val="150000"/>
              </a:lnSpc>
            </a:pPr>
            <a:r>
              <a:rPr lang="en-GB" sz="3200" dirty="0">
                <a:latin typeface="Arial" panose="020B0604020202020204" pitchFamily="34" charset="0"/>
                <a:cs typeface="Arial" panose="020B0604020202020204" pitchFamily="34" charset="0"/>
              </a:rPr>
              <a:t>As stated on page 3, teachers should assess each individual pupil based on their own method of communication, and disregard statements which a pupil is physically unable to access. </a:t>
            </a:r>
          </a:p>
          <a:p>
            <a:endParaRPr lang="en-GB" sz="2800" i="1" dirty="0"/>
          </a:p>
        </p:txBody>
      </p:sp>
      <p:pic>
        <p:nvPicPr>
          <p:cNvPr id="6" name="Picture 5" descr="Graphical user interface, text, application&#10;&#10;Description automatically generated">
            <a:extLst>
              <a:ext uri="{FF2B5EF4-FFF2-40B4-BE49-F238E27FC236}">
                <a16:creationId xmlns:a16="http://schemas.microsoft.com/office/drawing/2014/main" id="{E74AA30D-4458-56D1-09A5-52AAC34E0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2577" y="2343810"/>
            <a:ext cx="12710720" cy="10179123"/>
          </a:xfrm>
          <a:prstGeom prst="rect">
            <a:avLst/>
          </a:prstGeom>
        </p:spPr>
      </p:pic>
    </p:spTree>
    <p:extLst>
      <p:ext uri="{BB962C8B-B14F-4D97-AF65-F5344CB8AC3E}">
        <p14:creationId xmlns:p14="http://schemas.microsoft.com/office/powerpoint/2010/main" val="3296096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9E8EF-068F-4A50-1381-935CA2AF56D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2B1D304-6C1B-2BB7-9D07-881C8F7F9D03}"/>
              </a:ext>
            </a:extLst>
          </p:cNvPr>
          <p:cNvPicPr>
            <a:picLocks noChangeAspect="1"/>
          </p:cNvPicPr>
          <p:nvPr/>
        </p:nvPicPr>
        <p:blipFill>
          <a:blip r:embed="rId2"/>
          <a:stretch>
            <a:fillRect/>
          </a:stretch>
        </p:blipFill>
        <p:spPr>
          <a:xfrm>
            <a:off x="1578671" y="724851"/>
            <a:ext cx="9835180" cy="4293716"/>
          </a:xfrm>
          <a:prstGeom prst="rect">
            <a:avLst/>
          </a:prstGeom>
        </p:spPr>
      </p:pic>
      <p:pic>
        <p:nvPicPr>
          <p:cNvPr id="6" name="Picture 5">
            <a:extLst>
              <a:ext uri="{FF2B5EF4-FFF2-40B4-BE49-F238E27FC236}">
                <a16:creationId xmlns:a16="http://schemas.microsoft.com/office/drawing/2014/main" id="{7E150470-A612-A111-A747-345B4C14AEA7}"/>
              </a:ext>
            </a:extLst>
          </p:cNvPr>
          <p:cNvPicPr>
            <a:picLocks noChangeAspect="1"/>
          </p:cNvPicPr>
          <p:nvPr/>
        </p:nvPicPr>
        <p:blipFill>
          <a:blip r:embed="rId3"/>
          <a:stretch>
            <a:fillRect/>
          </a:stretch>
        </p:blipFill>
        <p:spPr>
          <a:xfrm>
            <a:off x="12587025" y="661056"/>
            <a:ext cx="9677552" cy="6826941"/>
          </a:xfrm>
          <a:prstGeom prst="rect">
            <a:avLst/>
          </a:prstGeom>
        </p:spPr>
      </p:pic>
    </p:spTree>
    <p:extLst>
      <p:ext uri="{BB962C8B-B14F-4D97-AF65-F5344CB8AC3E}">
        <p14:creationId xmlns:p14="http://schemas.microsoft.com/office/powerpoint/2010/main" val="1107154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875AF-48F8-CD63-ABBB-62D80DE684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E25C86-0D64-D220-13D8-4AC87DCFF960}"/>
              </a:ext>
            </a:extLst>
          </p:cNvPr>
          <p:cNvPicPr>
            <a:picLocks noChangeAspect="1"/>
          </p:cNvPicPr>
          <p:nvPr/>
        </p:nvPicPr>
        <p:blipFill>
          <a:blip r:embed="rId2"/>
          <a:stretch>
            <a:fillRect/>
          </a:stretch>
        </p:blipFill>
        <p:spPr>
          <a:xfrm>
            <a:off x="1294911" y="704684"/>
            <a:ext cx="10057493" cy="10799743"/>
          </a:xfrm>
          <a:prstGeom prst="rect">
            <a:avLst/>
          </a:prstGeom>
        </p:spPr>
      </p:pic>
      <p:pic>
        <p:nvPicPr>
          <p:cNvPr id="7" name="Picture 6">
            <a:extLst>
              <a:ext uri="{FF2B5EF4-FFF2-40B4-BE49-F238E27FC236}">
                <a16:creationId xmlns:a16="http://schemas.microsoft.com/office/drawing/2014/main" id="{B1A01600-1E15-2A5B-B364-6C96234C17C5}"/>
              </a:ext>
            </a:extLst>
          </p:cNvPr>
          <p:cNvPicPr>
            <a:picLocks noChangeAspect="1"/>
          </p:cNvPicPr>
          <p:nvPr/>
        </p:nvPicPr>
        <p:blipFill>
          <a:blip r:embed="rId3"/>
          <a:stretch>
            <a:fillRect/>
          </a:stretch>
        </p:blipFill>
        <p:spPr>
          <a:xfrm>
            <a:off x="12191206" y="704684"/>
            <a:ext cx="10057492" cy="10702689"/>
          </a:xfrm>
          <a:prstGeom prst="rect">
            <a:avLst/>
          </a:prstGeom>
        </p:spPr>
      </p:pic>
    </p:spTree>
    <p:extLst>
      <p:ext uri="{BB962C8B-B14F-4D97-AF65-F5344CB8AC3E}">
        <p14:creationId xmlns:p14="http://schemas.microsoft.com/office/powerpoint/2010/main" val="1256233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76B9-B96A-C3FF-7B40-06A5E720C8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8BF27A-87AD-3B53-DA1C-FA7F540983A7}"/>
              </a:ext>
            </a:extLst>
          </p:cNvPr>
          <p:cNvPicPr>
            <a:picLocks noChangeAspect="1"/>
          </p:cNvPicPr>
          <p:nvPr/>
        </p:nvPicPr>
        <p:blipFill>
          <a:blip r:embed="rId2"/>
          <a:stretch>
            <a:fillRect/>
          </a:stretch>
        </p:blipFill>
        <p:spPr>
          <a:xfrm>
            <a:off x="1231453" y="1096461"/>
            <a:ext cx="10255062" cy="10216581"/>
          </a:xfrm>
          <a:prstGeom prst="rect">
            <a:avLst/>
          </a:prstGeom>
        </p:spPr>
      </p:pic>
      <p:pic>
        <p:nvPicPr>
          <p:cNvPr id="6" name="Picture 5">
            <a:extLst>
              <a:ext uri="{FF2B5EF4-FFF2-40B4-BE49-F238E27FC236}">
                <a16:creationId xmlns:a16="http://schemas.microsoft.com/office/drawing/2014/main" id="{AC56022E-A9CD-D4D5-9E72-F334E7D0DB16}"/>
              </a:ext>
            </a:extLst>
          </p:cNvPr>
          <p:cNvPicPr>
            <a:picLocks noChangeAspect="1"/>
          </p:cNvPicPr>
          <p:nvPr/>
        </p:nvPicPr>
        <p:blipFill>
          <a:blip r:embed="rId3"/>
          <a:stretch>
            <a:fillRect/>
          </a:stretch>
        </p:blipFill>
        <p:spPr>
          <a:xfrm>
            <a:off x="11894464" y="1096461"/>
            <a:ext cx="10842720" cy="5059936"/>
          </a:xfrm>
          <a:prstGeom prst="rect">
            <a:avLst/>
          </a:prstGeom>
        </p:spPr>
      </p:pic>
    </p:spTree>
    <p:extLst>
      <p:ext uri="{BB962C8B-B14F-4D97-AF65-F5344CB8AC3E}">
        <p14:creationId xmlns:p14="http://schemas.microsoft.com/office/powerpoint/2010/main" val="818895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64E46-5C3E-D1F1-BEC3-D4000CD648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111B93-5554-6933-8D67-ED6B91085394}"/>
              </a:ext>
            </a:extLst>
          </p:cNvPr>
          <p:cNvPicPr>
            <a:picLocks noChangeAspect="1"/>
          </p:cNvPicPr>
          <p:nvPr/>
        </p:nvPicPr>
        <p:blipFill>
          <a:blip r:embed="rId2"/>
          <a:stretch>
            <a:fillRect/>
          </a:stretch>
        </p:blipFill>
        <p:spPr>
          <a:xfrm>
            <a:off x="1682108" y="1163146"/>
            <a:ext cx="11566925" cy="10872909"/>
          </a:xfrm>
          <a:prstGeom prst="rect">
            <a:avLst/>
          </a:prstGeom>
        </p:spPr>
      </p:pic>
      <p:pic>
        <p:nvPicPr>
          <p:cNvPr id="7" name="Picture 6">
            <a:extLst>
              <a:ext uri="{FF2B5EF4-FFF2-40B4-BE49-F238E27FC236}">
                <a16:creationId xmlns:a16="http://schemas.microsoft.com/office/drawing/2014/main" id="{8CB134C3-33C7-BFF9-8D94-828BEFD9F047}"/>
              </a:ext>
            </a:extLst>
          </p:cNvPr>
          <p:cNvPicPr>
            <a:picLocks noChangeAspect="1"/>
          </p:cNvPicPr>
          <p:nvPr/>
        </p:nvPicPr>
        <p:blipFill>
          <a:blip r:embed="rId3"/>
          <a:stretch>
            <a:fillRect/>
          </a:stretch>
        </p:blipFill>
        <p:spPr>
          <a:xfrm>
            <a:off x="13553039" y="1102539"/>
            <a:ext cx="9338652" cy="11339793"/>
          </a:xfrm>
          <a:prstGeom prst="rect">
            <a:avLst/>
          </a:prstGeom>
        </p:spPr>
      </p:pic>
    </p:spTree>
    <p:extLst>
      <p:ext uri="{BB962C8B-B14F-4D97-AF65-F5344CB8AC3E}">
        <p14:creationId xmlns:p14="http://schemas.microsoft.com/office/powerpoint/2010/main" val="782442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6E9FD-11DB-1144-4F7E-DCEE905A6F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5D5297-B49E-E3C5-0D61-C5D1CCD290FB}"/>
              </a:ext>
            </a:extLst>
          </p:cNvPr>
          <p:cNvPicPr>
            <a:picLocks noChangeAspect="1"/>
          </p:cNvPicPr>
          <p:nvPr/>
        </p:nvPicPr>
        <p:blipFill>
          <a:blip r:embed="rId2"/>
          <a:stretch>
            <a:fillRect/>
          </a:stretch>
        </p:blipFill>
        <p:spPr>
          <a:xfrm>
            <a:off x="6185547" y="340242"/>
            <a:ext cx="13519709" cy="11802140"/>
          </a:xfrm>
          <a:prstGeom prst="rect">
            <a:avLst/>
          </a:prstGeom>
        </p:spPr>
      </p:pic>
    </p:spTree>
    <p:extLst>
      <p:ext uri="{BB962C8B-B14F-4D97-AF65-F5344CB8AC3E}">
        <p14:creationId xmlns:p14="http://schemas.microsoft.com/office/powerpoint/2010/main" val="411042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ED2902F-F644-65C7-0D29-187870580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736" y="447"/>
            <a:ext cx="9204651" cy="11767164"/>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ACE62649-6676-7593-3D07-96ECECB01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207" y="576879"/>
            <a:ext cx="8900822" cy="12562242"/>
          </a:xfrm>
          <a:prstGeom prst="rect">
            <a:avLst/>
          </a:prstGeom>
        </p:spPr>
      </p:pic>
    </p:spTree>
    <p:extLst>
      <p:ext uri="{BB962C8B-B14F-4D97-AF65-F5344CB8AC3E}">
        <p14:creationId xmlns:p14="http://schemas.microsoft.com/office/powerpoint/2010/main" val="1869072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94F1-9121-52D5-9363-3B3F56B46BF6}"/>
              </a:ext>
            </a:extLst>
          </p:cNvPr>
          <p:cNvSpPr>
            <a:spLocks noGrp="1"/>
          </p:cNvSpPr>
          <p:nvPr>
            <p:ph type="title"/>
          </p:nvPr>
        </p:nvSpPr>
        <p:spPr>
          <a:xfrm>
            <a:off x="606023" y="782295"/>
            <a:ext cx="21334522" cy="2651126"/>
          </a:xfrm>
        </p:spPr>
        <p:txBody>
          <a:bodyPr/>
          <a:lstStyle/>
          <a:p>
            <a:r>
              <a:rPr lang="en-GB" dirty="0"/>
              <a:t>KS2 SATs Analysis</a:t>
            </a:r>
          </a:p>
        </p:txBody>
      </p:sp>
      <p:sp>
        <p:nvSpPr>
          <p:cNvPr id="4" name="TextBox 3">
            <a:extLst>
              <a:ext uri="{FF2B5EF4-FFF2-40B4-BE49-F238E27FC236}">
                <a16:creationId xmlns:a16="http://schemas.microsoft.com/office/drawing/2014/main" id="{215A2341-20DF-337A-3714-A26C8780583F}"/>
              </a:ext>
            </a:extLst>
          </p:cNvPr>
          <p:cNvSpPr txBox="1"/>
          <p:nvPr/>
        </p:nvSpPr>
        <p:spPr>
          <a:xfrm>
            <a:off x="606023" y="12202264"/>
            <a:ext cx="12195544" cy="523220"/>
          </a:xfrm>
          <a:prstGeom prst="rect">
            <a:avLst/>
          </a:prstGeom>
          <a:noFill/>
        </p:spPr>
        <p:txBody>
          <a:bodyPr wrap="square">
            <a:spAutoFit/>
          </a:bodyPr>
          <a:lstStyle/>
          <a:p>
            <a:r>
              <a:rPr lang="en-GB" sz="2800" dirty="0" err="1">
                <a:hlinkClick r:id="rId3"/>
              </a:rPr>
              <a:t>Thirdspace</a:t>
            </a:r>
            <a:r>
              <a:rPr lang="en-GB" sz="2800" dirty="0">
                <a:hlinkClick r:id="rId3"/>
              </a:rPr>
              <a:t> Learning KS2 2025 SATs Papers: Maths Papers Analysis</a:t>
            </a:r>
            <a:endParaRPr lang="en-GB" sz="2800" dirty="0"/>
          </a:p>
        </p:txBody>
      </p:sp>
      <p:pic>
        <p:nvPicPr>
          <p:cNvPr id="6" name="Picture 5">
            <a:extLst>
              <a:ext uri="{FF2B5EF4-FFF2-40B4-BE49-F238E27FC236}">
                <a16:creationId xmlns:a16="http://schemas.microsoft.com/office/drawing/2014/main" id="{E9CC5D7E-6DB9-0615-068F-314CA34C6FBE}"/>
              </a:ext>
            </a:extLst>
          </p:cNvPr>
          <p:cNvPicPr>
            <a:picLocks noChangeAspect="1"/>
          </p:cNvPicPr>
          <p:nvPr/>
        </p:nvPicPr>
        <p:blipFill>
          <a:blip r:embed="rId4"/>
          <a:stretch>
            <a:fillRect/>
          </a:stretch>
        </p:blipFill>
        <p:spPr>
          <a:xfrm>
            <a:off x="758265" y="7104846"/>
            <a:ext cx="11703093" cy="4418643"/>
          </a:xfrm>
          <a:prstGeom prst="rect">
            <a:avLst/>
          </a:prstGeom>
        </p:spPr>
      </p:pic>
      <p:pic>
        <p:nvPicPr>
          <p:cNvPr id="8" name="Picture 7">
            <a:extLst>
              <a:ext uri="{FF2B5EF4-FFF2-40B4-BE49-F238E27FC236}">
                <a16:creationId xmlns:a16="http://schemas.microsoft.com/office/drawing/2014/main" id="{B1D4257A-7E88-2CE9-83DF-B2A60FA24E91}"/>
              </a:ext>
            </a:extLst>
          </p:cNvPr>
          <p:cNvPicPr>
            <a:picLocks noChangeAspect="1"/>
          </p:cNvPicPr>
          <p:nvPr/>
        </p:nvPicPr>
        <p:blipFill>
          <a:blip r:embed="rId5"/>
          <a:stretch>
            <a:fillRect/>
          </a:stretch>
        </p:blipFill>
        <p:spPr>
          <a:xfrm>
            <a:off x="12801567" y="3950732"/>
            <a:ext cx="10292316" cy="7572757"/>
          </a:xfrm>
          <a:prstGeom prst="rect">
            <a:avLst/>
          </a:prstGeom>
        </p:spPr>
      </p:pic>
      <p:sp>
        <p:nvSpPr>
          <p:cNvPr id="11" name="TextBox 10">
            <a:extLst>
              <a:ext uri="{FF2B5EF4-FFF2-40B4-BE49-F238E27FC236}">
                <a16:creationId xmlns:a16="http://schemas.microsoft.com/office/drawing/2014/main" id="{3DEAB90F-6B98-82A3-3BC7-924E4B0F9BE0}"/>
              </a:ext>
            </a:extLst>
          </p:cNvPr>
          <p:cNvSpPr txBox="1"/>
          <p:nvPr/>
        </p:nvSpPr>
        <p:spPr>
          <a:xfrm>
            <a:off x="758265" y="3549325"/>
            <a:ext cx="11703093" cy="2985048"/>
          </a:xfrm>
          <a:prstGeom prst="rect">
            <a:avLst/>
          </a:prstGeom>
          <a:solidFill>
            <a:schemeClr val="accent4">
              <a:lumMod val="20000"/>
              <a:lumOff val="80000"/>
            </a:schemeClr>
          </a:solidFill>
        </p:spPr>
        <p:txBody>
          <a:bodyPr wrap="square">
            <a:spAutoFit/>
          </a:bodyPr>
          <a:lstStyle/>
          <a:p>
            <a:pPr algn="l">
              <a:lnSpc>
                <a:spcPct val="150000"/>
              </a:lnSpc>
              <a:buNone/>
            </a:pPr>
            <a:r>
              <a:rPr lang="en-GB" sz="3200" b="0" i="0" dirty="0">
                <a:solidFill>
                  <a:srgbClr val="1B1B1F"/>
                </a:solidFill>
                <a:effectLst/>
                <a:latin typeface="Nunito" pitchFamily="2" charset="0"/>
              </a:rPr>
              <a:t>Looking at the last 6 years’ SATs test cycles, including 2025, it’s clear the split between Upper and Lower Key Stage 2 remains fairly constant. The biggest variation is between the proportion of content taken from Year 5 and Year 6.</a:t>
            </a:r>
            <a:endParaRPr lang="en-GB" sz="3200" dirty="0"/>
          </a:p>
        </p:txBody>
      </p:sp>
    </p:spTree>
    <p:extLst>
      <p:ext uri="{BB962C8B-B14F-4D97-AF65-F5344CB8AC3E}">
        <p14:creationId xmlns:p14="http://schemas.microsoft.com/office/powerpoint/2010/main" val="328755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51AB5-5E64-44F3-451B-151005F01594}"/>
              </a:ext>
            </a:extLst>
          </p:cNvPr>
          <p:cNvPicPr>
            <a:picLocks noChangeAspect="1"/>
          </p:cNvPicPr>
          <p:nvPr/>
        </p:nvPicPr>
        <p:blipFill>
          <a:blip r:embed="rId3"/>
          <a:stretch>
            <a:fillRect/>
          </a:stretch>
        </p:blipFill>
        <p:spPr>
          <a:xfrm>
            <a:off x="1649186" y="1530642"/>
            <a:ext cx="13874362" cy="10101377"/>
          </a:xfrm>
          <a:prstGeom prst="rect">
            <a:avLst/>
          </a:prstGeom>
        </p:spPr>
      </p:pic>
      <p:sp>
        <p:nvSpPr>
          <p:cNvPr id="5" name="TextBox 4">
            <a:extLst>
              <a:ext uri="{FF2B5EF4-FFF2-40B4-BE49-F238E27FC236}">
                <a16:creationId xmlns:a16="http://schemas.microsoft.com/office/drawing/2014/main" id="{26677F88-E617-704B-C921-115C723A6B8D}"/>
              </a:ext>
            </a:extLst>
          </p:cNvPr>
          <p:cNvSpPr txBox="1"/>
          <p:nvPr/>
        </p:nvSpPr>
        <p:spPr>
          <a:xfrm>
            <a:off x="15863790" y="1637423"/>
            <a:ext cx="7612899" cy="9994596"/>
          </a:xfrm>
          <a:prstGeom prst="rect">
            <a:avLst/>
          </a:prstGeom>
          <a:solidFill>
            <a:schemeClr val="accent4">
              <a:lumMod val="20000"/>
              <a:lumOff val="80000"/>
            </a:schemeClr>
          </a:solidFill>
        </p:spPr>
        <p:txBody>
          <a:bodyPr wrap="square">
            <a:spAutoFit/>
          </a:bodyPr>
          <a:lstStyle/>
          <a:p>
            <a:pPr>
              <a:lnSpc>
                <a:spcPct val="150000"/>
              </a:lnSpc>
            </a:pPr>
            <a:r>
              <a:rPr lang="en-GB" sz="3600" b="0" i="0" dirty="0">
                <a:solidFill>
                  <a:srgbClr val="1B1B1F"/>
                </a:solidFill>
                <a:effectLst/>
                <a:latin typeface="Nunito" pitchFamily="2" charset="0"/>
              </a:rPr>
              <a:t>As usual, three content domains dominated the questions this year. Number and place value, calculation and fractions, decimals and percentages accounted for </a:t>
            </a:r>
            <a:r>
              <a:rPr lang="en-GB" sz="3600" b="1" i="0" dirty="0">
                <a:solidFill>
                  <a:srgbClr val="1B1B1F"/>
                </a:solidFill>
                <a:effectLst/>
                <a:latin typeface="Nunito" pitchFamily="2" charset="0"/>
              </a:rPr>
              <a:t>70%</a:t>
            </a:r>
            <a:r>
              <a:rPr lang="en-GB" sz="3600" b="0" i="0" dirty="0">
                <a:solidFill>
                  <a:srgbClr val="1B1B1F"/>
                </a:solidFill>
                <a:effectLst/>
                <a:latin typeface="Nunito" pitchFamily="2" charset="0"/>
              </a:rPr>
              <a:t> questions across the 3 papers (compared to </a:t>
            </a:r>
            <a:r>
              <a:rPr lang="en-GB" sz="3600" b="1" i="0" dirty="0">
                <a:solidFill>
                  <a:srgbClr val="1B1B1F"/>
                </a:solidFill>
                <a:effectLst/>
                <a:latin typeface="Nunito" pitchFamily="2" charset="0"/>
              </a:rPr>
              <a:t>71% in 2024</a:t>
            </a:r>
            <a:r>
              <a:rPr lang="en-GB" sz="3600" b="0" i="0" dirty="0">
                <a:solidFill>
                  <a:srgbClr val="1B1B1F"/>
                </a:solidFill>
                <a:effectLst/>
                <a:latin typeface="Nunito" pitchFamily="2" charset="0"/>
              </a:rPr>
              <a:t>).  In fact, number and place value and calculations accounted for almost half of all questions across the three papers at a staggering </a:t>
            </a:r>
            <a:r>
              <a:rPr lang="en-GB" sz="3600" b="1" i="0" dirty="0">
                <a:solidFill>
                  <a:srgbClr val="1B1B1F"/>
                </a:solidFill>
                <a:effectLst/>
                <a:latin typeface="Nunito" pitchFamily="2" charset="0"/>
              </a:rPr>
              <a:t>46%</a:t>
            </a:r>
            <a:r>
              <a:rPr lang="en-GB" sz="3600" b="0" i="0" dirty="0">
                <a:solidFill>
                  <a:srgbClr val="1B1B1F"/>
                </a:solidFill>
                <a:effectLst/>
                <a:latin typeface="Nunito" pitchFamily="2" charset="0"/>
              </a:rPr>
              <a:t>.</a:t>
            </a:r>
            <a:endParaRPr lang="en-GB" sz="3600" dirty="0"/>
          </a:p>
        </p:txBody>
      </p:sp>
      <p:sp>
        <p:nvSpPr>
          <p:cNvPr id="6" name="TextBox 5">
            <a:extLst>
              <a:ext uri="{FF2B5EF4-FFF2-40B4-BE49-F238E27FC236}">
                <a16:creationId xmlns:a16="http://schemas.microsoft.com/office/drawing/2014/main" id="{9CA5ABFF-278D-2F50-55AF-A2C1BF9C620C}"/>
              </a:ext>
            </a:extLst>
          </p:cNvPr>
          <p:cNvSpPr txBox="1"/>
          <p:nvPr/>
        </p:nvSpPr>
        <p:spPr>
          <a:xfrm>
            <a:off x="606023" y="12202264"/>
            <a:ext cx="12195544" cy="523220"/>
          </a:xfrm>
          <a:prstGeom prst="rect">
            <a:avLst/>
          </a:prstGeom>
          <a:noFill/>
        </p:spPr>
        <p:txBody>
          <a:bodyPr wrap="square">
            <a:spAutoFit/>
          </a:bodyPr>
          <a:lstStyle/>
          <a:p>
            <a:r>
              <a:rPr lang="en-GB" sz="2800" dirty="0" err="1">
                <a:hlinkClick r:id="rId4"/>
              </a:rPr>
              <a:t>Thirdspace</a:t>
            </a:r>
            <a:r>
              <a:rPr lang="en-GB" sz="2800" dirty="0">
                <a:hlinkClick r:id="rId4"/>
              </a:rPr>
              <a:t> Learning KS2 2025 SATs Papers: Maths Papers Analysis</a:t>
            </a:r>
            <a:endParaRPr lang="en-GB" sz="2800" dirty="0"/>
          </a:p>
        </p:txBody>
      </p:sp>
    </p:spTree>
    <p:extLst>
      <p:ext uri="{BB962C8B-B14F-4D97-AF65-F5344CB8AC3E}">
        <p14:creationId xmlns:p14="http://schemas.microsoft.com/office/powerpoint/2010/main" val="348821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353E3A-E06D-422D-810A-69B98532109B}"/>
              </a:ext>
            </a:extLst>
          </p:cNvPr>
          <p:cNvSpPr txBox="1"/>
          <p:nvPr/>
        </p:nvSpPr>
        <p:spPr>
          <a:xfrm>
            <a:off x="549125" y="695319"/>
            <a:ext cx="22566055" cy="1446550"/>
          </a:xfrm>
          <a:prstGeom prst="rect">
            <a:avLst/>
          </a:prstGeom>
          <a:noFill/>
        </p:spPr>
        <p:txBody>
          <a:bodyPr wrap="square" rtlCol="0">
            <a:spAutoFit/>
          </a:bodyPr>
          <a:lstStyle/>
          <a:p>
            <a:r>
              <a:rPr lang="en-GB" sz="8800" b="1" dirty="0">
                <a:solidFill>
                  <a:srgbClr val="0070C0"/>
                </a:solidFill>
              </a:rPr>
              <a:t>Key Stage 2 Mathematics Mark Scheme</a:t>
            </a:r>
          </a:p>
        </p:txBody>
      </p:sp>
      <p:sp>
        <p:nvSpPr>
          <p:cNvPr id="9" name="TextBox 8">
            <a:extLst>
              <a:ext uri="{FF2B5EF4-FFF2-40B4-BE49-F238E27FC236}">
                <a16:creationId xmlns:a16="http://schemas.microsoft.com/office/drawing/2014/main" id="{22D63A73-5605-4B36-AA52-A9582214E6D4}"/>
              </a:ext>
            </a:extLst>
          </p:cNvPr>
          <p:cNvSpPr txBox="1"/>
          <p:nvPr/>
        </p:nvSpPr>
        <p:spPr>
          <a:xfrm>
            <a:off x="697982" y="2996248"/>
            <a:ext cx="12221993" cy="5910401"/>
          </a:xfrm>
          <a:prstGeom prst="rect">
            <a:avLst/>
          </a:prstGeom>
          <a:noFill/>
        </p:spPr>
        <p:txBody>
          <a:bodyPr wrap="square" rtlCol="0">
            <a:spAutoFit/>
          </a:bodyPr>
          <a:lstStyle/>
          <a:p>
            <a:pPr>
              <a:lnSpc>
                <a:spcPct val="150000"/>
              </a:lnSpc>
            </a:pPr>
            <a:r>
              <a:rPr lang="en-US" sz="3200" b="1" dirty="0">
                <a:latin typeface="Arial" panose="020B0604020202020204" pitchFamily="34" charset="0"/>
                <a:cs typeface="Arial" panose="020B0604020202020204" pitchFamily="34" charset="0"/>
              </a:rPr>
              <a:t>Content domain coverage</a:t>
            </a:r>
          </a:p>
          <a:p>
            <a:pPr>
              <a:lnSpc>
                <a:spcPct val="150000"/>
              </a:lnSpc>
            </a:pPr>
            <a:r>
              <a:rPr lang="en-US" sz="3200" dirty="0">
                <a:latin typeface="Arial" panose="020B0604020202020204" pitchFamily="34" charset="0"/>
                <a:cs typeface="Arial" panose="020B0604020202020204" pitchFamily="34" charset="0"/>
              </a:rPr>
              <a:t>The 2025 test meets the specification in the test framework. </a:t>
            </a:r>
          </a:p>
          <a:p>
            <a:pPr>
              <a:lnSpc>
                <a:spcPct val="150000"/>
              </a:lnSpc>
            </a:pPr>
            <a:r>
              <a:rPr lang="en-US" sz="3200" dirty="0">
                <a:latin typeface="Arial" panose="020B0604020202020204" pitchFamily="34" charset="0"/>
                <a:cs typeface="Arial" panose="020B0604020202020204" pitchFamily="34" charset="0"/>
              </a:rPr>
              <a:t>Table 1 sets out the areas of the content domain that are assessed in Papers 1, 2 and 3.</a:t>
            </a:r>
          </a:p>
          <a:p>
            <a:pPr>
              <a:lnSpc>
                <a:spcPct val="150000"/>
              </a:lnSpc>
            </a:pPr>
            <a:r>
              <a:rPr lang="en-US" sz="3200" dirty="0">
                <a:latin typeface="Arial" panose="020B0604020202020204" pitchFamily="34" charset="0"/>
                <a:cs typeface="Arial" panose="020B0604020202020204" pitchFamily="34" charset="0"/>
              </a:rPr>
              <a:t>The references are taken from the test framework. A question assessing 4C7, for example, sets out to ‘multiply two-digit and three-digit numbers by a one-digit number using a formal written layout’ and is taken from the year 4 </a:t>
            </a:r>
            <a:r>
              <a:rPr lang="en-US" sz="3200" dirty="0" err="1">
                <a:latin typeface="Arial" panose="020B0604020202020204" pitchFamily="34" charset="0"/>
                <a:cs typeface="Arial" panose="020B0604020202020204" pitchFamily="34" charset="0"/>
              </a:rPr>
              <a:t>programme</a:t>
            </a:r>
            <a:r>
              <a:rPr lang="en-US" sz="3200" dirty="0">
                <a:latin typeface="Arial" panose="020B0604020202020204" pitchFamily="34" charset="0"/>
                <a:cs typeface="Arial" panose="020B0604020202020204" pitchFamily="34" charset="0"/>
              </a:rPr>
              <a:t> of study.</a:t>
            </a:r>
          </a:p>
        </p:txBody>
      </p:sp>
      <p:sp>
        <p:nvSpPr>
          <p:cNvPr id="3" name="TextBox 2">
            <a:extLst>
              <a:ext uri="{FF2B5EF4-FFF2-40B4-BE49-F238E27FC236}">
                <a16:creationId xmlns:a16="http://schemas.microsoft.com/office/drawing/2014/main" id="{3E87B491-B7A4-6C43-A6E4-7BAD82FDDA90}"/>
              </a:ext>
            </a:extLst>
          </p:cNvPr>
          <p:cNvSpPr txBox="1"/>
          <p:nvPr/>
        </p:nvSpPr>
        <p:spPr>
          <a:xfrm>
            <a:off x="697982" y="9452253"/>
            <a:ext cx="12869162" cy="954107"/>
          </a:xfrm>
          <a:prstGeom prst="rect">
            <a:avLst/>
          </a:prstGeom>
          <a:noFill/>
        </p:spPr>
        <p:txBody>
          <a:bodyPr wrap="square">
            <a:spAutoFit/>
          </a:bodyPr>
          <a:lstStyle/>
          <a:p>
            <a:r>
              <a:rPr lang="en-GB" sz="2800" dirty="0">
                <a:hlinkClick r:id="rId2"/>
              </a:rPr>
              <a:t>2025 key stage 2 mathematics test mark schemes Paper 1: arithmetic, Paper 2: reasoning and Paper 3: reasoning</a:t>
            </a:r>
            <a:endParaRPr lang="en-GB" sz="2800" dirty="0"/>
          </a:p>
        </p:txBody>
      </p:sp>
      <p:sp>
        <p:nvSpPr>
          <p:cNvPr id="7" name="TextBox 6">
            <a:extLst>
              <a:ext uri="{FF2B5EF4-FFF2-40B4-BE49-F238E27FC236}">
                <a16:creationId xmlns:a16="http://schemas.microsoft.com/office/drawing/2014/main" id="{64D3B2C2-37F7-33F5-324A-1CD9E3494FFB}"/>
              </a:ext>
            </a:extLst>
          </p:cNvPr>
          <p:cNvSpPr txBox="1"/>
          <p:nvPr/>
        </p:nvSpPr>
        <p:spPr>
          <a:xfrm>
            <a:off x="697982" y="11126596"/>
            <a:ext cx="12216808" cy="523220"/>
          </a:xfrm>
          <a:prstGeom prst="rect">
            <a:avLst/>
          </a:prstGeom>
          <a:noFill/>
        </p:spPr>
        <p:txBody>
          <a:bodyPr wrap="square">
            <a:spAutoFit/>
          </a:bodyPr>
          <a:lstStyle/>
          <a:p>
            <a:r>
              <a:rPr lang="en-GB" sz="2800" dirty="0">
                <a:hlinkClick r:id="rId3"/>
              </a:rPr>
              <a:t>Key stage 2: mathematics test framework - GOV.UK</a:t>
            </a:r>
            <a:endParaRPr lang="en-GB" sz="2800" dirty="0"/>
          </a:p>
        </p:txBody>
      </p:sp>
      <p:pic>
        <p:nvPicPr>
          <p:cNvPr id="11" name="Picture 10">
            <a:extLst>
              <a:ext uri="{FF2B5EF4-FFF2-40B4-BE49-F238E27FC236}">
                <a16:creationId xmlns:a16="http://schemas.microsoft.com/office/drawing/2014/main" id="{25E76F7C-5C50-4228-53F3-AF872E89C3F7}"/>
              </a:ext>
            </a:extLst>
          </p:cNvPr>
          <p:cNvPicPr>
            <a:picLocks noChangeAspect="1"/>
          </p:cNvPicPr>
          <p:nvPr/>
        </p:nvPicPr>
        <p:blipFill>
          <a:blip r:embed="rId4"/>
          <a:stretch>
            <a:fillRect/>
          </a:stretch>
        </p:blipFill>
        <p:spPr>
          <a:xfrm>
            <a:off x="14353954" y="2304078"/>
            <a:ext cx="8120242" cy="10432970"/>
          </a:xfrm>
          <a:prstGeom prst="rect">
            <a:avLst/>
          </a:prstGeom>
        </p:spPr>
      </p:pic>
    </p:spTree>
    <p:extLst>
      <p:ext uri="{BB962C8B-B14F-4D97-AF65-F5344CB8AC3E}">
        <p14:creationId xmlns:p14="http://schemas.microsoft.com/office/powerpoint/2010/main" val="268758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619F3F-DA57-DDB0-D129-E3DE78414877}"/>
              </a:ext>
            </a:extLst>
          </p:cNvPr>
          <p:cNvSpPr txBox="1"/>
          <p:nvPr/>
        </p:nvSpPr>
        <p:spPr>
          <a:xfrm>
            <a:off x="6566253" y="11988270"/>
            <a:ext cx="17016761" cy="707886"/>
          </a:xfrm>
          <a:prstGeom prst="rect">
            <a:avLst/>
          </a:prstGeom>
          <a:noFill/>
        </p:spPr>
        <p:txBody>
          <a:bodyPr wrap="square">
            <a:spAutoFit/>
          </a:bodyPr>
          <a:lstStyle/>
          <a:p>
            <a:r>
              <a:rPr lang="en-GB" sz="4000" dirty="0">
                <a:hlinkClick r:id="rId2"/>
              </a:rPr>
              <a:t>Key stage 2 tests: 2025 mathematics test materials - GOV.UK</a:t>
            </a:r>
            <a:endParaRPr lang="en-GB" sz="4000" dirty="0"/>
          </a:p>
        </p:txBody>
      </p:sp>
      <p:pic>
        <p:nvPicPr>
          <p:cNvPr id="4" name="Picture 3">
            <a:extLst>
              <a:ext uri="{FF2B5EF4-FFF2-40B4-BE49-F238E27FC236}">
                <a16:creationId xmlns:a16="http://schemas.microsoft.com/office/drawing/2014/main" id="{3A0738F1-0804-1BF6-FCB7-9CC765B1DC2F}"/>
              </a:ext>
            </a:extLst>
          </p:cNvPr>
          <p:cNvPicPr>
            <a:picLocks noChangeAspect="1"/>
          </p:cNvPicPr>
          <p:nvPr/>
        </p:nvPicPr>
        <p:blipFill>
          <a:blip r:embed="rId3"/>
          <a:srcRect b="19209"/>
          <a:stretch/>
        </p:blipFill>
        <p:spPr>
          <a:xfrm>
            <a:off x="6808219" y="541406"/>
            <a:ext cx="10765974" cy="10440553"/>
          </a:xfrm>
          <a:prstGeom prst="rect">
            <a:avLst/>
          </a:prstGeom>
        </p:spPr>
      </p:pic>
    </p:spTree>
    <p:extLst>
      <p:ext uri="{BB962C8B-B14F-4D97-AF65-F5344CB8AC3E}">
        <p14:creationId xmlns:p14="http://schemas.microsoft.com/office/powerpoint/2010/main" val="1916857918"/>
      </p:ext>
    </p:extLst>
  </p:cSld>
  <p:clrMapOvr>
    <a:masterClrMapping/>
  </p:clrMapOvr>
</p:sld>
</file>

<file path=ppt/theme/theme1.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A40DBD7A0811954987FF7A3EA9983527" ma:contentTypeVersion="11" ma:contentTypeDescription="Create a new document." ma:contentTypeScope="" ma:versionID="223106e8fd2b7d8c3bb21f66b7edcff3">
  <xsd:schema xmlns:xsd="http://www.w3.org/2001/XMLSchema" xmlns:xs="http://www.w3.org/2001/XMLSchema" xmlns:p="http://schemas.microsoft.com/office/2006/metadata/properties" xmlns:ns2="d0393e64-3c0e-487f-804d-ccdf56bf1631" xmlns:ns3="1e1c1808-369b-40d7-9886-afbc5f49b136" xmlns:ns4="c5dbf80e-f509-45f6-9fe5-406e3eefabbb" targetNamespace="http://schemas.microsoft.com/office/2006/metadata/properties" ma:root="true" ma:fieldsID="3d79a92bcedbab59df636a5711186f38" ns2:_="" ns3:_="" ns4:_="">
    <xsd:import namespace="d0393e64-3c0e-487f-804d-ccdf56bf1631"/>
    <xsd:import namespace="1e1c1808-369b-40d7-9886-afbc5f49b136"/>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3e64-3c0e-487f-804d-ccdf56bf1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1c1808-369b-40d7-9886-afbc5f49b1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1cd6a-e120-4422-8492-e0258bd4b4d8}" ma:internalName="TaxCatchAll" ma:showField="CatchAllData" ma:web="d0393e64-3c0e-487f-804d-ccdf56bf1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5dbf80e-f509-45f6-9fe5-406e3eefabbb" xsi:nil="true"/>
    <_dlc_DocId xmlns="d0393e64-3c0e-487f-804d-ccdf56bf1631">NX2CHFJHQK4R-1350286470-25</_dlc_DocId>
    <_dlc_DocIdUrl xmlns="d0393e64-3c0e-487f-804d-ccdf56bf1631">
      <Url>https://hants.sharepoint.com/sites/HIAS8251/_layouts/15/DocIdRedir.aspx?ID=NX2CHFJHQK4R-1350286470-25</Url>
      <Description>NX2CHFJHQK4R-1350286470-25</Description>
    </_dlc_DocIdUrl>
    <lcf76f155ced4ddcb4097134ff3c332f xmlns="1e1c1808-369b-40d7-9886-afbc5f49b1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6CCDC6-ACD1-43F6-8F4F-21E835B3CA3E}">
  <ds:schemaRefs>
    <ds:schemaRef ds:uri="http://schemas.microsoft.com/sharepoint/v3/contenttype/forms"/>
  </ds:schemaRefs>
</ds:datastoreItem>
</file>

<file path=customXml/itemProps2.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3.xml><?xml version="1.0" encoding="utf-8"?>
<ds:datastoreItem xmlns:ds="http://schemas.openxmlformats.org/officeDocument/2006/customXml" ds:itemID="{9FAD1580-27FC-46B9-B435-891B95D4D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393e64-3c0e-487f-804d-ccdf56bf1631"/>
    <ds:schemaRef ds:uri="1e1c1808-369b-40d7-9886-afbc5f49b136"/>
    <ds:schemaRef ds:uri="c5dbf80e-f509-45f6-9fe5-406e3eefab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EB60EA4-7D52-49C9-B8C9-8A7584A1B65E}">
  <ds:schemaRefs>
    <ds:schemaRef ds:uri="http://purl.org/dc/elements/1.1/"/>
    <ds:schemaRef ds:uri="http://schemas.microsoft.com/office/2006/metadata/properties"/>
    <ds:schemaRef ds:uri="c5dbf80e-f509-45f6-9fe5-406e3eefabb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e1c1808-369b-40d7-9886-afbc5f49b136"/>
    <ds:schemaRef ds:uri="d0393e64-3c0e-487f-804d-ccdf56bf163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1884</TotalTime>
  <Words>807</Words>
  <Application>Microsoft Office PowerPoint</Application>
  <PresentationFormat>Custom</PresentationFormat>
  <Paragraphs>81</Paragraphs>
  <Slides>44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Aptos</vt:lpstr>
      <vt:lpstr>Arial</vt:lpstr>
      <vt:lpstr>Nunito</vt:lpstr>
      <vt:lpstr>Services background</vt:lpstr>
      <vt:lpstr>PowerPoint Presentation</vt:lpstr>
      <vt:lpstr>PowerPoint Presentation</vt:lpstr>
      <vt:lpstr>PowerPoint Presentation</vt:lpstr>
      <vt:lpstr>Pre-key stage 2</vt:lpstr>
      <vt:lpstr>PowerPoint Presentation</vt:lpstr>
      <vt:lpstr>KS2 SATs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HIAS</dc:creator>
  <cp:lastModifiedBy>Goodburn, Olivia</cp:lastModifiedBy>
  <cp:revision>44</cp:revision>
  <dcterms:created xsi:type="dcterms:W3CDTF">2023-04-27T13:13:25Z</dcterms:created>
  <dcterms:modified xsi:type="dcterms:W3CDTF">2025-10-15T08:02:51Z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0x010100A40DBD7A0811954987FF7A3EA9983527</vt:lpwstr>
  </property>
  <property fmtid="{D5CDD505-2E9C-101B-9397-08002B2CF9AE}" pid="3" name="_dlc_DocIdItemGuid">
    <vt:lpwstr>36c27f2d-84a4-4157-9ca6-2a19f87c957a</vt:lpwstr>
  </property>
  <property fmtid="{D5CDD505-2E9C-101B-9397-08002B2CF9AE}" pid="4" name="MediaServiceImageTags">
    <vt:lpwstr/>
  </property>
</Properties>
</file>