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38" r:id="rId8"/>
    <p:sldId id="2639" r:id="rId9"/>
    <p:sldId id="2644"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2D3C89-C007-40AA-82C3-886F25238489}" v="730" dt="2021-01-27T12:03:00.3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79" d="100"/>
          <a:sy n="79" d="100"/>
        </p:scale>
        <p:origin x="14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encer, Kathryn" userId="507b2884-31fe-42e9-a7f3-1f123cbf5404" providerId="ADAL" clId="{312D3C89-C007-40AA-82C3-886F25238489}"/>
    <pc:docChg chg="custSel modSld">
      <pc:chgData name="Spencer, Kathryn" userId="507b2884-31fe-42e9-a7f3-1f123cbf5404" providerId="ADAL" clId="{312D3C89-C007-40AA-82C3-886F25238489}" dt="2021-01-27T12:07:05.926" v="2386" actId="20577"/>
      <pc:docMkLst>
        <pc:docMk/>
      </pc:docMkLst>
      <pc:sldChg chg="addSp modSp mod">
        <pc:chgData name="Spencer, Kathryn" userId="507b2884-31fe-42e9-a7f3-1f123cbf5404" providerId="ADAL" clId="{312D3C89-C007-40AA-82C3-886F25238489}" dt="2021-01-27T12:04:46.610" v="2330" actId="20577"/>
        <pc:sldMkLst>
          <pc:docMk/>
          <pc:sldMk cId="4061990253" sldId="262"/>
        </pc:sldMkLst>
        <pc:spChg chg="add mod">
          <ac:chgData name="Spencer, Kathryn" userId="507b2884-31fe-42e9-a7f3-1f123cbf5404" providerId="ADAL" clId="{312D3C89-C007-40AA-82C3-886F25238489}" dt="2021-01-27T12:04:46.610" v="2330" actId="20577"/>
          <ac:spMkLst>
            <pc:docMk/>
            <pc:sldMk cId="4061990253" sldId="262"/>
            <ac:spMk id="8" creationId="{0D825BE5-2129-46D2-B89E-254E6AD7FA36}"/>
          </ac:spMkLst>
        </pc:spChg>
        <pc:picChg chg="add mod">
          <ac:chgData name="Spencer, Kathryn" userId="507b2884-31fe-42e9-a7f3-1f123cbf5404" providerId="ADAL" clId="{312D3C89-C007-40AA-82C3-886F25238489}" dt="2021-01-27T10:57:53.821" v="2" actId="1076"/>
          <ac:picMkLst>
            <pc:docMk/>
            <pc:sldMk cId="4061990253" sldId="262"/>
            <ac:picMk id="7" creationId="{01CE0DB9-4084-4524-8BD0-EF11925B44C6}"/>
          </ac:picMkLst>
        </pc:picChg>
      </pc:sldChg>
      <pc:sldChg chg="modSp mod">
        <pc:chgData name="Spencer, Kathryn" userId="507b2884-31fe-42e9-a7f3-1f123cbf5404" providerId="ADAL" clId="{312D3C89-C007-40AA-82C3-886F25238489}" dt="2021-01-27T12:03:53.816" v="2326" actId="20577"/>
        <pc:sldMkLst>
          <pc:docMk/>
          <pc:sldMk cId="4284245350" sldId="272"/>
        </pc:sldMkLst>
        <pc:spChg chg="mod">
          <ac:chgData name="Spencer, Kathryn" userId="507b2884-31fe-42e9-a7f3-1f123cbf5404" providerId="ADAL" clId="{312D3C89-C007-40AA-82C3-886F25238489}" dt="2021-01-27T12:03:53.816" v="2326" actId="20577"/>
          <ac:spMkLst>
            <pc:docMk/>
            <pc:sldMk cId="4284245350" sldId="272"/>
            <ac:spMk id="3" creationId="{00000000-0000-0000-0000-000000000000}"/>
          </ac:spMkLst>
        </pc:spChg>
      </pc:sldChg>
      <pc:sldChg chg="addSp modSp mod">
        <pc:chgData name="Spencer, Kathryn" userId="507b2884-31fe-42e9-a7f3-1f123cbf5404" providerId="ADAL" clId="{312D3C89-C007-40AA-82C3-886F25238489}" dt="2021-01-27T12:05:55.411" v="2345" actId="20577"/>
        <pc:sldMkLst>
          <pc:docMk/>
          <pc:sldMk cId="564609733" sldId="273"/>
        </pc:sldMkLst>
        <pc:spChg chg="mod">
          <ac:chgData name="Spencer, Kathryn" userId="507b2884-31fe-42e9-a7f3-1f123cbf5404" providerId="ADAL" clId="{312D3C89-C007-40AA-82C3-886F25238489}" dt="2021-01-27T11:06:53.760" v="570" actId="1076"/>
          <ac:spMkLst>
            <pc:docMk/>
            <pc:sldMk cId="564609733" sldId="273"/>
            <ac:spMk id="2" creationId="{7E4AB234-D801-4FC2-BB72-FAB9C8B21463}"/>
          </ac:spMkLst>
        </pc:spChg>
        <pc:spChg chg="mod">
          <ac:chgData name="Spencer, Kathryn" userId="507b2884-31fe-42e9-a7f3-1f123cbf5404" providerId="ADAL" clId="{312D3C89-C007-40AA-82C3-886F25238489}" dt="2021-01-27T12:05:55.411" v="2345" actId="20577"/>
          <ac:spMkLst>
            <pc:docMk/>
            <pc:sldMk cId="564609733" sldId="273"/>
            <ac:spMk id="10" creationId="{4354E2B1-015F-49CE-9770-4DDD36444C69}"/>
          </ac:spMkLst>
        </pc:spChg>
        <pc:picChg chg="add mod">
          <ac:chgData name="Spencer, Kathryn" userId="507b2884-31fe-42e9-a7f3-1f123cbf5404" providerId="ADAL" clId="{312D3C89-C007-40AA-82C3-886F25238489}" dt="2021-01-27T10:58:14.326" v="7" actId="1076"/>
          <ac:picMkLst>
            <pc:docMk/>
            <pc:sldMk cId="564609733" sldId="273"/>
            <ac:picMk id="8" creationId="{7CAB9D7A-7D82-4594-8E14-B13B8246741B}"/>
          </ac:picMkLst>
        </pc:picChg>
      </pc:sldChg>
      <pc:sldChg chg="addSp modSp mod">
        <pc:chgData name="Spencer, Kathryn" userId="507b2884-31fe-42e9-a7f3-1f123cbf5404" providerId="ADAL" clId="{312D3C89-C007-40AA-82C3-886F25238489}" dt="2021-01-27T12:06:40.732" v="2380" actId="20577"/>
        <pc:sldMkLst>
          <pc:docMk/>
          <pc:sldMk cId="2483527723" sldId="2637"/>
        </pc:sldMkLst>
        <pc:spChg chg="mod">
          <ac:chgData name="Spencer, Kathryn" userId="507b2884-31fe-42e9-a7f3-1f123cbf5404" providerId="ADAL" clId="{312D3C89-C007-40AA-82C3-886F25238489}" dt="2021-01-27T11:14:22.435" v="1263" actId="1076"/>
          <ac:spMkLst>
            <pc:docMk/>
            <pc:sldMk cId="2483527723" sldId="2637"/>
            <ac:spMk id="2" creationId="{7E4AB234-D801-4FC2-BB72-FAB9C8B21463}"/>
          </ac:spMkLst>
        </pc:spChg>
        <pc:spChg chg="mod">
          <ac:chgData name="Spencer, Kathryn" userId="507b2884-31fe-42e9-a7f3-1f123cbf5404" providerId="ADAL" clId="{312D3C89-C007-40AA-82C3-886F25238489}" dt="2021-01-27T12:06:40.732" v="2380" actId="20577"/>
          <ac:spMkLst>
            <pc:docMk/>
            <pc:sldMk cId="2483527723" sldId="2637"/>
            <ac:spMk id="3" creationId="{C108D53A-CBF5-4B0E-8282-15120F8F0D36}"/>
          </ac:spMkLst>
        </pc:spChg>
        <pc:picChg chg="add mod">
          <ac:chgData name="Spencer, Kathryn" userId="507b2884-31fe-42e9-a7f3-1f123cbf5404" providerId="ADAL" clId="{312D3C89-C007-40AA-82C3-886F25238489}" dt="2021-01-27T10:58:40.077" v="10" actId="1076"/>
          <ac:picMkLst>
            <pc:docMk/>
            <pc:sldMk cId="2483527723" sldId="2637"/>
            <ac:picMk id="9" creationId="{5B5FA0A9-15AD-4208-95B1-A0E2FB1CC84F}"/>
          </ac:picMkLst>
        </pc:picChg>
      </pc:sldChg>
      <pc:sldChg chg="addSp delSp modSp mod">
        <pc:chgData name="Spencer, Kathryn" userId="507b2884-31fe-42e9-a7f3-1f123cbf5404" providerId="ADAL" clId="{312D3C89-C007-40AA-82C3-886F25238489}" dt="2021-01-27T11:36:10.764" v="1393" actId="1076"/>
        <pc:sldMkLst>
          <pc:docMk/>
          <pc:sldMk cId="3387439793" sldId="2638"/>
        </pc:sldMkLst>
        <pc:spChg chg="del mod">
          <ac:chgData name="Spencer, Kathryn" userId="507b2884-31fe-42e9-a7f3-1f123cbf5404" providerId="ADAL" clId="{312D3C89-C007-40AA-82C3-886F25238489}" dt="2021-01-27T11:16:44.940" v="1385" actId="478"/>
          <ac:spMkLst>
            <pc:docMk/>
            <pc:sldMk cId="3387439793" sldId="2638"/>
            <ac:spMk id="2" creationId="{B4718B10-2DAF-4E11-9FD0-7BA96F20A1A1}"/>
          </ac:spMkLst>
        </pc:spChg>
        <pc:picChg chg="add mod">
          <ac:chgData name="Spencer, Kathryn" userId="507b2884-31fe-42e9-a7f3-1f123cbf5404" providerId="ADAL" clId="{312D3C89-C007-40AA-82C3-886F25238489}" dt="2021-01-27T11:36:04.682" v="1392" actId="1076"/>
          <ac:picMkLst>
            <pc:docMk/>
            <pc:sldMk cId="3387439793" sldId="2638"/>
            <ac:picMk id="4" creationId="{D0DCF316-CC57-4F56-B1F1-691E6BD4CED8}"/>
          </ac:picMkLst>
        </pc:picChg>
        <pc:picChg chg="add mod">
          <ac:chgData name="Spencer, Kathryn" userId="507b2884-31fe-42e9-a7f3-1f123cbf5404" providerId="ADAL" clId="{312D3C89-C007-40AA-82C3-886F25238489}" dt="2021-01-27T11:36:10.764" v="1393" actId="1076"/>
          <ac:picMkLst>
            <pc:docMk/>
            <pc:sldMk cId="3387439793" sldId="2638"/>
            <ac:picMk id="6" creationId="{8D1526FA-5222-46D9-B958-BF5599064A86}"/>
          </ac:picMkLst>
        </pc:picChg>
      </pc:sldChg>
      <pc:sldChg chg="addSp modSp mod">
        <pc:chgData name="Spencer, Kathryn" userId="507b2884-31fe-42e9-a7f3-1f123cbf5404" providerId="ADAL" clId="{312D3C89-C007-40AA-82C3-886F25238489}" dt="2021-01-27T12:07:05.926" v="2386" actId="20577"/>
        <pc:sldMkLst>
          <pc:docMk/>
          <pc:sldMk cId="3415331786" sldId="2639"/>
        </pc:sldMkLst>
        <pc:spChg chg="mod">
          <ac:chgData name="Spencer, Kathryn" userId="507b2884-31fe-42e9-a7f3-1f123cbf5404" providerId="ADAL" clId="{312D3C89-C007-40AA-82C3-886F25238489}" dt="2021-01-27T11:47:46.467" v="1698" actId="1076"/>
          <ac:spMkLst>
            <pc:docMk/>
            <pc:sldMk cId="3415331786" sldId="2639"/>
            <ac:spMk id="2" creationId="{7E4AB234-D801-4FC2-BB72-FAB9C8B21463}"/>
          </ac:spMkLst>
        </pc:spChg>
        <pc:spChg chg="mod">
          <ac:chgData name="Spencer, Kathryn" userId="507b2884-31fe-42e9-a7f3-1f123cbf5404" providerId="ADAL" clId="{312D3C89-C007-40AA-82C3-886F25238489}" dt="2021-01-27T12:07:05.926" v="2386" actId="20577"/>
          <ac:spMkLst>
            <pc:docMk/>
            <pc:sldMk cId="3415331786" sldId="2639"/>
            <ac:spMk id="7" creationId="{9C2C7A72-7C4A-4506-8DEE-575441380A26}"/>
          </ac:spMkLst>
        </pc:spChg>
        <pc:picChg chg="add mod">
          <ac:chgData name="Spencer, Kathryn" userId="507b2884-31fe-42e9-a7f3-1f123cbf5404" providerId="ADAL" clId="{312D3C89-C007-40AA-82C3-886F25238489}" dt="2021-01-27T10:58:55.410" v="13" actId="1076"/>
          <ac:picMkLst>
            <pc:docMk/>
            <pc:sldMk cId="3415331786" sldId="2639"/>
            <ac:picMk id="9" creationId="{CE52C8CD-3DFC-4FF7-A203-D9131B3EC339}"/>
          </ac:picMkLst>
        </pc:picChg>
      </pc:sldChg>
      <pc:sldChg chg="addSp modSp mod">
        <pc:chgData name="Spencer, Kathryn" userId="507b2884-31fe-42e9-a7f3-1f123cbf5404" providerId="ADAL" clId="{312D3C89-C007-40AA-82C3-886F25238489}" dt="2021-01-27T12:00:05.798" v="2209" actId="20577"/>
        <pc:sldMkLst>
          <pc:docMk/>
          <pc:sldMk cId="2384819719" sldId="2641"/>
        </pc:sldMkLst>
        <pc:spChg chg="mod">
          <ac:chgData name="Spencer, Kathryn" userId="507b2884-31fe-42e9-a7f3-1f123cbf5404" providerId="ADAL" clId="{312D3C89-C007-40AA-82C3-886F25238489}" dt="2021-01-27T12:00:05.798" v="2209" actId="20577"/>
          <ac:spMkLst>
            <pc:docMk/>
            <pc:sldMk cId="2384819719" sldId="2641"/>
            <ac:spMk id="7" creationId="{82B95C2A-ABE7-40E7-8C98-4D1427C073AA}"/>
          </ac:spMkLst>
        </pc:spChg>
        <pc:picChg chg="add mod">
          <ac:chgData name="Spencer, Kathryn" userId="507b2884-31fe-42e9-a7f3-1f123cbf5404" providerId="ADAL" clId="{312D3C89-C007-40AA-82C3-886F25238489}" dt="2021-01-27T10:59:07.516" v="16" actId="1076"/>
          <ac:picMkLst>
            <pc:docMk/>
            <pc:sldMk cId="2384819719" sldId="2641"/>
            <ac:picMk id="10" creationId="{2A079F2D-A954-4CB1-AE6D-FEFF8BE3CC11}"/>
          </ac:picMkLst>
        </pc:picChg>
      </pc:sldChg>
      <pc:sldChg chg="addSp delSp modSp mod">
        <pc:chgData name="Spencer, Kathryn" userId="507b2884-31fe-42e9-a7f3-1f123cbf5404" providerId="ADAL" clId="{312D3C89-C007-40AA-82C3-886F25238489}" dt="2021-01-27T12:03:10.776" v="2237" actId="1076"/>
        <pc:sldMkLst>
          <pc:docMk/>
          <pc:sldMk cId="3123064864" sldId="2642"/>
        </pc:sldMkLst>
        <pc:spChg chg="add del mod">
          <ac:chgData name="Spencer, Kathryn" userId="507b2884-31fe-42e9-a7f3-1f123cbf5404" providerId="ADAL" clId="{312D3C89-C007-40AA-82C3-886F25238489}" dt="2021-01-27T12:00:38.151" v="2211" actId="478"/>
          <ac:spMkLst>
            <pc:docMk/>
            <pc:sldMk cId="3123064864" sldId="2642"/>
            <ac:spMk id="3" creationId="{A93ADBBA-E41E-4257-AB4B-53B2CDB9B94A}"/>
          </ac:spMkLst>
        </pc:spChg>
        <pc:spChg chg="add del mod">
          <ac:chgData name="Spencer, Kathryn" userId="507b2884-31fe-42e9-a7f3-1f123cbf5404" providerId="ADAL" clId="{312D3C89-C007-40AA-82C3-886F25238489}" dt="2021-01-27T12:01:43.509" v="2221" actId="478"/>
          <ac:spMkLst>
            <pc:docMk/>
            <pc:sldMk cId="3123064864" sldId="2642"/>
            <ac:spMk id="4" creationId="{D474C913-1876-441A-A1D2-DC69E72A6500}"/>
          </ac:spMkLst>
        </pc:spChg>
        <pc:spChg chg="add del mod">
          <ac:chgData name="Spencer, Kathryn" userId="507b2884-31fe-42e9-a7f3-1f123cbf5404" providerId="ADAL" clId="{312D3C89-C007-40AA-82C3-886F25238489}" dt="2021-01-27T12:03:03.541" v="2234" actId="478"/>
          <ac:spMkLst>
            <pc:docMk/>
            <pc:sldMk cId="3123064864" sldId="2642"/>
            <ac:spMk id="5" creationId="{7B5925AF-8138-4D21-B2FC-2CEA0B304211}"/>
          </ac:spMkLst>
        </pc:spChg>
        <pc:spChg chg="add del mod">
          <ac:chgData name="Spencer, Kathryn" userId="507b2884-31fe-42e9-a7f3-1f123cbf5404" providerId="ADAL" clId="{312D3C89-C007-40AA-82C3-886F25238489}" dt="2021-01-27T12:03:00.368" v="2233" actId="478"/>
          <ac:spMkLst>
            <pc:docMk/>
            <pc:sldMk cId="3123064864" sldId="2642"/>
            <ac:spMk id="6" creationId="{1678FD38-1421-43FD-A6FF-C882039887D2}"/>
          </ac:spMkLst>
        </pc:spChg>
        <pc:spChg chg="add del mod">
          <ac:chgData name="Spencer, Kathryn" userId="507b2884-31fe-42e9-a7f3-1f123cbf5404" providerId="ADAL" clId="{312D3C89-C007-40AA-82C3-886F25238489}" dt="2021-01-27T12:03:00.368" v="2233" actId="478"/>
          <ac:spMkLst>
            <pc:docMk/>
            <pc:sldMk cId="3123064864" sldId="2642"/>
            <ac:spMk id="10" creationId="{BC6594C0-2D06-40C1-B3F2-217CCCE3D2D1}"/>
          </ac:spMkLst>
        </pc:spChg>
        <pc:picChg chg="add del mod">
          <ac:chgData name="Spencer, Kathryn" userId="507b2884-31fe-42e9-a7f3-1f123cbf5404" providerId="ADAL" clId="{312D3C89-C007-40AA-82C3-886F25238489}" dt="2021-01-27T12:02:55.888" v="2231" actId="478"/>
          <ac:picMkLst>
            <pc:docMk/>
            <pc:sldMk cId="3123064864" sldId="2642"/>
            <ac:picMk id="9" creationId="{7107BE6F-7AD9-42B5-9888-34AE16A17031}"/>
          </ac:picMkLst>
        </pc:picChg>
        <pc:picChg chg="add mod">
          <ac:chgData name="Spencer, Kathryn" userId="507b2884-31fe-42e9-a7f3-1f123cbf5404" providerId="ADAL" clId="{312D3C89-C007-40AA-82C3-886F25238489}" dt="2021-01-27T12:03:10.776" v="2237" actId="1076"/>
          <ac:picMkLst>
            <pc:docMk/>
            <pc:sldMk cId="3123064864" sldId="2642"/>
            <ac:picMk id="12" creationId="{ED1C49D1-C282-4996-86B4-2BF7C21DB95B}"/>
          </ac:picMkLst>
        </pc:picChg>
      </pc:sldChg>
      <pc:sldChg chg="addSp delSp modSp mod">
        <pc:chgData name="Spencer, Kathryn" userId="507b2884-31fe-42e9-a7f3-1f123cbf5404" providerId="ADAL" clId="{312D3C89-C007-40AA-82C3-886F25238489}" dt="2021-01-27T11:58:52.327" v="2058" actId="1076"/>
        <pc:sldMkLst>
          <pc:docMk/>
          <pc:sldMk cId="2895142760" sldId="2644"/>
        </pc:sldMkLst>
        <pc:spChg chg="add mod">
          <ac:chgData name="Spencer, Kathryn" userId="507b2884-31fe-42e9-a7f3-1f123cbf5404" providerId="ADAL" clId="{312D3C89-C007-40AA-82C3-886F25238489}" dt="2021-01-27T11:58:08.216" v="2053" actId="1076"/>
          <ac:spMkLst>
            <pc:docMk/>
            <pc:sldMk cId="2895142760" sldId="2644"/>
            <ac:spMk id="2" creationId="{E7B2CC14-5176-4A6E-A6CA-01B780AB9E4E}"/>
          </ac:spMkLst>
        </pc:spChg>
        <pc:spChg chg="del">
          <ac:chgData name="Spencer, Kathryn" userId="507b2884-31fe-42e9-a7f3-1f123cbf5404" providerId="ADAL" clId="{312D3C89-C007-40AA-82C3-886F25238489}" dt="2021-01-27T11:48:07.504" v="1699" actId="478"/>
          <ac:spMkLst>
            <pc:docMk/>
            <pc:sldMk cId="2895142760" sldId="2644"/>
            <ac:spMk id="4" creationId="{182FFEBF-284E-4F50-B4BC-CCACE4AA902E}"/>
          </ac:spMkLst>
        </pc:spChg>
        <pc:spChg chg="add mod">
          <ac:chgData name="Spencer, Kathryn" userId="507b2884-31fe-42e9-a7f3-1f123cbf5404" providerId="ADAL" clId="{312D3C89-C007-40AA-82C3-886F25238489}" dt="2021-01-27T11:58:10.639" v="2054" actId="1076"/>
          <ac:spMkLst>
            <pc:docMk/>
            <pc:sldMk cId="2895142760" sldId="2644"/>
            <ac:spMk id="6" creationId="{D3C6712B-E4E4-42C5-B40F-F386FCE37B50}"/>
          </ac:spMkLst>
        </pc:spChg>
        <pc:spChg chg="add mod">
          <ac:chgData name="Spencer, Kathryn" userId="507b2884-31fe-42e9-a7f3-1f123cbf5404" providerId="ADAL" clId="{312D3C89-C007-40AA-82C3-886F25238489}" dt="2021-01-27T11:58:40.690" v="2057" actId="207"/>
          <ac:spMkLst>
            <pc:docMk/>
            <pc:sldMk cId="2895142760" sldId="2644"/>
            <ac:spMk id="8" creationId="{B5B1DF28-D988-49B1-8E74-A96DBBF27BB9}"/>
          </ac:spMkLst>
        </pc:spChg>
        <pc:spChg chg="add del">
          <ac:chgData name="Spencer, Kathryn" userId="507b2884-31fe-42e9-a7f3-1f123cbf5404" providerId="ADAL" clId="{312D3C89-C007-40AA-82C3-886F25238489}" dt="2021-01-27T11:56:34" v="1962" actId="478"/>
          <ac:spMkLst>
            <pc:docMk/>
            <pc:sldMk cId="2895142760" sldId="2644"/>
            <ac:spMk id="10" creationId="{2D383793-BAFC-4966-8E44-725F3EA71DB8}"/>
          </ac:spMkLst>
        </pc:spChg>
        <pc:spChg chg="add mod">
          <ac:chgData name="Spencer, Kathryn" userId="507b2884-31fe-42e9-a7f3-1f123cbf5404" providerId="ADAL" clId="{312D3C89-C007-40AA-82C3-886F25238489}" dt="2021-01-27T11:58:52.327" v="2058" actId="1076"/>
          <ac:spMkLst>
            <pc:docMk/>
            <pc:sldMk cId="2895142760" sldId="2644"/>
            <ac:spMk id="11" creationId="{3AD59CFF-112A-4A5B-8749-647BB798FDE5}"/>
          </ac:spMkLst>
        </pc:spChg>
        <pc:picChg chg="add mod">
          <ac:chgData name="Spencer, Kathryn" userId="507b2884-31fe-42e9-a7f3-1f123cbf5404" providerId="ADAL" clId="{312D3C89-C007-40AA-82C3-886F25238489}" dt="2021-01-27T11:48:18.455" v="1701" actId="1076"/>
          <ac:picMkLst>
            <pc:docMk/>
            <pc:sldMk cId="2895142760" sldId="2644"/>
            <ac:picMk id="3" creationId="{3ADCA020-DA60-4A06-B723-0269B6A54289}"/>
          </ac:picMkLst>
        </pc:picChg>
        <pc:picChg chg="add mod">
          <ac:chgData name="Spencer, Kathryn" userId="507b2884-31fe-42e9-a7f3-1f123cbf5404" providerId="ADAL" clId="{312D3C89-C007-40AA-82C3-886F25238489}" dt="2021-01-27T11:51:13.864" v="1835" actId="1076"/>
          <ac:picMkLst>
            <pc:docMk/>
            <pc:sldMk cId="2895142760" sldId="2644"/>
            <ac:picMk id="5" creationId="{5AC78329-A706-4344-9F0B-80A620891556}"/>
          </ac:picMkLst>
        </pc:picChg>
        <pc:picChg chg="add del mod">
          <ac:chgData name="Spencer, Kathryn" userId="507b2884-31fe-42e9-a7f3-1f123cbf5404" providerId="ADAL" clId="{312D3C89-C007-40AA-82C3-886F25238489}" dt="2021-01-27T11:52:22.155" v="1852" actId="478"/>
          <ac:picMkLst>
            <pc:docMk/>
            <pc:sldMk cId="2895142760" sldId="2644"/>
            <ac:picMk id="7" creationId="{07154C2B-BE70-40CA-B84F-803BBFE7829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27/01/2021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6</a:t>
            </a:r>
          </a:p>
        </p:txBody>
      </p:sp>
      <p:sp>
        <p:nvSpPr>
          <p:cNvPr id="3" name="Subtitle 2"/>
          <p:cNvSpPr>
            <a:spLocks noGrp="1"/>
          </p:cNvSpPr>
          <p:nvPr>
            <p:ph type="subTitle" idx="1"/>
          </p:nvPr>
        </p:nvSpPr>
        <p:spPr>
          <a:xfrm>
            <a:off x="1847528" y="3068960"/>
            <a:ext cx="7776864" cy="622920"/>
          </a:xfrm>
        </p:spPr>
        <p:txBody>
          <a:bodyPr>
            <a:normAutofit/>
          </a:bodyPr>
          <a:lstStyle/>
          <a:p>
            <a:pPr algn="l"/>
            <a:r>
              <a:rPr lang="en-GB" sz="2400" dirty="0">
                <a:solidFill>
                  <a:schemeClr val="tx1"/>
                </a:solidFill>
              </a:rPr>
              <a:t>Fractions – Adding fractions with different denominators.</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4510594"/>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dirty="0">
                    <a:cs typeface="Times New Roman" panose="02020603050405020304" pitchFamily="18" charset="0"/>
                  </a:rPr>
                  <a:t>Remember the question is about the fraction of the garden that is planted with carrots. Is your answer in the form of a fraction? Is your answer less than </a:t>
                </a:r>
                <a14:m>
                  <m:oMath xmlns:m="http://schemas.openxmlformats.org/officeDocument/2006/math">
                    <m:f>
                      <m:fPr>
                        <m:ctrlPr>
                          <a:rPr lang="en-GB" sz="1600" b="1" i="1" smtClean="0">
                            <a:solidFill>
                              <a:schemeClr val="tx1"/>
                            </a:solidFill>
                            <a:latin typeface="Cambria Math" panose="02040503050406030204" pitchFamily="18" charset="0"/>
                          </a:rPr>
                        </m:ctrlPr>
                      </m:fPr>
                      <m:num>
                        <m:r>
                          <a:rPr lang="en-GB" sz="1600" b="1" i="1" smtClean="0">
                            <a:solidFill>
                              <a:schemeClr val="tx1"/>
                            </a:solidFill>
                            <a:latin typeface="Cambria Math" panose="02040503050406030204" pitchFamily="18" charset="0"/>
                          </a:rPr>
                          <m:t>𝟐</m:t>
                        </m:r>
                      </m:num>
                      <m:den>
                        <m:r>
                          <a:rPr lang="en-GB" sz="1600" b="1" i="1" smtClean="0">
                            <a:solidFill>
                              <a:schemeClr val="tx1"/>
                            </a:solidFill>
                            <a:latin typeface="Cambria Math" panose="02040503050406030204" pitchFamily="18" charset="0"/>
                          </a:rPr>
                          <m:t>𝟑</m:t>
                        </m:r>
                      </m:den>
                    </m:f>
                  </m:oMath>
                </a14:m>
                <a:r>
                  <a:rPr lang="en-GB" sz="1600" dirty="0">
                    <a:cs typeface="Times New Roman" panose="02020603050405020304" pitchFamily="18" charset="0"/>
                  </a:rPr>
                  <a:t> and </a:t>
                </a:r>
                <a14:m>
                  <m:oMath xmlns:m="http://schemas.openxmlformats.org/officeDocument/2006/math">
                    <m:f>
                      <m:fPr>
                        <m:ctrlPr>
                          <a:rPr lang="en-GB" sz="1600" b="1" i="1">
                            <a:latin typeface="Cambria Math" panose="02040503050406030204" pitchFamily="18" charset="0"/>
                          </a:rPr>
                        </m:ctrlPr>
                      </m:fPr>
                      <m:num>
                        <m:r>
                          <a:rPr lang="en-GB" sz="1600" b="1" i="1" smtClean="0">
                            <a:latin typeface="Cambria Math" panose="02040503050406030204" pitchFamily="18" charset="0"/>
                          </a:rPr>
                          <m:t>𝟏</m:t>
                        </m:r>
                      </m:num>
                      <m:den>
                        <m:r>
                          <a:rPr lang="en-GB" sz="1600" b="1" i="1" smtClean="0">
                            <a:latin typeface="Cambria Math" panose="02040503050406030204" pitchFamily="18" charset="0"/>
                          </a:rPr>
                          <m:t>𝟒</m:t>
                        </m:r>
                      </m:den>
                    </m:f>
                  </m:oMath>
                </a14:m>
                <a:r>
                  <a:rPr lang="en-GB" sz="1600" dirty="0">
                    <a:cs typeface="Times New Roman" panose="02020603050405020304" pitchFamily="18" charset="0"/>
                  </a:rPr>
                  <a:t> ?	</a:t>
                </a:r>
              </a:p>
              <a:p>
                <a:pPr marL="342900" indent="-342900">
                  <a:buAutoNum type="arabicPeriod"/>
                </a:pPr>
                <a:endParaRPr lang="en-GB" b="1" dirty="0">
                  <a:cs typeface="Times New Roman" panose="02020603050405020304" pitchFamily="18" charset="0"/>
                </a:endParaRPr>
              </a:p>
              <a:p>
                <a:r>
                  <a:rPr lang="en-GB" b="1" dirty="0">
                    <a:cs typeface="Times New Roman" panose="02020603050405020304" pitchFamily="18" charset="0"/>
                  </a:rPr>
                  <a:t>2. Try to solve the calculation a different way and see if you get the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mc:Choice>
        <mc:Fallback>
          <p:sp>
            <p:nvSpPr>
              <p:cNvPr id="7" name="TextBox 6">
                <a:extLst>
                  <a:ext uri="{FF2B5EF4-FFF2-40B4-BE49-F238E27FC236}">
                    <a16:creationId xmlns:a16="http://schemas.microsoft.com/office/drawing/2014/main" id="{82B95C2A-ABE7-40E7-8C98-4D1427C073AA}"/>
                  </a:ext>
                </a:extLst>
              </p:cNvPr>
              <p:cNvSpPr txBox="1">
                <a:spLocks noRot="1" noChangeAspect="1" noMove="1" noResize="1" noEditPoints="1" noAdjustHandles="1" noChangeArrowheads="1" noChangeShapeType="1" noTextEdit="1"/>
              </p:cNvSpPr>
              <p:nvPr/>
            </p:nvSpPr>
            <p:spPr>
              <a:xfrm>
                <a:off x="535422" y="1765879"/>
                <a:ext cx="4518053" cy="4510594"/>
              </a:xfrm>
              <a:prstGeom prst="rect">
                <a:avLst/>
              </a:prstGeom>
              <a:blipFill>
                <a:blip r:embed="rId2"/>
                <a:stretch>
                  <a:fillRect l="-1215" t="-811" r="-810"/>
                </a:stretch>
              </a:blipFill>
            </p:spPr>
            <p:txBody>
              <a:bodyPr/>
              <a:lstStyle/>
              <a:p>
                <a:r>
                  <a:rPr lang="en-GB">
                    <a:noFill/>
                  </a:rPr>
                  <a:t> </a:t>
                </a:r>
              </a:p>
            </p:txBody>
          </p:sp>
        </mc:Fallback>
      </mc:AlternateContent>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Content Placeholder 3">
            <a:extLst>
              <a:ext uri="{FF2B5EF4-FFF2-40B4-BE49-F238E27FC236}">
                <a16:creationId xmlns:a16="http://schemas.microsoft.com/office/drawing/2014/main" id="{2A079F2D-A954-4CB1-AE6D-FEFF8BE3CC11}"/>
              </a:ext>
            </a:extLst>
          </p:cNvPr>
          <p:cNvPicPr>
            <a:picLocks noChangeAspect="1"/>
          </p:cNvPicPr>
          <p:nvPr/>
        </p:nvPicPr>
        <p:blipFill>
          <a:blip r:embed="rId3"/>
          <a:stretch>
            <a:fillRect/>
          </a:stretch>
        </p:blipFill>
        <p:spPr bwMode="auto">
          <a:xfrm>
            <a:off x="6263555" y="2040786"/>
            <a:ext cx="4114314" cy="3592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2" name="Picture 11">
            <a:extLst>
              <a:ext uri="{FF2B5EF4-FFF2-40B4-BE49-F238E27FC236}">
                <a16:creationId xmlns:a16="http://schemas.microsoft.com/office/drawing/2014/main" id="{ED1C49D1-C282-4996-86B4-2BF7C21DB95B}"/>
              </a:ext>
            </a:extLst>
          </p:cNvPr>
          <p:cNvPicPr>
            <a:picLocks noChangeAspect="1"/>
          </p:cNvPicPr>
          <p:nvPr/>
        </p:nvPicPr>
        <p:blipFill>
          <a:blip r:embed="rId2"/>
          <a:stretch>
            <a:fillRect/>
          </a:stretch>
        </p:blipFill>
        <p:spPr>
          <a:xfrm>
            <a:off x="6246073" y="1567011"/>
            <a:ext cx="4696549" cy="4038699"/>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657350" y="947051"/>
            <a:ext cx="8229600" cy="580926"/>
          </a:xfrm>
        </p:spPr>
        <p:txBody>
          <a:bodyPr>
            <a:normAutofit fontScale="90000"/>
          </a:bodyPr>
          <a:lstStyle/>
          <a:p>
            <a:pPr algn="l"/>
            <a:r>
              <a:rPr lang="en-GB" sz="2200" b="1" dirty="0">
                <a:effectLst/>
                <a:latin typeface="Arial" panose="020B0604020202020204" pitchFamily="34" charset="0"/>
                <a:ea typeface="Calibri" panose="020F0502020204030204" pitchFamily="34" charset="0"/>
              </a:rPr>
              <a:t>Add and subtract fractions with the different denominators and mixed numbers, using the concept of equivalent fractions.</a:t>
            </a:r>
            <a:r>
              <a:rPr lang="en-GB" sz="2200" dirty="0">
                <a:effectLst/>
                <a:latin typeface="Arial" panose="020B0604020202020204" pitchFamily="34" charset="0"/>
                <a:ea typeface="Calibri" panose="020F0502020204030204" pitchFamily="34" charset="0"/>
              </a:rPr>
              <a:t> </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5" name="Content Placeholder 6">
            <a:extLst>
              <a:ext uri="{FF2B5EF4-FFF2-40B4-BE49-F238E27FC236}">
                <a16:creationId xmlns:a16="http://schemas.microsoft.com/office/drawing/2014/main" id="{0BF96865-8128-471D-B202-42AFC1741DB7}"/>
              </a:ext>
            </a:extLst>
          </p:cNvPr>
          <p:cNvSpPr>
            <a:spLocks noGrp="1"/>
          </p:cNvSpPr>
          <p:nvPr>
            <p:ph idx="1"/>
          </p:nvPr>
        </p:nvSpPr>
        <p:spPr>
          <a:xfrm>
            <a:off x="2886075" y="1688231"/>
            <a:ext cx="6419850" cy="3625608"/>
          </a:xfrm>
          <a:prstGeom prst="rect">
            <a:avLst/>
          </a:prstGeom>
          <a:solidFill>
            <a:schemeClr val="bg2"/>
          </a:solidFill>
        </p:spPr>
        <p:txBody>
          <a:bodyPr wrap="square">
            <a:spAutoFit/>
          </a:bodyPr>
          <a:lstStyle/>
          <a:p>
            <a:pPr marL="0" indent="0" algn="ctr">
              <a:buNone/>
            </a:pPr>
            <a:endParaRPr lang="en-US" dirty="0">
              <a:latin typeface="+mn-lt"/>
              <a:ea typeface="Bariol" charset="0"/>
              <a:cs typeface="Bariol" charset="0"/>
            </a:endParaRPr>
          </a:p>
          <a:p>
            <a:pPr marL="0" indent="0" algn="ctr">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7" name="Content Placeholder 3">
            <a:extLst>
              <a:ext uri="{FF2B5EF4-FFF2-40B4-BE49-F238E27FC236}">
                <a16:creationId xmlns:a16="http://schemas.microsoft.com/office/drawing/2014/main" id="{01CE0DB9-4084-4524-8BD0-EF11925B44C6}"/>
              </a:ext>
            </a:extLst>
          </p:cNvPr>
          <p:cNvPicPr>
            <a:picLocks noChangeAspect="1"/>
          </p:cNvPicPr>
          <p:nvPr/>
        </p:nvPicPr>
        <p:blipFill>
          <a:blip r:embed="rId2"/>
          <a:stretch>
            <a:fillRect/>
          </a:stretch>
        </p:blipFill>
        <p:spPr bwMode="auto">
          <a:xfrm>
            <a:off x="3872628" y="1842262"/>
            <a:ext cx="3799044" cy="3317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0D825BE5-2129-46D2-B89E-254E6AD7FA36}"/>
              </a:ext>
            </a:extLst>
          </p:cNvPr>
          <p:cNvSpPr txBox="1"/>
          <p:nvPr/>
        </p:nvSpPr>
        <p:spPr>
          <a:xfrm>
            <a:off x="3358195" y="5550717"/>
            <a:ext cx="6214682" cy="923330"/>
          </a:xfrm>
          <a:prstGeom prst="rect">
            <a:avLst/>
          </a:prstGeom>
          <a:noFill/>
        </p:spPr>
        <p:txBody>
          <a:bodyPr wrap="square">
            <a:spAutoFit/>
          </a:bodyPr>
          <a:lstStyle/>
          <a:p>
            <a:r>
              <a:rPr lang="en-GB" sz="1800" dirty="0">
                <a:effectLst/>
                <a:latin typeface="Arial" panose="020B0604020202020204" pitchFamily="34" charset="0"/>
                <a:ea typeface="Calibri" panose="020F0502020204030204" pitchFamily="34" charset="0"/>
              </a:rPr>
              <a:t>‘Contains material developed by the Standards and Testing Agency for 2018 national curriculum assessments and licensed under Open Government Licence v3.0’.</a:t>
            </a:r>
            <a:endParaRPr lang="en-GB" dirty="0"/>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621738" y="652745"/>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4354E2B1-015F-49CE-9770-4DDD36444C69}"/>
                  </a:ext>
                </a:extLst>
              </p:cNvPr>
              <p:cNvSpPr txBox="1"/>
              <p:nvPr/>
            </p:nvSpPr>
            <p:spPr>
              <a:xfrm>
                <a:off x="326852" y="1211395"/>
                <a:ext cx="4976122" cy="5323189"/>
              </a:xfrm>
              <a:prstGeom prst="rect">
                <a:avLst/>
              </a:prstGeom>
              <a:solidFill>
                <a:schemeClr val="accent5">
                  <a:lumMod val="20000"/>
                  <a:lumOff val="80000"/>
                </a:schemeClr>
              </a:solidFill>
            </p:spPr>
            <p:txBody>
              <a:bodyPr wrap="square" rtlCol="0">
                <a:spAutoFit/>
              </a:bodyPr>
              <a:lstStyle/>
              <a:p>
                <a:r>
                  <a:rPr lang="en-GB" i="1" dirty="0"/>
                  <a:t>There is a vegetable garden and growing in the garden is potatoes, cabbages and carrots.</a:t>
                </a:r>
              </a:p>
              <a:p>
                <a:endParaRPr lang="en-GB" i="1" dirty="0"/>
              </a:p>
              <a:p>
                <a:r>
                  <a:rPr lang="en-GB" b="1" i="1" dirty="0"/>
                  <a:t>Key fact: The vegetable garden is the whole.</a:t>
                </a:r>
              </a:p>
              <a:p>
                <a:endParaRPr lang="en-GB" i="1" dirty="0"/>
              </a:p>
              <a:p>
                <a:r>
                  <a:rPr lang="en-GB" b="1" i="1" dirty="0"/>
                  <a:t>Key fact: </a:t>
                </a:r>
                <a14:m>
                  <m:oMath xmlns:m="http://schemas.openxmlformats.org/officeDocument/2006/math">
                    <m:f>
                      <m:fPr>
                        <m:ctrlPr>
                          <a:rPr lang="en-GB" b="1" i="1" smtClean="0">
                            <a:latin typeface="Cambria Math" panose="02040503050406030204" pitchFamily="18" charset="0"/>
                          </a:rPr>
                        </m:ctrlPr>
                      </m:fPr>
                      <m:num>
                        <m:r>
                          <a:rPr lang="en-GB" b="1" i="1" smtClean="0">
                            <a:latin typeface="Cambria Math" panose="02040503050406030204" pitchFamily="18" charset="0"/>
                          </a:rPr>
                          <m:t>𝟐</m:t>
                        </m:r>
                      </m:num>
                      <m:den>
                        <m:r>
                          <a:rPr lang="en-GB" b="1" i="1" smtClean="0">
                            <a:latin typeface="Cambria Math" panose="02040503050406030204" pitchFamily="18" charset="0"/>
                          </a:rPr>
                          <m:t>𝟑</m:t>
                        </m:r>
                      </m:den>
                    </m:f>
                  </m:oMath>
                </a14:m>
                <a:r>
                  <a:rPr lang="en-GB" b="1" i="1" dirty="0"/>
                  <a:t> of the garden is planted with potatoes.</a:t>
                </a:r>
              </a:p>
              <a:p>
                <a:endParaRPr lang="en-GB" b="1" i="1" dirty="0"/>
              </a:p>
              <a:p>
                <a:r>
                  <a:rPr lang="en-GB" b="1" i="1" dirty="0"/>
                  <a:t>Key fact: </a:t>
                </a:r>
                <a14:m>
                  <m:oMath xmlns:m="http://schemas.openxmlformats.org/officeDocument/2006/math">
                    <m:f>
                      <m:fPr>
                        <m:ctrlPr>
                          <a:rPr lang="en-GB" b="1" i="1" smtClean="0">
                            <a:latin typeface="Cambria Math" panose="02040503050406030204" pitchFamily="18" charset="0"/>
                          </a:rPr>
                        </m:ctrlPr>
                      </m:fPr>
                      <m:num>
                        <m:r>
                          <a:rPr lang="en-GB" b="1" i="1" smtClean="0">
                            <a:latin typeface="Cambria Math" panose="02040503050406030204" pitchFamily="18" charset="0"/>
                          </a:rPr>
                          <m:t>𝟏</m:t>
                        </m:r>
                      </m:num>
                      <m:den>
                        <m:r>
                          <a:rPr lang="en-GB" b="1" i="1" smtClean="0">
                            <a:latin typeface="Cambria Math" panose="02040503050406030204" pitchFamily="18" charset="0"/>
                          </a:rPr>
                          <m:t>𝟒</m:t>
                        </m:r>
                      </m:den>
                    </m:f>
                  </m:oMath>
                </a14:m>
                <a:r>
                  <a:rPr lang="en-GB" b="1" i="1" dirty="0"/>
                  <a:t> of the garden is planted with cabbages</a:t>
                </a:r>
              </a:p>
              <a:p>
                <a:endParaRPr lang="en-GB" b="1" i="1" dirty="0"/>
              </a:p>
              <a:p>
                <a:r>
                  <a:rPr lang="en-GB" b="1" i="1" dirty="0"/>
                  <a:t>Key fact: The remaining part of the garden is planted with carrots.</a:t>
                </a:r>
              </a:p>
              <a:p>
                <a:endParaRPr lang="en-GB" b="1" i="1" dirty="0"/>
              </a:p>
              <a:p>
                <a:r>
                  <a:rPr lang="en-GB" i="1" dirty="0"/>
                  <a:t>The question asks us to find out the fraction of the garden that is planted with carrots. The answer will be in the form of a fraction.</a:t>
                </a:r>
              </a:p>
            </p:txBody>
          </p:sp>
        </mc:Choice>
        <mc:Fallback>
          <p:sp>
            <p:nvSpPr>
              <p:cNvPr id="10" name="TextBox 9">
                <a:extLst>
                  <a:ext uri="{FF2B5EF4-FFF2-40B4-BE49-F238E27FC236}">
                    <a16:creationId xmlns:a16="http://schemas.microsoft.com/office/drawing/2014/main" id="{4354E2B1-015F-49CE-9770-4DDD36444C69}"/>
                  </a:ext>
                </a:extLst>
              </p:cNvPr>
              <p:cNvSpPr txBox="1">
                <a:spLocks noRot="1" noChangeAspect="1" noMove="1" noResize="1" noEditPoints="1" noAdjustHandles="1" noChangeArrowheads="1" noChangeShapeType="1" noTextEdit="1"/>
              </p:cNvSpPr>
              <p:nvPr/>
            </p:nvSpPr>
            <p:spPr>
              <a:xfrm>
                <a:off x="326852" y="1211395"/>
                <a:ext cx="4976122" cy="5323189"/>
              </a:xfrm>
              <a:prstGeom prst="rect">
                <a:avLst/>
              </a:prstGeom>
              <a:blipFill>
                <a:blip r:embed="rId2"/>
                <a:stretch>
                  <a:fillRect l="-1103" t="-687" r="-1961" b="-916"/>
                </a:stretch>
              </a:blipFill>
            </p:spPr>
            <p:txBody>
              <a:bodyPr/>
              <a:lstStyle/>
              <a:p>
                <a:r>
                  <a:rPr lang="en-GB">
                    <a:noFill/>
                  </a:rPr>
                  <a:t> </a:t>
                </a:r>
              </a:p>
            </p:txBody>
          </p:sp>
        </mc:Fallback>
      </mc:AlternateContent>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8" name="Content Placeholder 3">
            <a:extLst>
              <a:ext uri="{FF2B5EF4-FFF2-40B4-BE49-F238E27FC236}">
                <a16:creationId xmlns:a16="http://schemas.microsoft.com/office/drawing/2014/main" id="{7CAB9D7A-7D82-4594-8E14-B13B8246741B}"/>
              </a:ext>
            </a:extLst>
          </p:cNvPr>
          <p:cNvPicPr>
            <a:picLocks noChangeAspect="1"/>
          </p:cNvPicPr>
          <p:nvPr/>
        </p:nvPicPr>
        <p:blipFill>
          <a:blip r:embed="rId3"/>
          <a:stretch>
            <a:fillRect/>
          </a:stretch>
        </p:blipFill>
        <p:spPr bwMode="auto">
          <a:xfrm>
            <a:off x="6748344" y="1473050"/>
            <a:ext cx="4161836" cy="3634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614994" y="443456"/>
            <a:ext cx="8229600" cy="580926"/>
          </a:xfrm>
        </p:spPr>
        <p:txBody>
          <a:bodyPr>
            <a:normAutofit/>
          </a:bodyPr>
          <a:lstStyle/>
          <a:p>
            <a:pPr algn="l"/>
            <a:r>
              <a:rPr lang="en-GB" sz="2800" b="1" dirty="0"/>
              <a:t>Make a Plan</a:t>
            </a:r>
          </a:p>
        </p:txBody>
      </p: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C108D53A-CBF5-4B0E-8282-15120F8F0D36}"/>
                  </a:ext>
                </a:extLst>
              </p:cNvPr>
              <p:cNvSpPr txBox="1"/>
              <p:nvPr/>
            </p:nvSpPr>
            <p:spPr>
              <a:xfrm>
                <a:off x="282286" y="1024382"/>
                <a:ext cx="4518053" cy="5046190"/>
              </a:xfrm>
              <a:prstGeom prst="rect">
                <a:avLst/>
              </a:prstGeom>
              <a:solidFill>
                <a:schemeClr val="accent5">
                  <a:lumMod val="20000"/>
                  <a:lumOff val="80000"/>
                </a:schemeClr>
              </a:solidFill>
            </p:spPr>
            <p:txBody>
              <a:bodyPr wrap="square" rtlCol="0">
                <a:spAutoFit/>
              </a:bodyPr>
              <a:lstStyle/>
              <a:p>
                <a:r>
                  <a:rPr lang="en-GB" b="1" dirty="0"/>
                  <a:t>Step 1: Represent the problem in a part whole model to help identify the number sentence.</a:t>
                </a:r>
              </a:p>
              <a:p>
                <a:endParaRPr lang="en-GB" b="1" dirty="0">
                  <a:cs typeface="Times New Roman" panose="02020603050405020304" pitchFamily="18" charset="0"/>
                </a:endParaRPr>
              </a:p>
              <a:p>
                <a:r>
                  <a:rPr lang="en-GB" b="1" dirty="0">
                    <a:cs typeface="Times New Roman" panose="02020603050405020304" pitchFamily="18" charset="0"/>
                  </a:rPr>
                  <a:t>Step 2: Find equivalent fractions for </a:t>
                </a:r>
                <a14:m>
                  <m:oMath xmlns:m="http://schemas.openxmlformats.org/officeDocument/2006/math">
                    <m:f>
                      <m:fPr>
                        <m:ctrlPr>
                          <a:rPr lang="en-GB" b="1" i="1" smtClean="0">
                            <a:latin typeface="Cambria Math" panose="02040503050406030204" pitchFamily="18" charset="0"/>
                            <a:cs typeface="Times New Roman" panose="02020603050405020304" pitchFamily="18" charset="0"/>
                          </a:rPr>
                        </m:ctrlPr>
                      </m:fPr>
                      <m:num>
                        <m:r>
                          <a:rPr lang="en-GB" b="1" i="1" smtClean="0">
                            <a:latin typeface="Cambria Math" panose="02040503050406030204" pitchFamily="18" charset="0"/>
                            <a:cs typeface="Times New Roman" panose="02020603050405020304" pitchFamily="18" charset="0"/>
                          </a:rPr>
                          <m:t>𝟐</m:t>
                        </m:r>
                      </m:num>
                      <m:den>
                        <m:r>
                          <a:rPr lang="en-GB" b="1" i="1" smtClean="0">
                            <a:latin typeface="Cambria Math" panose="02040503050406030204" pitchFamily="18" charset="0"/>
                            <a:cs typeface="Times New Roman" panose="02020603050405020304" pitchFamily="18" charset="0"/>
                          </a:rPr>
                          <m:t>𝟑</m:t>
                        </m:r>
                      </m:den>
                    </m:f>
                  </m:oMath>
                </a14:m>
                <a:r>
                  <a:rPr lang="en-GB" b="1" dirty="0">
                    <a:cs typeface="Times New Roman" panose="02020603050405020304" pitchFamily="18" charset="0"/>
                  </a:rPr>
                  <a:t> and </a:t>
                </a:r>
                <a14:m>
                  <m:oMath xmlns:m="http://schemas.openxmlformats.org/officeDocument/2006/math">
                    <m:f>
                      <m:fPr>
                        <m:ctrlPr>
                          <a:rPr lang="en-GB" b="1" i="1" smtClean="0">
                            <a:latin typeface="Cambria Math" panose="02040503050406030204" pitchFamily="18" charset="0"/>
                            <a:cs typeface="Times New Roman" panose="02020603050405020304" pitchFamily="18" charset="0"/>
                          </a:rPr>
                        </m:ctrlPr>
                      </m:fPr>
                      <m:num>
                        <m:r>
                          <a:rPr lang="en-GB" b="1" i="1" smtClean="0">
                            <a:latin typeface="Cambria Math" panose="02040503050406030204" pitchFamily="18" charset="0"/>
                            <a:cs typeface="Times New Roman" panose="02020603050405020304" pitchFamily="18" charset="0"/>
                          </a:rPr>
                          <m:t>𝟏</m:t>
                        </m:r>
                      </m:num>
                      <m:den>
                        <m:r>
                          <a:rPr lang="en-GB" b="1" i="1" smtClean="0">
                            <a:latin typeface="Cambria Math" panose="02040503050406030204" pitchFamily="18" charset="0"/>
                            <a:cs typeface="Times New Roman" panose="02020603050405020304" pitchFamily="18" charset="0"/>
                          </a:rPr>
                          <m:t>𝟒</m:t>
                        </m:r>
                      </m:den>
                    </m:f>
                  </m:oMath>
                </a14:m>
                <a:r>
                  <a:rPr lang="en-GB" b="1" dirty="0">
                    <a:cs typeface="Times New Roman" panose="02020603050405020304" pitchFamily="18" charset="0"/>
                  </a:rPr>
                  <a:t> so that both the fractions have the same denominator.</a:t>
                </a:r>
              </a:p>
              <a:p>
                <a:endParaRPr lang="en-GB" dirty="0">
                  <a:cs typeface="Times New Roman" panose="02020603050405020304" pitchFamily="18" charset="0"/>
                </a:endParaRPr>
              </a:p>
              <a:p>
                <a:r>
                  <a:rPr lang="en-GB" b="1" dirty="0">
                    <a:cs typeface="Times New Roman" panose="02020603050405020304" pitchFamily="18" charset="0"/>
                  </a:rPr>
                  <a:t>Step 3: Add the fractions together to find out the fraction of the garden that is planted with both potatoes and cabbages.</a:t>
                </a:r>
              </a:p>
              <a:p>
                <a:endParaRPr lang="en-GB" b="1" dirty="0">
                  <a:cs typeface="Times New Roman" panose="02020603050405020304" pitchFamily="18" charset="0"/>
                </a:endParaRPr>
              </a:p>
              <a:p>
                <a:r>
                  <a:rPr lang="en-GB" b="1" dirty="0">
                    <a:cs typeface="Times New Roman" panose="02020603050405020304" pitchFamily="18" charset="0"/>
                  </a:rPr>
                  <a:t>Step 4: Work out the fraction that would be needed to make a whole. This fraction will represent the fraction of the garden that is planted with carrots.</a:t>
                </a:r>
              </a:p>
            </p:txBody>
          </p:sp>
        </mc:Choice>
        <mc:Fallback>
          <p:sp>
            <p:nvSpPr>
              <p:cNvPr id="3" name="TextBox 2">
                <a:extLst>
                  <a:ext uri="{FF2B5EF4-FFF2-40B4-BE49-F238E27FC236}">
                    <a16:creationId xmlns:a16="http://schemas.microsoft.com/office/drawing/2014/main" id="{C108D53A-CBF5-4B0E-8282-15120F8F0D36}"/>
                  </a:ext>
                </a:extLst>
              </p:cNvPr>
              <p:cNvSpPr txBox="1">
                <a:spLocks noRot="1" noChangeAspect="1" noMove="1" noResize="1" noEditPoints="1" noAdjustHandles="1" noChangeArrowheads="1" noChangeShapeType="1" noTextEdit="1"/>
              </p:cNvSpPr>
              <p:nvPr/>
            </p:nvSpPr>
            <p:spPr>
              <a:xfrm>
                <a:off x="282286" y="1024382"/>
                <a:ext cx="4518053" cy="5046190"/>
              </a:xfrm>
              <a:prstGeom prst="rect">
                <a:avLst/>
              </a:prstGeom>
              <a:blipFill>
                <a:blip r:embed="rId2"/>
                <a:stretch>
                  <a:fillRect l="-1080" t="-604" r="-2429" b="-966"/>
                </a:stretch>
              </a:blipFill>
            </p:spPr>
            <p:txBody>
              <a:bodyPr/>
              <a:lstStyle/>
              <a:p>
                <a:r>
                  <a:rPr lang="en-GB">
                    <a:noFill/>
                  </a:rPr>
                  <a:t> </a:t>
                </a:r>
              </a:p>
            </p:txBody>
          </p:sp>
        </mc:Fallback>
      </mc:AlternateContent>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89864" y="1425730"/>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9" name="Content Placeholder 3">
            <a:extLst>
              <a:ext uri="{FF2B5EF4-FFF2-40B4-BE49-F238E27FC236}">
                <a16:creationId xmlns:a16="http://schemas.microsoft.com/office/drawing/2014/main" id="{5B5FA0A9-15AD-4208-95B1-A0E2FB1CC84F}"/>
              </a:ext>
            </a:extLst>
          </p:cNvPr>
          <p:cNvPicPr>
            <a:picLocks noChangeAspect="1"/>
          </p:cNvPicPr>
          <p:nvPr/>
        </p:nvPicPr>
        <p:blipFill>
          <a:blip r:embed="rId3"/>
          <a:stretch>
            <a:fillRect/>
          </a:stretch>
        </p:blipFill>
        <p:spPr bwMode="auto">
          <a:xfrm>
            <a:off x="6336064" y="1647500"/>
            <a:ext cx="4236014" cy="3699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0DCF316-CC57-4F56-B1F1-691E6BD4CED8}"/>
              </a:ext>
            </a:extLst>
          </p:cNvPr>
          <p:cNvPicPr>
            <a:picLocks noChangeAspect="1"/>
          </p:cNvPicPr>
          <p:nvPr/>
        </p:nvPicPr>
        <p:blipFill>
          <a:blip r:embed="rId2"/>
          <a:stretch>
            <a:fillRect/>
          </a:stretch>
        </p:blipFill>
        <p:spPr>
          <a:xfrm>
            <a:off x="1383739" y="3849112"/>
            <a:ext cx="9011830" cy="2252958"/>
          </a:xfrm>
          <a:prstGeom prst="rect">
            <a:avLst/>
          </a:prstGeom>
        </p:spPr>
      </p:pic>
      <p:pic>
        <p:nvPicPr>
          <p:cNvPr id="6" name="Picture 5">
            <a:extLst>
              <a:ext uri="{FF2B5EF4-FFF2-40B4-BE49-F238E27FC236}">
                <a16:creationId xmlns:a16="http://schemas.microsoft.com/office/drawing/2014/main" id="{8D1526FA-5222-46D9-B958-BF5599064A86}"/>
              </a:ext>
            </a:extLst>
          </p:cNvPr>
          <p:cNvPicPr>
            <a:picLocks noChangeAspect="1"/>
          </p:cNvPicPr>
          <p:nvPr/>
        </p:nvPicPr>
        <p:blipFill>
          <a:blip r:embed="rId3"/>
          <a:stretch>
            <a:fillRect/>
          </a:stretch>
        </p:blipFill>
        <p:spPr>
          <a:xfrm>
            <a:off x="1327093" y="300371"/>
            <a:ext cx="4437006" cy="3378808"/>
          </a:xfrm>
          <a:prstGeom prst="rect">
            <a:avLst/>
          </a:prstGeom>
        </p:spPr>
      </p:pic>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420785" y="317442"/>
            <a:ext cx="8229600" cy="580926"/>
          </a:xfrm>
        </p:spPr>
        <p:txBody>
          <a:bodyPr>
            <a:normAutofit/>
          </a:bodyPr>
          <a:lstStyle/>
          <a:p>
            <a:pPr algn="l"/>
            <a:r>
              <a:rPr lang="en-GB" sz="2800" b="1" dirty="0"/>
              <a:t>Carry out your plan: show your reasoning</a:t>
            </a:r>
          </a:p>
        </p:txBody>
      </p: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9C2C7A72-7C4A-4506-8DEE-575441380A26}"/>
                  </a:ext>
                </a:extLst>
              </p:cNvPr>
              <p:cNvSpPr txBox="1"/>
              <p:nvPr/>
            </p:nvSpPr>
            <p:spPr>
              <a:xfrm>
                <a:off x="527330" y="853364"/>
                <a:ext cx="4518053" cy="5753113"/>
              </a:xfrm>
              <a:prstGeom prst="rect">
                <a:avLst/>
              </a:prstGeom>
              <a:solidFill>
                <a:schemeClr val="accent5">
                  <a:lumMod val="20000"/>
                  <a:lumOff val="80000"/>
                </a:schemeClr>
              </a:solidFill>
            </p:spPr>
            <p:txBody>
              <a:bodyPr wrap="square" rtlCol="0">
                <a:spAutoFit/>
              </a:bodyPr>
              <a:lstStyle/>
              <a:p>
                <a:r>
                  <a:rPr lang="en-GB" sz="1500" b="1" dirty="0"/>
                  <a:t>Step 1: Represent the problem in a part whole model to help identify the number sentence.</a:t>
                </a:r>
              </a:p>
              <a:p>
                <a:pPr algn="ctr"/>
                <a14:m>
                  <m:oMath xmlns:m="http://schemas.openxmlformats.org/officeDocument/2006/math">
                    <m:f>
                      <m:fPr>
                        <m:ctrlPr>
                          <a:rPr lang="en-GB" sz="1500" i="1" smtClean="0">
                            <a:latin typeface="Cambria Math" panose="02040503050406030204" pitchFamily="18" charset="0"/>
                          </a:rPr>
                        </m:ctrlPr>
                      </m:fPr>
                      <m:num>
                        <m:r>
                          <a:rPr lang="en-GB" sz="1500" b="0" i="1" smtClean="0">
                            <a:latin typeface="Cambria Math" panose="02040503050406030204" pitchFamily="18" charset="0"/>
                          </a:rPr>
                          <m:t>2</m:t>
                        </m:r>
                      </m:num>
                      <m:den>
                        <m:r>
                          <a:rPr lang="en-GB" sz="1500" b="0" i="1" smtClean="0">
                            <a:latin typeface="Cambria Math" panose="02040503050406030204" pitchFamily="18" charset="0"/>
                          </a:rPr>
                          <m:t>3</m:t>
                        </m:r>
                      </m:den>
                    </m:f>
                  </m:oMath>
                </a14:m>
                <a:r>
                  <a:rPr lang="en-GB" sz="1500" dirty="0"/>
                  <a:t> + </a:t>
                </a:r>
                <a14:m>
                  <m:oMath xmlns:m="http://schemas.openxmlformats.org/officeDocument/2006/math">
                    <m:f>
                      <m:fPr>
                        <m:ctrlPr>
                          <a:rPr lang="en-GB" sz="1500" i="1" smtClean="0">
                            <a:latin typeface="Cambria Math" panose="02040503050406030204" pitchFamily="18" charset="0"/>
                          </a:rPr>
                        </m:ctrlPr>
                      </m:fPr>
                      <m:num>
                        <m:r>
                          <a:rPr lang="en-GB" sz="1500" b="0" i="1" smtClean="0">
                            <a:latin typeface="Cambria Math" panose="02040503050406030204" pitchFamily="18" charset="0"/>
                          </a:rPr>
                          <m:t>1</m:t>
                        </m:r>
                      </m:num>
                      <m:den>
                        <m:r>
                          <a:rPr lang="en-GB" sz="1500" b="0" i="1" smtClean="0">
                            <a:latin typeface="Cambria Math" panose="02040503050406030204" pitchFamily="18" charset="0"/>
                          </a:rPr>
                          <m:t>4</m:t>
                        </m:r>
                      </m:den>
                    </m:f>
                  </m:oMath>
                </a14:m>
                <a:r>
                  <a:rPr lang="en-GB" sz="1500" dirty="0"/>
                  <a:t> + ___ = 1 whole</a:t>
                </a:r>
              </a:p>
              <a:p>
                <a:endParaRPr lang="en-GB" sz="1500" b="1" dirty="0">
                  <a:cs typeface="Times New Roman" panose="02020603050405020304" pitchFamily="18" charset="0"/>
                </a:endParaRPr>
              </a:p>
              <a:p>
                <a:r>
                  <a:rPr lang="en-GB" sz="1500" b="1" dirty="0">
                    <a:cs typeface="Times New Roman" panose="02020603050405020304" pitchFamily="18" charset="0"/>
                  </a:rPr>
                  <a:t>Step 2: Find equivalent fractions for </a:t>
                </a:r>
                <a14:m>
                  <m:oMath xmlns:m="http://schemas.openxmlformats.org/officeDocument/2006/math">
                    <m:f>
                      <m:fPr>
                        <m:ctrlPr>
                          <a:rPr lang="en-GB" sz="1500" b="1" i="1" smtClean="0">
                            <a:latin typeface="Cambria Math" panose="02040503050406030204" pitchFamily="18" charset="0"/>
                            <a:cs typeface="Times New Roman" panose="02020603050405020304" pitchFamily="18" charset="0"/>
                          </a:rPr>
                        </m:ctrlPr>
                      </m:fPr>
                      <m:num>
                        <m:r>
                          <a:rPr lang="en-GB" sz="1500" b="1" i="1" smtClean="0">
                            <a:latin typeface="Cambria Math" panose="02040503050406030204" pitchFamily="18" charset="0"/>
                            <a:cs typeface="Times New Roman" panose="02020603050405020304" pitchFamily="18" charset="0"/>
                          </a:rPr>
                          <m:t>𝟐</m:t>
                        </m:r>
                      </m:num>
                      <m:den>
                        <m:r>
                          <a:rPr lang="en-GB" sz="1500" b="1" i="1" smtClean="0">
                            <a:latin typeface="Cambria Math" panose="02040503050406030204" pitchFamily="18" charset="0"/>
                            <a:cs typeface="Times New Roman" panose="02020603050405020304" pitchFamily="18" charset="0"/>
                          </a:rPr>
                          <m:t>𝟑</m:t>
                        </m:r>
                      </m:den>
                    </m:f>
                  </m:oMath>
                </a14:m>
                <a:r>
                  <a:rPr lang="en-GB" sz="1500" b="1" dirty="0">
                    <a:cs typeface="Times New Roman" panose="02020603050405020304" pitchFamily="18" charset="0"/>
                  </a:rPr>
                  <a:t> and </a:t>
                </a:r>
                <a14:m>
                  <m:oMath xmlns:m="http://schemas.openxmlformats.org/officeDocument/2006/math">
                    <m:f>
                      <m:fPr>
                        <m:ctrlPr>
                          <a:rPr lang="en-GB" sz="1500" b="1" i="1" smtClean="0">
                            <a:latin typeface="Cambria Math" panose="02040503050406030204" pitchFamily="18" charset="0"/>
                            <a:cs typeface="Times New Roman" panose="02020603050405020304" pitchFamily="18" charset="0"/>
                          </a:rPr>
                        </m:ctrlPr>
                      </m:fPr>
                      <m:num>
                        <m:r>
                          <a:rPr lang="en-GB" sz="1500" b="1" i="1" smtClean="0">
                            <a:latin typeface="Cambria Math" panose="02040503050406030204" pitchFamily="18" charset="0"/>
                            <a:cs typeface="Times New Roman" panose="02020603050405020304" pitchFamily="18" charset="0"/>
                          </a:rPr>
                          <m:t>𝟏</m:t>
                        </m:r>
                      </m:num>
                      <m:den>
                        <m:r>
                          <a:rPr lang="en-GB" sz="1500" b="1" i="1" smtClean="0">
                            <a:latin typeface="Cambria Math" panose="02040503050406030204" pitchFamily="18" charset="0"/>
                            <a:cs typeface="Times New Roman" panose="02020603050405020304" pitchFamily="18" charset="0"/>
                          </a:rPr>
                          <m:t>𝟒</m:t>
                        </m:r>
                      </m:den>
                    </m:f>
                  </m:oMath>
                </a14:m>
                <a:r>
                  <a:rPr lang="en-GB" sz="1500" b="1" dirty="0">
                    <a:cs typeface="Times New Roman" panose="02020603050405020304" pitchFamily="18" charset="0"/>
                  </a:rPr>
                  <a:t> so that both the fractions have the same denominator.</a:t>
                </a:r>
              </a:p>
              <a:p>
                <a:pPr algn="ctr"/>
                <a14:m>
                  <m:oMath xmlns:m="http://schemas.openxmlformats.org/officeDocument/2006/math">
                    <m:f>
                      <m:fPr>
                        <m:ctrlPr>
                          <a:rPr lang="en-GB" sz="1500" i="1" smtClean="0">
                            <a:latin typeface="Cambria Math" panose="02040503050406030204" pitchFamily="18" charset="0"/>
                            <a:cs typeface="Times New Roman" panose="02020603050405020304" pitchFamily="18" charset="0"/>
                          </a:rPr>
                        </m:ctrlPr>
                      </m:fPr>
                      <m:num>
                        <m:r>
                          <a:rPr lang="en-GB" sz="1500" b="0" i="1" smtClean="0">
                            <a:latin typeface="Cambria Math" panose="02040503050406030204" pitchFamily="18" charset="0"/>
                            <a:cs typeface="Times New Roman" panose="02020603050405020304" pitchFamily="18" charset="0"/>
                          </a:rPr>
                          <m:t>2</m:t>
                        </m:r>
                      </m:num>
                      <m:den>
                        <m:r>
                          <a:rPr lang="en-GB" sz="1500" b="0" i="1" smtClean="0">
                            <a:latin typeface="Cambria Math" panose="02040503050406030204" pitchFamily="18" charset="0"/>
                            <a:cs typeface="Times New Roman" panose="02020603050405020304" pitchFamily="18" charset="0"/>
                          </a:rPr>
                          <m:t>3</m:t>
                        </m:r>
                      </m:den>
                    </m:f>
                  </m:oMath>
                </a14:m>
                <a:r>
                  <a:rPr lang="en-GB" sz="1500" dirty="0">
                    <a:cs typeface="Times New Roman" panose="02020603050405020304" pitchFamily="18" charset="0"/>
                  </a:rPr>
                  <a:t> = </a:t>
                </a:r>
                <a14:m>
                  <m:oMath xmlns:m="http://schemas.openxmlformats.org/officeDocument/2006/math">
                    <m:f>
                      <m:fPr>
                        <m:ctrlPr>
                          <a:rPr lang="en-GB" sz="1500" i="1" smtClean="0">
                            <a:latin typeface="Cambria Math" panose="02040503050406030204" pitchFamily="18" charset="0"/>
                            <a:cs typeface="Times New Roman" panose="02020603050405020304" pitchFamily="18" charset="0"/>
                          </a:rPr>
                        </m:ctrlPr>
                      </m:fPr>
                      <m:num>
                        <m:r>
                          <a:rPr lang="en-GB" sz="1500" b="0" i="1" smtClean="0">
                            <a:latin typeface="Cambria Math" panose="02040503050406030204" pitchFamily="18" charset="0"/>
                            <a:cs typeface="Times New Roman" panose="02020603050405020304" pitchFamily="18" charset="0"/>
                          </a:rPr>
                          <m:t>8</m:t>
                        </m:r>
                      </m:num>
                      <m:den>
                        <m:r>
                          <a:rPr lang="en-GB" sz="1500" b="0" i="1" smtClean="0">
                            <a:latin typeface="Cambria Math" panose="02040503050406030204" pitchFamily="18" charset="0"/>
                            <a:cs typeface="Times New Roman" panose="02020603050405020304" pitchFamily="18" charset="0"/>
                          </a:rPr>
                          <m:t>12</m:t>
                        </m:r>
                      </m:den>
                    </m:f>
                  </m:oMath>
                </a14:m>
                <a:r>
                  <a:rPr lang="en-GB" sz="1500" dirty="0">
                    <a:cs typeface="Times New Roman" panose="02020603050405020304" pitchFamily="18" charset="0"/>
                  </a:rPr>
                  <a:t>       </a:t>
                </a:r>
                <a14:m>
                  <m:oMath xmlns:m="http://schemas.openxmlformats.org/officeDocument/2006/math">
                    <m:f>
                      <m:fPr>
                        <m:ctrlPr>
                          <a:rPr lang="en-GB" sz="1500" i="1" dirty="0" smtClean="0">
                            <a:latin typeface="Cambria Math" panose="02040503050406030204" pitchFamily="18" charset="0"/>
                            <a:cs typeface="Times New Roman" panose="02020603050405020304" pitchFamily="18" charset="0"/>
                          </a:rPr>
                        </m:ctrlPr>
                      </m:fPr>
                      <m:num>
                        <m:r>
                          <a:rPr lang="en-GB" sz="1500" b="0" i="1" dirty="0" smtClean="0">
                            <a:latin typeface="Cambria Math" panose="02040503050406030204" pitchFamily="18" charset="0"/>
                            <a:cs typeface="Times New Roman" panose="02020603050405020304" pitchFamily="18" charset="0"/>
                          </a:rPr>
                          <m:t>1</m:t>
                        </m:r>
                      </m:num>
                      <m:den>
                        <m:r>
                          <a:rPr lang="en-GB" sz="1500" b="0" i="1" dirty="0" smtClean="0">
                            <a:latin typeface="Cambria Math" panose="02040503050406030204" pitchFamily="18" charset="0"/>
                            <a:cs typeface="Times New Roman" panose="02020603050405020304" pitchFamily="18" charset="0"/>
                          </a:rPr>
                          <m:t>4</m:t>
                        </m:r>
                      </m:den>
                    </m:f>
                  </m:oMath>
                </a14:m>
                <a:r>
                  <a:rPr lang="en-GB" sz="1500" dirty="0">
                    <a:cs typeface="Times New Roman" panose="02020603050405020304" pitchFamily="18" charset="0"/>
                  </a:rPr>
                  <a:t> = </a:t>
                </a:r>
                <a14:m>
                  <m:oMath xmlns:m="http://schemas.openxmlformats.org/officeDocument/2006/math">
                    <m:f>
                      <m:fPr>
                        <m:ctrlPr>
                          <a:rPr lang="en-GB" sz="1500" i="1" smtClean="0">
                            <a:latin typeface="Cambria Math" panose="02040503050406030204" pitchFamily="18" charset="0"/>
                            <a:cs typeface="Times New Roman" panose="02020603050405020304" pitchFamily="18" charset="0"/>
                          </a:rPr>
                        </m:ctrlPr>
                      </m:fPr>
                      <m:num>
                        <m:r>
                          <a:rPr lang="en-GB" sz="1500" b="0" i="1" smtClean="0">
                            <a:latin typeface="Cambria Math" panose="02040503050406030204" pitchFamily="18" charset="0"/>
                            <a:cs typeface="Times New Roman" panose="02020603050405020304" pitchFamily="18" charset="0"/>
                          </a:rPr>
                          <m:t>3</m:t>
                        </m:r>
                      </m:num>
                      <m:den>
                        <m:r>
                          <a:rPr lang="en-GB" sz="1500" b="0" i="1" smtClean="0">
                            <a:latin typeface="Cambria Math" panose="02040503050406030204" pitchFamily="18" charset="0"/>
                            <a:cs typeface="Times New Roman" panose="02020603050405020304" pitchFamily="18" charset="0"/>
                          </a:rPr>
                          <m:t>12</m:t>
                        </m:r>
                      </m:den>
                    </m:f>
                  </m:oMath>
                </a14:m>
                <a:endParaRPr lang="en-GB" sz="1500" dirty="0">
                  <a:cs typeface="Times New Roman" panose="02020603050405020304" pitchFamily="18" charset="0"/>
                </a:endParaRPr>
              </a:p>
              <a:p>
                <a:endParaRPr lang="en-GB" sz="1500" dirty="0">
                  <a:cs typeface="Times New Roman" panose="02020603050405020304" pitchFamily="18" charset="0"/>
                </a:endParaRPr>
              </a:p>
              <a:p>
                <a:r>
                  <a:rPr lang="en-GB" sz="1500" b="1" dirty="0">
                    <a:cs typeface="Times New Roman" panose="02020603050405020304" pitchFamily="18" charset="0"/>
                  </a:rPr>
                  <a:t>Step 3: Add the fractions together to find out the fraction of the garden that is planted with both potatoes and cabbages.</a:t>
                </a:r>
              </a:p>
              <a:p>
                <a:pPr algn="ctr"/>
                <a14:m>
                  <m:oMath xmlns:m="http://schemas.openxmlformats.org/officeDocument/2006/math">
                    <m:f>
                      <m:fPr>
                        <m:ctrlPr>
                          <a:rPr lang="en-GB" sz="1500" i="1" smtClean="0">
                            <a:latin typeface="Cambria Math" panose="02040503050406030204" pitchFamily="18" charset="0"/>
                            <a:cs typeface="Times New Roman" panose="02020603050405020304" pitchFamily="18" charset="0"/>
                          </a:rPr>
                        </m:ctrlPr>
                      </m:fPr>
                      <m:num>
                        <m:r>
                          <a:rPr lang="en-GB" sz="1500" b="0" i="1" smtClean="0">
                            <a:latin typeface="Cambria Math" panose="02040503050406030204" pitchFamily="18" charset="0"/>
                            <a:cs typeface="Times New Roman" panose="02020603050405020304" pitchFamily="18" charset="0"/>
                          </a:rPr>
                          <m:t>8</m:t>
                        </m:r>
                      </m:num>
                      <m:den>
                        <m:r>
                          <a:rPr lang="en-GB" sz="1500" b="0" i="1" smtClean="0">
                            <a:latin typeface="Cambria Math" panose="02040503050406030204" pitchFamily="18" charset="0"/>
                            <a:cs typeface="Times New Roman" panose="02020603050405020304" pitchFamily="18" charset="0"/>
                          </a:rPr>
                          <m:t>12 </m:t>
                        </m:r>
                      </m:den>
                    </m:f>
                  </m:oMath>
                </a14:m>
                <a:r>
                  <a:rPr lang="en-GB" sz="1500" dirty="0">
                    <a:cs typeface="Times New Roman" panose="02020603050405020304" pitchFamily="18" charset="0"/>
                  </a:rPr>
                  <a:t> + </a:t>
                </a:r>
                <a14:m>
                  <m:oMath xmlns:m="http://schemas.openxmlformats.org/officeDocument/2006/math">
                    <m:f>
                      <m:fPr>
                        <m:ctrlPr>
                          <a:rPr lang="en-GB" sz="1500" i="1" smtClean="0">
                            <a:latin typeface="Cambria Math" panose="02040503050406030204" pitchFamily="18" charset="0"/>
                            <a:cs typeface="Times New Roman" panose="02020603050405020304" pitchFamily="18" charset="0"/>
                          </a:rPr>
                        </m:ctrlPr>
                      </m:fPr>
                      <m:num>
                        <m:r>
                          <a:rPr lang="en-GB" sz="1500" b="0" i="1" smtClean="0">
                            <a:latin typeface="Cambria Math" panose="02040503050406030204" pitchFamily="18" charset="0"/>
                            <a:cs typeface="Times New Roman" panose="02020603050405020304" pitchFamily="18" charset="0"/>
                          </a:rPr>
                          <m:t>3</m:t>
                        </m:r>
                      </m:num>
                      <m:den>
                        <m:r>
                          <a:rPr lang="en-GB" sz="1500" b="0" i="1" smtClean="0">
                            <a:latin typeface="Cambria Math" panose="02040503050406030204" pitchFamily="18" charset="0"/>
                            <a:cs typeface="Times New Roman" panose="02020603050405020304" pitchFamily="18" charset="0"/>
                          </a:rPr>
                          <m:t>12</m:t>
                        </m:r>
                      </m:den>
                    </m:f>
                  </m:oMath>
                </a14:m>
                <a:r>
                  <a:rPr lang="en-GB" sz="1500" dirty="0">
                    <a:cs typeface="Times New Roman" panose="02020603050405020304" pitchFamily="18" charset="0"/>
                  </a:rPr>
                  <a:t> = </a:t>
                </a:r>
                <a14:m>
                  <m:oMath xmlns:m="http://schemas.openxmlformats.org/officeDocument/2006/math">
                    <m:f>
                      <m:fPr>
                        <m:ctrlPr>
                          <a:rPr lang="en-GB" sz="1500" i="1" smtClean="0">
                            <a:latin typeface="Cambria Math" panose="02040503050406030204" pitchFamily="18" charset="0"/>
                            <a:cs typeface="Times New Roman" panose="02020603050405020304" pitchFamily="18" charset="0"/>
                          </a:rPr>
                        </m:ctrlPr>
                      </m:fPr>
                      <m:num>
                        <m:r>
                          <a:rPr lang="en-GB" sz="1500" b="0" i="1" smtClean="0">
                            <a:latin typeface="Cambria Math" panose="02040503050406030204" pitchFamily="18" charset="0"/>
                            <a:cs typeface="Times New Roman" panose="02020603050405020304" pitchFamily="18" charset="0"/>
                          </a:rPr>
                          <m:t>11</m:t>
                        </m:r>
                      </m:num>
                      <m:den>
                        <m:r>
                          <a:rPr lang="en-GB" sz="1500" b="0" i="1" smtClean="0">
                            <a:latin typeface="Cambria Math" panose="02040503050406030204" pitchFamily="18" charset="0"/>
                            <a:cs typeface="Times New Roman" panose="02020603050405020304" pitchFamily="18" charset="0"/>
                          </a:rPr>
                          <m:t>12</m:t>
                        </m:r>
                      </m:den>
                    </m:f>
                  </m:oMath>
                </a14:m>
                <a:endParaRPr lang="en-GB" sz="1500" dirty="0">
                  <a:cs typeface="Times New Roman" panose="02020603050405020304" pitchFamily="18" charset="0"/>
                </a:endParaRPr>
              </a:p>
              <a:p>
                <a:endParaRPr lang="en-GB" sz="1500" b="1" dirty="0">
                  <a:cs typeface="Times New Roman" panose="02020603050405020304" pitchFamily="18" charset="0"/>
                </a:endParaRPr>
              </a:p>
              <a:p>
                <a:r>
                  <a:rPr lang="en-GB" sz="1500" b="1" dirty="0">
                    <a:cs typeface="Times New Roman" panose="02020603050405020304" pitchFamily="18" charset="0"/>
                  </a:rPr>
                  <a:t>Step 4: Work out the fraction that would be needed to make a whole. This fraction will represent the fraction of the garden that is planted with carrots.</a:t>
                </a:r>
              </a:p>
              <a:p>
                <a:pPr algn="ctr"/>
                <a:r>
                  <a:rPr lang="en-GB" sz="1500" b="1" dirty="0">
                    <a:cs typeface="Times New Roman" panose="02020603050405020304" pitchFamily="18" charset="0"/>
                  </a:rPr>
                  <a:t>  </a:t>
                </a:r>
                <a14:m>
                  <m:oMath xmlns:m="http://schemas.openxmlformats.org/officeDocument/2006/math">
                    <m:f>
                      <m:fPr>
                        <m:ctrlPr>
                          <a:rPr lang="en-GB" sz="1500" i="1" smtClean="0">
                            <a:latin typeface="Cambria Math" panose="02040503050406030204" pitchFamily="18" charset="0"/>
                            <a:cs typeface="Times New Roman" panose="02020603050405020304" pitchFamily="18" charset="0"/>
                          </a:rPr>
                        </m:ctrlPr>
                      </m:fPr>
                      <m:num>
                        <m:r>
                          <a:rPr lang="en-GB" sz="1500" b="0" i="1" smtClean="0">
                            <a:latin typeface="Cambria Math" panose="02040503050406030204" pitchFamily="18" charset="0"/>
                            <a:cs typeface="Times New Roman" panose="02020603050405020304" pitchFamily="18" charset="0"/>
                          </a:rPr>
                          <m:t>11</m:t>
                        </m:r>
                      </m:num>
                      <m:den>
                        <m:r>
                          <a:rPr lang="en-GB" sz="1500" b="0" i="1" smtClean="0">
                            <a:latin typeface="Cambria Math" panose="02040503050406030204" pitchFamily="18" charset="0"/>
                            <a:cs typeface="Times New Roman" panose="02020603050405020304" pitchFamily="18" charset="0"/>
                          </a:rPr>
                          <m:t>12 </m:t>
                        </m:r>
                      </m:den>
                    </m:f>
                  </m:oMath>
                </a14:m>
                <a:r>
                  <a:rPr lang="en-GB" sz="1500" dirty="0">
                    <a:cs typeface="Times New Roman" panose="02020603050405020304" pitchFamily="18" charset="0"/>
                  </a:rPr>
                  <a:t> + </a:t>
                </a:r>
                <a14:m>
                  <m:oMath xmlns:m="http://schemas.openxmlformats.org/officeDocument/2006/math">
                    <m:f>
                      <m:fPr>
                        <m:ctrlPr>
                          <a:rPr lang="en-GB" sz="1500" i="1" smtClean="0">
                            <a:solidFill>
                              <a:srgbClr val="FF0000"/>
                            </a:solidFill>
                            <a:latin typeface="Cambria Math" panose="02040503050406030204" pitchFamily="18" charset="0"/>
                            <a:cs typeface="Times New Roman" panose="02020603050405020304" pitchFamily="18" charset="0"/>
                          </a:rPr>
                        </m:ctrlPr>
                      </m:fPr>
                      <m:num>
                        <m:r>
                          <a:rPr lang="en-GB" sz="1500" b="0" i="1" smtClean="0">
                            <a:solidFill>
                              <a:srgbClr val="FF0000"/>
                            </a:solidFill>
                            <a:latin typeface="Cambria Math" panose="02040503050406030204" pitchFamily="18" charset="0"/>
                            <a:cs typeface="Times New Roman" panose="02020603050405020304" pitchFamily="18" charset="0"/>
                          </a:rPr>
                          <m:t>1</m:t>
                        </m:r>
                      </m:num>
                      <m:den>
                        <m:r>
                          <a:rPr lang="en-GB" sz="1500" b="0" i="1" smtClean="0">
                            <a:solidFill>
                              <a:srgbClr val="FF0000"/>
                            </a:solidFill>
                            <a:latin typeface="Cambria Math" panose="02040503050406030204" pitchFamily="18" charset="0"/>
                            <a:cs typeface="Times New Roman" panose="02020603050405020304" pitchFamily="18" charset="0"/>
                          </a:rPr>
                          <m:t>12</m:t>
                        </m:r>
                      </m:den>
                    </m:f>
                  </m:oMath>
                </a14:m>
                <a:r>
                  <a:rPr lang="en-GB" sz="1500" dirty="0">
                    <a:solidFill>
                      <a:srgbClr val="FF0000"/>
                    </a:solidFill>
                    <a:cs typeface="Times New Roman" panose="02020603050405020304" pitchFamily="18" charset="0"/>
                  </a:rPr>
                  <a:t> </a:t>
                </a:r>
                <a:r>
                  <a:rPr lang="en-GB" sz="1500" dirty="0">
                    <a:cs typeface="Times New Roman" panose="02020603050405020304" pitchFamily="18" charset="0"/>
                  </a:rPr>
                  <a:t>= </a:t>
                </a:r>
                <a14:m>
                  <m:oMath xmlns:m="http://schemas.openxmlformats.org/officeDocument/2006/math">
                    <m:f>
                      <m:fPr>
                        <m:ctrlPr>
                          <a:rPr lang="en-GB" sz="1500" i="1" smtClean="0">
                            <a:latin typeface="Cambria Math" panose="02040503050406030204" pitchFamily="18" charset="0"/>
                            <a:cs typeface="Times New Roman" panose="02020603050405020304" pitchFamily="18" charset="0"/>
                          </a:rPr>
                        </m:ctrlPr>
                      </m:fPr>
                      <m:num>
                        <m:r>
                          <a:rPr lang="en-GB" sz="1500" b="0" i="1" smtClean="0">
                            <a:latin typeface="Cambria Math" panose="02040503050406030204" pitchFamily="18" charset="0"/>
                            <a:cs typeface="Times New Roman" panose="02020603050405020304" pitchFamily="18" charset="0"/>
                          </a:rPr>
                          <m:t>12</m:t>
                        </m:r>
                      </m:num>
                      <m:den>
                        <m:r>
                          <a:rPr lang="en-GB" sz="1500" b="0" i="1" smtClean="0">
                            <a:latin typeface="Cambria Math" panose="02040503050406030204" pitchFamily="18" charset="0"/>
                            <a:cs typeface="Times New Roman" panose="02020603050405020304" pitchFamily="18" charset="0"/>
                          </a:rPr>
                          <m:t>12</m:t>
                        </m:r>
                      </m:den>
                    </m:f>
                  </m:oMath>
                </a14:m>
                <a:r>
                  <a:rPr lang="en-GB" sz="1500" dirty="0">
                    <a:cs typeface="Times New Roman" panose="02020603050405020304" pitchFamily="18" charset="0"/>
                  </a:rPr>
                  <a:t> = 1 whole</a:t>
                </a:r>
              </a:p>
              <a:p>
                <a:pPr algn="ctr"/>
                <a:endParaRPr lang="en-GB" sz="1500" dirty="0">
                  <a:cs typeface="Times New Roman" panose="02020603050405020304" pitchFamily="18" charset="0"/>
                </a:endParaRPr>
              </a:p>
              <a:p>
                <a:pPr algn="ctr"/>
                <a14:m>
                  <m:oMath xmlns:m="http://schemas.openxmlformats.org/officeDocument/2006/math">
                    <m:f>
                      <m:fPr>
                        <m:ctrlPr>
                          <a:rPr lang="en-GB" sz="1500" i="1" smtClean="0">
                            <a:latin typeface="Cambria Math" panose="02040503050406030204" pitchFamily="18" charset="0"/>
                            <a:cs typeface="Times New Roman" panose="02020603050405020304" pitchFamily="18" charset="0"/>
                          </a:rPr>
                        </m:ctrlPr>
                      </m:fPr>
                      <m:num>
                        <m:r>
                          <a:rPr lang="en-GB" sz="1500" b="0" i="1" smtClean="0">
                            <a:latin typeface="Cambria Math" panose="02040503050406030204" pitchFamily="18" charset="0"/>
                            <a:cs typeface="Times New Roman" panose="02020603050405020304" pitchFamily="18" charset="0"/>
                          </a:rPr>
                          <m:t>1</m:t>
                        </m:r>
                      </m:num>
                      <m:den>
                        <m:r>
                          <a:rPr lang="en-GB" sz="1500" b="0" i="1" smtClean="0">
                            <a:latin typeface="Cambria Math" panose="02040503050406030204" pitchFamily="18" charset="0"/>
                            <a:cs typeface="Times New Roman" panose="02020603050405020304" pitchFamily="18" charset="0"/>
                          </a:rPr>
                          <m:t>12</m:t>
                        </m:r>
                      </m:den>
                    </m:f>
                  </m:oMath>
                </a14:m>
                <a:r>
                  <a:rPr lang="en-GB" sz="1500" dirty="0">
                    <a:cs typeface="Times New Roman" panose="02020603050405020304" pitchFamily="18" charset="0"/>
                  </a:rPr>
                  <a:t> is the fraction of the garden that is planted with carrots.</a:t>
                </a:r>
              </a:p>
            </p:txBody>
          </p:sp>
        </mc:Choice>
        <mc:Fallback>
          <p:sp>
            <p:nvSpPr>
              <p:cNvPr id="7" name="TextBox 6">
                <a:extLst>
                  <a:ext uri="{FF2B5EF4-FFF2-40B4-BE49-F238E27FC236}">
                    <a16:creationId xmlns:a16="http://schemas.microsoft.com/office/drawing/2014/main" id="{9C2C7A72-7C4A-4506-8DEE-575441380A26}"/>
                  </a:ext>
                </a:extLst>
              </p:cNvPr>
              <p:cNvSpPr txBox="1">
                <a:spLocks noRot="1" noChangeAspect="1" noMove="1" noResize="1" noEditPoints="1" noAdjustHandles="1" noChangeArrowheads="1" noChangeShapeType="1" noTextEdit="1"/>
              </p:cNvSpPr>
              <p:nvPr/>
            </p:nvSpPr>
            <p:spPr>
              <a:xfrm>
                <a:off x="527330" y="853364"/>
                <a:ext cx="4518053" cy="5753113"/>
              </a:xfrm>
              <a:prstGeom prst="rect">
                <a:avLst/>
              </a:prstGeom>
              <a:blipFill>
                <a:blip r:embed="rId2"/>
                <a:stretch>
                  <a:fillRect l="-540" t="-212" b="-212"/>
                </a:stretch>
              </a:blipFill>
            </p:spPr>
            <p:txBody>
              <a:bodyPr/>
              <a:lstStyle/>
              <a:p>
                <a:r>
                  <a:rPr lang="en-GB">
                    <a:noFill/>
                  </a:rPr>
                  <a:t> </a:t>
                </a:r>
              </a:p>
            </p:txBody>
          </p:sp>
        </mc:Fallback>
      </mc:AlternateContent>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9" name="Content Placeholder 3">
            <a:extLst>
              <a:ext uri="{FF2B5EF4-FFF2-40B4-BE49-F238E27FC236}">
                <a16:creationId xmlns:a16="http://schemas.microsoft.com/office/drawing/2014/main" id="{CE52C8CD-3DFC-4FF7-A203-D9131B3EC339}"/>
              </a:ext>
            </a:extLst>
          </p:cNvPr>
          <p:cNvPicPr>
            <a:picLocks noChangeAspect="1"/>
          </p:cNvPicPr>
          <p:nvPr/>
        </p:nvPicPr>
        <p:blipFill>
          <a:blip r:embed="rId3"/>
          <a:stretch>
            <a:fillRect/>
          </a:stretch>
        </p:blipFill>
        <p:spPr bwMode="auto">
          <a:xfrm>
            <a:off x="6400800" y="2074682"/>
            <a:ext cx="3790952" cy="3310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ADCA020-DA60-4A06-B723-0269B6A54289}"/>
              </a:ext>
            </a:extLst>
          </p:cNvPr>
          <p:cNvPicPr>
            <a:picLocks noChangeAspect="1"/>
          </p:cNvPicPr>
          <p:nvPr/>
        </p:nvPicPr>
        <p:blipFill>
          <a:blip r:embed="rId2"/>
          <a:stretch>
            <a:fillRect/>
          </a:stretch>
        </p:blipFill>
        <p:spPr>
          <a:xfrm>
            <a:off x="517890" y="211359"/>
            <a:ext cx="4437006" cy="3378808"/>
          </a:xfrm>
          <a:prstGeom prst="rect">
            <a:avLst/>
          </a:prstGeom>
        </p:spPr>
      </p:pic>
      <mc:AlternateContent xmlns:mc="http://schemas.openxmlformats.org/markup-compatibility/2006">
        <mc:Choice xmlns:a14="http://schemas.microsoft.com/office/drawing/2010/main" Requires="a14">
          <p:sp>
            <p:nvSpPr>
              <p:cNvPr id="2" name="Rectangle 1">
                <a:extLst>
                  <a:ext uri="{FF2B5EF4-FFF2-40B4-BE49-F238E27FC236}">
                    <a16:creationId xmlns:a16="http://schemas.microsoft.com/office/drawing/2014/main" id="{E7B2CC14-5176-4A6E-A6CA-01B780AB9E4E}"/>
                  </a:ext>
                </a:extLst>
              </p:cNvPr>
              <p:cNvSpPr/>
              <p:nvPr/>
            </p:nvSpPr>
            <p:spPr>
              <a:xfrm>
                <a:off x="5162719" y="221181"/>
                <a:ext cx="3252998" cy="190972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i="1" dirty="0">
                    <a:solidFill>
                      <a:schemeClr val="tx1"/>
                    </a:solidFill>
                  </a:rPr>
                  <a:t>The number sentence for this problem is </a:t>
                </a:r>
              </a:p>
              <a:p>
                <a:pPr algn="ctr"/>
                <a14:m>
                  <m:oMath xmlns:m="http://schemas.openxmlformats.org/officeDocument/2006/math">
                    <m:f>
                      <m:fPr>
                        <m:ctrlPr>
                          <a:rPr lang="en-GB" b="1" i="1" smtClean="0">
                            <a:solidFill>
                              <a:schemeClr val="tx1"/>
                            </a:solidFill>
                            <a:latin typeface="Cambria Math" panose="02040503050406030204" pitchFamily="18" charset="0"/>
                          </a:rPr>
                        </m:ctrlPr>
                      </m:fPr>
                      <m:num>
                        <m:r>
                          <a:rPr lang="en-GB" b="1" i="1" smtClean="0">
                            <a:solidFill>
                              <a:schemeClr val="tx1"/>
                            </a:solidFill>
                            <a:latin typeface="Cambria Math" panose="02040503050406030204" pitchFamily="18" charset="0"/>
                          </a:rPr>
                          <m:t>𝟐</m:t>
                        </m:r>
                      </m:num>
                      <m:den>
                        <m:r>
                          <a:rPr lang="en-GB" b="1" i="1" smtClean="0">
                            <a:solidFill>
                              <a:schemeClr val="tx1"/>
                            </a:solidFill>
                            <a:latin typeface="Cambria Math" panose="02040503050406030204" pitchFamily="18" charset="0"/>
                          </a:rPr>
                          <m:t>𝟑</m:t>
                        </m:r>
                      </m:den>
                    </m:f>
                  </m:oMath>
                </a14:m>
                <a:r>
                  <a:rPr lang="en-GB" b="1" i="1" dirty="0">
                    <a:solidFill>
                      <a:schemeClr val="tx1"/>
                    </a:solidFill>
                  </a:rPr>
                  <a:t> + </a:t>
                </a:r>
                <a14:m>
                  <m:oMath xmlns:m="http://schemas.openxmlformats.org/officeDocument/2006/math">
                    <m:f>
                      <m:fPr>
                        <m:ctrlPr>
                          <a:rPr lang="en-GB" b="1" i="1">
                            <a:solidFill>
                              <a:schemeClr val="tx1"/>
                            </a:solidFill>
                            <a:latin typeface="Cambria Math" panose="02040503050406030204" pitchFamily="18" charset="0"/>
                          </a:rPr>
                        </m:ctrlPr>
                      </m:fPr>
                      <m:num>
                        <m:r>
                          <a:rPr lang="en-GB" b="1" i="1" smtClean="0">
                            <a:solidFill>
                              <a:schemeClr val="tx1"/>
                            </a:solidFill>
                            <a:latin typeface="Cambria Math" panose="02040503050406030204" pitchFamily="18" charset="0"/>
                          </a:rPr>
                          <m:t>𝟏</m:t>
                        </m:r>
                      </m:num>
                      <m:den>
                        <m:r>
                          <a:rPr lang="en-GB" b="1" i="1" smtClean="0">
                            <a:solidFill>
                              <a:schemeClr val="tx1"/>
                            </a:solidFill>
                            <a:latin typeface="Cambria Math" panose="02040503050406030204" pitchFamily="18" charset="0"/>
                          </a:rPr>
                          <m:t>𝟒</m:t>
                        </m:r>
                      </m:den>
                    </m:f>
                  </m:oMath>
                </a14:m>
                <a:r>
                  <a:rPr lang="en-GB" b="1" i="1" dirty="0">
                    <a:solidFill>
                      <a:schemeClr val="tx1"/>
                    </a:solidFill>
                  </a:rPr>
                  <a:t> + ? = 1 whole</a:t>
                </a:r>
              </a:p>
            </p:txBody>
          </p:sp>
        </mc:Choice>
        <mc:Fallback>
          <p:sp>
            <p:nvSpPr>
              <p:cNvPr id="2" name="Rectangle 1">
                <a:extLst>
                  <a:ext uri="{FF2B5EF4-FFF2-40B4-BE49-F238E27FC236}">
                    <a16:creationId xmlns:a16="http://schemas.microsoft.com/office/drawing/2014/main" id="{E7B2CC14-5176-4A6E-A6CA-01B780AB9E4E}"/>
                  </a:ext>
                </a:extLst>
              </p:cNvPr>
              <p:cNvSpPr>
                <a:spLocks noRot="1" noChangeAspect="1" noMove="1" noResize="1" noEditPoints="1" noAdjustHandles="1" noChangeArrowheads="1" noChangeShapeType="1" noTextEdit="1"/>
              </p:cNvSpPr>
              <p:nvPr/>
            </p:nvSpPr>
            <p:spPr>
              <a:xfrm>
                <a:off x="5162719" y="221181"/>
                <a:ext cx="3252998" cy="1909721"/>
              </a:xfrm>
              <a:prstGeom prst="rect">
                <a:avLst/>
              </a:prstGeom>
              <a:blipFill>
                <a:blip r:embed="rId3"/>
                <a:stretch>
                  <a:fillRect/>
                </a:stretch>
              </a:blipFill>
            </p:spPr>
            <p:txBody>
              <a:bodyPr/>
              <a:lstStyle/>
              <a:p>
                <a:r>
                  <a:rPr lang="en-GB">
                    <a:noFill/>
                  </a:rPr>
                  <a:t> </a:t>
                </a:r>
              </a:p>
            </p:txBody>
          </p:sp>
        </mc:Fallback>
      </mc:AlternateContent>
      <p:pic>
        <p:nvPicPr>
          <p:cNvPr id="5" name="Picture 4">
            <a:extLst>
              <a:ext uri="{FF2B5EF4-FFF2-40B4-BE49-F238E27FC236}">
                <a16:creationId xmlns:a16="http://schemas.microsoft.com/office/drawing/2014/main" id="{5AC78329-A706-4344-9F0B-80A620891556}"/>
              </a:ext>
            </a:extLst>
          </p:cNvPr>
          <p:cNvPicPr>
            <a:picLocks noChangeAspect="1"/>
          </p:cNvPicPr>
          <p:nvPr/>
        </p:nvPicPr>
        <p:blipFill>
          <a:blip r:embed="rId4"/>
          <a:stretch>
            <a:fillRect/>
          </a:stretch>
        </p:blipFill>
        <p:spPr>
          <a:xfrm>
            <a:off x="105198" y="3429000"/>
            <a:ext cx="9011830" cy="2252958"/>
          </a:xfrm>
          <a:prstGeom prst="rect">
            <a:avLst/>
          </a:prstGeom>
        </p:spPr>
      </p:pic>
      <mc:AlternateContent xmlns:mc="http://schemas.openxmlformats.org/markup-compatibility/2006">
        <mc:Choice xmlns:a14="http://schemas.microsoft.com/office/drawing/2010/main" Requires="a14">
          <p:sp>
            <p:nvSpPr>
              <p:cNvPr id="6" name="Rectangle 5">
                <a:extLst>
                  <a:ext uri="{FF2B5EF4-FFF2-40B4-BE49-F238E27FC236}">
                    <a16:creationId xmlns:a16="http://schemas.microsoft.com/office/drawing/2014/main" id="{D3C6712B-E4E4-42C5-B40F-F386FCE37B50}"/>
                  </a:ext>
                </a:extLst>
              </p:cNvPr>
              <p:cNvSpPr/>
              <p:nvPr/>
            </p:nvSpPr>
            <p:spPr>
              <a:xfrm>
                <a:off x="9173671" y="2116067"/>
                <a:ext cx="2500439" cy="148084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f>
                      <m:fPr>
                        <m:ctrlPr>
                          <a:rPr lang="en-GB" b="1" i="1" smtClean="0">
                            <a:solidFill>
                              <a:schemeClr val="tx1"/>
                            </a:solidFill>
                            <a:latin typeface="Cambria Math" panose="02040503050406030204" pitchFamily="18" charset="0"/>
                          </a:rPr>
                        </m:ctrlPr>
                      </m:fPr>
                      <m:num>
                        <m:r>
                          <a:rPr lang="en-GB" b="1" i="1" smtClean="0">
                            <a:solidFill>
                              <a:schemeClr val="tx1"/>
                            </a:solidFill>
                            <a:latin typeface="Cambria Math" panose="02040503050406030204" pitchFamily="18" charset="0"/>
                          </a:rPr>
                          <m:t>𝟐</m:t>
                        </m:r>
                      </m:num>
                      <m:den>
                        <m:r>
                          <a:rPr lang="en-GB" b="1" i="1" smtClean="0">
                            <a:solidFill>
                              <a:schemeClr val="tx1"/>
                            </a:solidFill>
                            <a:latin typeface="Cambria Math" panose="02040503050406030204" pitchFamily="18" charset="0"/>
                          </a:rPr>
                          <m:t>𝟑</m:t>
                        </m:r>
                      </m:den>
                    </m:f>
                  </m:oMath>
                </a14:m>
                <a:r>
                  <a:rPr lang="en-GB" dirty="0">
                    <a:solidFill>
                      <a:schemeClr val="tx1"/>
                    </a:solidFill>
                  </a:rPr>
                  <a:t> = </a:t>
                </a:r>
                <a14:m>
                  <m:oMath xmlns:m="http://schemas.openxmlformats.org/officeDocument/2006/math">
                    <m:f>
                      <m:fPr>
                        <m:ctrlPr>
                          <a:rPr lang="en-GB" b="1" i="1">
                            <a:solidFill>
                              <a:schemeClr val="tx1"/>
                            </a:solidFill>
                            <a:latin typeface="Cambria Math" panose="02040503050406030204" pitchFamily="18" charset="0"/>
                          </a:rPr>
                        </m:ctrlPr>
                      </m:fPr>
                      <m:num>
                        <m:r>
                          <a:rPr lang="en-GB" b="1" i="1" smtClean="0">
                            <a:solidFill>
                              <a:schemeClr val="tx1"/>
                            </a:solidFill>
                            <a:latin typeface="Cambria Math" panose="02040503050406030204" pitchFamily="18" charset="0"/>
                          </a:rPr>
                          <m:t>𝟖</m:t>
                        </m:r>
                      </m:num>
                      <m:den>
                        <m:r>
                          <a:rPr lang="en-GB" b="1" i="1" smtClean="0">
                            <a:solidFill>
                              <a:schemeClr val="tx1"/>
                            </a:solidFill>
                            <a:latin typeface="Cambria Math" panose="02040503050406030204" pitchFamily="18" charset="0"/>
                          </a:rPr>
                          <m:t>𝟏𝟐</m:t>
                        </m:r>
                      </m:den>
                    </m:f>
                  </m:oMath>
                </a14:m>
                <a:r>
                  <a:rPr lang="en-GB" b="1" i="1" dirty="0">
                    <a:solidFill>
                      <a:schemeClr val="tx1"/>
                    </a:solidFill>
                  </a:rPr>
                  <a:t> = Potatoes</a:t>
                </a:r>
              </a:p>
              <a:p>
                <a:pPr algn="ctr"/>
                <a:endParaRPr lang="en-GB" b="1" i="1" dirty="0">
                  <a:solidFill>
                    <a:schemeClr val="tx1"/>
                  </a:solidFill>
                </a:endParaRPr>
              </a:p>
              <a:p>
                <a:pPr algn="ctr"/>
                <a14:m>
                  <m:oMath xmlns:m="http://schemas.openxmlformats.org/officeDocument/2006/math">
                    <m:f>
                      <m:fPr>
                        <m:ctrlPr>
                          <a:rPr lang="en-GB" b="1" i="1" smtClean="0">
                            <a:solidFill>
                              <a:schemeClr val="tx1"/>
                            </a:solidFill>
                          </a:rPr>
                        </m:ctrlPr>
                      </m:fPr>
                      <m:num>
                        <m:r>
                          <a:rPr lang="en-GB" b="1" i="1" smtClean="0">
                            <a:solidFill>
                              <a:schemeClr val="tx1"/>
                            </a:solidFill>
                          </a:rPr>
                          <m:t>𝟏</m:t>
                        </m:r>
                      </m:num>
                      <m:den>
                        <m:r>
                          <a:rPr lang="en-GB" b="1" i="1" smtClean="0">
                            <a:solidFill>
                              <a:schemeClr val="tx1"/>
                            </a:solidFill>
                          </a:rPr>
                          <m:t>𝟒</m:t>
                        </m:r>
                      </m:den>
                    </m:f>
                  </m:oMath>
                </a14:m>
                <a:r>
                  <a:rPr lang="en-GB" b="1" i="1" dirty="0">
                    <a:solidFill>
                      <a:schemeClr val="tx1"/>
                    </a:solidFill>
                  </a:rPr>
                  <a:t>  = </a:t>
                </a:r>
                <a14:m>
                  <m:oMath xmlns:m="http://schemas.openxmlformats.org/officeDocument/2006/math">
                    <m:f>
                      <m:fPr>
                        <m:ctrlPr>
                          <a:rPr lang="en-GB" b="1" i="1">
                            <a:solidFill>
                              <a:schemeClr val="tx1"/>
                            </a:solidFill>
                          </a:rPr>
                        </m:ctrlPr>
                      </m:fPr>
                      <m:num>
                        <m:r>
                          <a:rPr lang="en-GB" b="1" i="1" smtClean="0">
                            <a:solidFill>
                              <a:schemeClr val="tx1"/>
                            </a:solidFill>
                          </a:rPr>
                          <m:t>𝟑</m:t>
                        </m:r>
                      </m:num>
                      <m:den>
                        <m:r>
                          <a:rPr lang="en-GB" b="1" i="1" smtClean="0">
                            <a:solidFill>
                              <a:schemeClr val="tx1"/>
                            </a:solidFill>
                          </a:rPr>
                          <m:t>𝟏𝟐</m:t>
                        </m:r>
                      </m:den>
                    </m:f>
                    <m:r>
                      <a:rPr lang="en-GB" b="1" i="1" smtClean="0">
                        <a:solidFill>
                          <a:schemeClr val="tx1"/>
                        </a:solidFill>
                      </a:rPr>
                      <m:t>=</m:t>
                    </m:r>
                    <m:r>
                      <a:rPr lang="en-GB" b="1" i="1" smtClean="0">
                        <a:solidFill>
                          <a:schemeClr val="tx1"/>
                        </a:solidFill>
                      </a:rPr>
                      <m:t>𝑪𝒂𝒃𝒃𝒂𝒈𝒆𝒔</m:t>
                    </m:r>
                  </m:oMath>
                </a14:m>
                <a:endParaRPr lang="en-GB" dirty="0">
                  <a:solidFill>
                    <a:schemeClr val="tx1"/>
                  </a:solidFill>
                </a:endParaRPr>
              </a:p>
            </p:txBody>
          </p:sp>
        </mc:Choice>
        <mc:Fallback>
          <p:sp>
            <p:nvSpPr>
              <p:cNvPr id="6" name="Rectangle 5">
                <a:extLst>
                  <a:ext uri="{FF2B5EF4-FFF2-40B4-BE49-F238E27FC236}">
                    <a16:creationId xmlns:a16="http://schemas.microsoft.com/office/drawing/2014/main" id="{D3C6712B-E4E4-42C5-B40F-F386FCE37B50}"/>
                  </a:ext>
                </a:extLst>
              </p:cNvPr>
              <p:cNvSpPr>
                <a:spLocks noRot="1" noChangeAspect="1" noMove="1" noResize="1" noEditPoints="1" noAdjustHandles="1" noChangeArrowheads="1" noChangeShapeType="1" noTextEdit="1"/>
              </p:cNvSpPr>
              <p:nvPr/>
            </p:nvSpPr>
            <p:spPr>
              <a:xfrm>
                <a:off x="9173671" y="2116067"/>
                <a:ext cx="2500439" cy="1480843"/>
              </a:xfrm>
              <a:prstGeom prst="rect">
                <a:avLst/>
              </a:prstGeom>
              <a:blipFill>
                <a:blip r:embed="rId5"/>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B5B1DF28-D988-49B1-8E74-A96DBBF27BB9}"/>
                  </a:ext>
                </a:extLst>
              </p:cNvPr>
              <p:cNvSpPr/>
              <p:nvPr/>
            </p:nvSpPr>
            <p:spPr>
              <a:xfrm>
                <a:off x="9269426" y="3875748"/>
                <a:ext cx="2500438" cy="135946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f>
                      <m:fPr>
                        <m:ctrlPr>
                          <a:rPr lang="en-GB" b="1" i="1" smtClean="0">
                            <a:solidFill>
                              <a:schemeClr val="tx1"/>
                            </a:solidFill>
                            <a:latin typeface="Cambria Math" panose="02040503050406030204" pitchFamily="18" charset="0"/>
                          </a:rPr>
                        </m:ctrlPr>
                      </m:fPr>
                      <m:num>
                        <m:r>
                          <a:rPr lang="en-GB" b="1" i="1" smtClean="0">
                            <a:solidFill>
                              <a:schemeClr val="tx1"/>
                            </a:solidFill>
                            <a:latin typeface="Cambria Math" panose="02040503050406030204" pitchFamily="18" charset="0"/>
                          </a:rPr>
                          <m:t>𝟖</m:t>
                        </m:r>
                      </m:num>
                      <m:den>
                        <m:r>
                          <a:rPr lang="en-GB" b="1" i="1" smtClean="0">
                            <a:solidFill>
                              <a:schemeClr val="tx1"/>
                            </a:solidFill>
                            <a:latin typeface="Cambria Math" panose="02040503050406030204" pitchFamily="18" charset="0"/>
                          </a:rPr>
                          <m:t>𝟏𝟐</m:t>
                        </m:r>
                      </m:den>
                    </m:f>
                  </m:oMath>
                </a14:m>
                <a:r>
                  <a:rPr lang="en-GB" dirty="0"/>
                  <a:t> </a:t>
                </a:r>
                <a:r>
                  <a:rPr lang="en-GB" dirty="0">
                    <a:solidFill>
                      <a:schemeClr val="tx1"/>
                    </a:solidFill>
                  </a:rPr>
                  <a:t>+ </a:t>
                </a:r>
                <a14:m>
                  <m:oMath xmlns:m="http://schemas.openxmlformats.org/officeDocument/2006/math">
                    <m:f>
                      <m:fPr>
                        <m:ctrlPr>
                          <a:rPr lang="en-GB" b="1" i="1">
                            <a:solidFill>
                              <a:schemeClr val="tx1"/>
                            </a:solidFill>
                            <a:latin typeface="Cambria Math" panose="02040503050406030204" pitchFamily="18" charset="0"/>
                          </a:rPr>
                        </m:ctrlPr>
                      </m:fPr>
                      <m:num>
                        <m:r>
                          <a:rPr lang="en-GB" b="1" i="1" smtClean="0">
                            <a:solidFill>
                              <a:schemeClr val="tx1"/>
                            </a:solidFill>
                            <a:latin typeface="Cambria Math" panose="02040503050406030204" pitchFamily="18" charset="0"/>
                          </a:rPr>
                          <m:t>𝟑</m:t>
                        </m:r>
                      </m:num>
                      <m:den>
                        <m:r>
                          <a:rPr lang="en-GB" b="1" i="1" smtClean="0">
                            <a:solidFill>
                              <a:schemeClr val="tx1"/>
                            </a:solidFill>
                            <a:latin typeface="Cambria Math" panose="02040503050406030204" pitchFamily="18" charset="0"/>
                          </a:rPr>
                          <m:t>𝟏𝟐</m:t>
                        </m:r>
                      </m:den>
                    </m:f>
                  </m:oMath>
                </a14:m>
                <a:r>
                  <a:rPr lang="en-GB" b="1" i="1" dirty="0">
                    <a:solidFill>
                      <a:schemeClr val="tx1"/>
                    </a:solidFill>
                  </a:rPr>
                  <a:t> + </a:t>
                </a:r>
                <a14:m>
                  <m:oMath xmlns:m="http://schemas.openxmlformats.org/officeDocument/2006/math">
                    <m:f>
                      <m:fPr>
                        <m:ctrlPr>
                          <a:rPr lang="en-GB" b="1" i="1" smtClean="0">
                            <a:solidFill>
                              <a:srgbClr val="FF0000"/>
                            </a:solidFill>
                            <a:latin typeface="Cambria Math" panose="02040503050406030204" pitchFamily="18" charset="0"/>
                          </a:rPr>
                        </m:ctrlPr>
                      </m:fPr>
                      <m:num>
                        <m:r>
                          <a:rPr lang="en-GB" b="1" i="1" smtClean="0">
                            <a:solidFill>
                              <a:srgbClr val="FF0000"/>
                            </a:solidFill>
                            <a:latin typeface="Cambria Math" panose="02040503050406030204" pitchFamily="18" charset="0"/>
                          </a:rPr>
                          <m:t>𝟏</m:t>
                        </m:r>
                      </m:num>
                      <m:den>
                        <m:r>
                          <a:rPr lang="en-GB" b="1" i="1" smtClean="0">
                            <a:solidFill>
                              <a:srgbClr val="FF0000"/>
                            </a:solidFill>
                            <a:latin typeface="Cambria Math" panose="02040503050406030204" pitchFamily="18" charset="0"/>
                          </a:rPr>
                          <m:t>𝟏𝟐</m:t>
                        </m:r>
                      </m:den>
                    </m:f>
                  </m:oMath>
                </a14:m>
                <a:r>
                  <a:rPr lang="en-GB" b="1" i="1" dirty="0">
                    <a:solidFill>
                      <a:srgbClr val="FF0000"/>
                    </a:solidFill>
                  </a:rPr>
                  <a:t> </a:t>
                </a:r>
                <a:r>
                  <a:rPr lang="en-GB" b="1" i="1" dirty="0">
                    <a:solidFill>
                      <a:schemeClr val="tx1"/>
                    </a:solidFill>
                  </a:rPr>
                  <a:t>= 1 whole </a:t>
                </a:r>
                <a:endParaRPr lang="en-GB" dirty="0"/>
              </a:p>
            </p:txBody>
          </p:sp>
        </mc:Choice>
        <mc:Fallback>
          <p:sp>
            <p:nvSpPr>
              <p:cNvPr id="8" name="Rectangle 7">
                <a:extLst>
                  <a:ext uri="{FF2B5EF4-FFF2-40B4-BE49-F238E27FC236}">
                    <a16:creationId xmlns:a16="http://schemas.microsoft.com/office/drawing/2014/main" id="{B5B1DF28-D988-49B1-8E74-A96DBBF27BB9}"/>
                  </a:ext>
                </a:extLst>
              </p:cNvPr>
              <p:cNvSpPr>
                <a:spLocks noRot="1" noChangeAspect="1" noMove="1" noResize="1" noEditPoints="1" noAdjustHandles="1" noChangeArrowheads="1" noChangeShapeType="1" noTextEdit="1"/>
              </p:cNvSpPr>
              <p:nvPr/>
            </p:nvSpPr>
            <p:spPr>
              <a:xfrm>
                <a:off x="9269426" y="3875748"/>
                <a:ext cx="2500438" cy="1359462"/>
              </a:xfrm>
              <a:prstGeom prst="rect">
                <a:avLst/>
              </a:prstGeom>
              <a:blipFill>
                <a:blip r:embed="rId6"/>
                <a:stretch>
                  <a:fillRect r="-2174"/>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1" name="Rectangle 10">
                <a:extLst>
                  <a:ext uri="{FF2B5EF4-FFF2-40B4-BE49-F238E27FC236}">
                    <a16:creationId xmlns:a16="http://schemas.microsoft.com/office/drawing/2014/main" id="{3AD59CFF-112A-4A5B-8749-647BB798FDE5}"/>
                  </a:ext>
                </a:extLst>
              </p:cNvPr>
              <p:cNvSpPr/>
              <p:nvPr/>
            </p:nvSpPr>
            <p:spPr>
              <a:xfrm>
                <a:off x="8727259" y="5787829"/>
                <a:ext cx="3584771" cy="88135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f>
                      <m:fPr>
                        <m:ctrlPr>
                          <a:rPr lang="en-GB" b="1" i="1" smtClean="0">
                            <a:solidFill>
                              <a:schemeClr val="tx1"/>
                            </a:solidFill>
                            <a:latin typeface="Cambria Math" panose="02040503050406030204" pitchFamily="18" charset="0"/>
                          </a:rPr>
                        </m:ctrlPr>
                      </m:fPr>
                      <m:num>
                        <m:r>
                          <a:rPr lang="en-GB" b="1" i="1" smtClean="0">
                            <a:solidFill>
                              <a:schemeClr val="tx1"/>
                            </a:solidFill>
                            <a:latin typeface="Cambria Math" panose="02040503050406030204" pitchFamily="18" charset="0"/>
                          </a:rPr>
                          <m:t>𝟏</m:t>
                        </m:r>
                      </m:num>
                      <m:den>
                        <m:r>
                          <a:rPr lang="en-GB" b="1" i="1" smtClean="0">
                            <a:solidFill>
                              <a:schemeClr val="tx1"/>
                            </a:solidFill>
                            <a:latin typeface="Cambria Math" panose="02040503050406030204" pitchFamily="18" charset="0"/>
                          </a:rPr>
                          <m:t>𝟏𝟐</m:t>
                        </m:r>
                      </m:den>
                    </m:f>
                  </m:oMath>
                </a14:m>
                <a:r>
                  <a:rPr lang="en-GB" b="1" i="1" dirty="0"/>
                  <a:t> </a:t>
                </a:r>
                <a:r>
                  <a:rPr lang="en-GB" b="1" i="1" dirty="0">
                    <a:solidFill>
                      <a:schemeClr val="tx1"/>
                    </a:solidFill>
                  </a:rPr>
                  <a:t>= the fraction of the garden planted with carrots</a:t>
                </a:r>
              </a:p>
            </p:txBody>
          </p:sp>
        </mc:Choice>
        <mc:Fallback>
          <p:sp>
            <p:nvSpPr>
              <p:cNvPr id="11" name="Rectangle 10">
                <a:extLst>
                  <a:ext uri="{FF2B5EF4-FFF2-40B4-BE49-F238E27FC236}">
                    <a16:creationId xmlns:a16="http://schemas.microsoft.com/office/drawing/2014/main" id="{3AD59CFF-112A-4A5B-8749-647BB798FDE5}"/>
                  </a:ext>
                </a:extLst>
              </p:cNvPr>
              <p:cNvSpPr>
                <a:spLocks noRot="1" noChangeAspect="1" noMove="1" noResize="1" noEditPoints="1" noAdjustHandles="1" noChangeArrowheads="1" noChangeShapeType="1" noTextEdit="1"/>
              </p:cNvSpPr>
              <p:nvPr/>
            </p:nvSpPr>
            <p:spPr>
              <a:xfrm>
                <a:off x="8727259" y="5787829"/>
                <a:ext cx="3584771" cy="881358"/>
              </a:xfrm>
              <a:prstGeom prst="rect">
                <a:avLst/>
              </a:prstGeom>
              <a:blipFill>
                <a:blip r:embed="rId7"/>
                <a:stretch>
                  <a:fillRect b="-2685"/>
                </a:stretch>
              </a:blipFill>
            </p:spPr>
            <p:txBody>
              <a:bodyPr/>
              <a:lstStyle/>
              <a:p>
                <a:r>
                  <a:rPr lang="en-GB">
                    <a:noFill/>
                  </a:rPr>
                  <a:t> </a:t>
                </a:r>
              </a:p>
            </p:txBody>
          </p:sp>
        </mc:Fallback>
      </mc:AlternateContent>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397</TotalTime>
  <Words>993</Words>
  <Application>Microsoft Office PowerPoint</Application>
  <PresentationFormat>Widescreen</PresentationFormat>
  <Paragraphs>140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Cambria Math</vt:lpstr>
      <vt:lpstr>Symbol</vt:lpstr>
      <vt:lpstr>3_HIAS PowerPoint template</vt:lpstr>
      <vt:lpstr>Year 6</vt:lpstr>
      <vt:lpstr> HIAS Blended Learning Resource</vt:lpstr>
      <vt:lpstr>PowerPoint Presentation</vt:lpstr>
      <vt:lpstr>Add and subtract fractions with the different denominators and mixed numbers, using the concept of equivalent fractions.  </vt:lpstr>
      <vt:lpstr>Understand the problem</vt:lpstr>
      <vt:lpstr>Make a Plan</vt:lpstr>
      <vt:lpstr>PowerPoint Presentation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Spencer, Kathryn</cp:lastModifiedBy>
  <cp:revision>11</cp:revision>
  <dcterms:created xsi:type="dcterms:W3CDTF">2021-01-05T11:02:27Z</dcterms:created>
  <dcterms:modified xsi:type="dcterms:W3CDTF">2021-01-27T12:07:19Z</dcterms:modified>
</cp:coreProperties>
</file>