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0" r:id="rId2"/>
    <p:sldId id="353" r:id="rId3"/>
    <p:sldId id="354" r:id="rId4"/>
    <p:sldId id="429" r:id="rId5"/>
    <p:sldId id="430" r:id="rId6"/>
    <p:sldId id="431" r:id="rId7"/>
    <p:sldId id="432" r:id="rId8"/>
    <p:sldId id="433" r:id="rId9"/>
    <p:sldId id="434" r:id="rId10"/>
    <p:sldId id="435" r:id="rId11"/>
    <p:sldId id="436" r:id="rId12"/>
    <p:sldId id="437" r:id="rId13"/>
    <p:sldId id="438" r:id="rId14"/>
    <p:sldId id="439" r:id="rId15"/>
    <p:sldId id="42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4B593-480B-4608-9F9C-FDCBEBE4E0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E03A7A-EB1B-47E7-8556-AFB78413CF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042DB-F5E0-407A-AC30-35BFAF5B9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967AE-52D2-492F-8154-7C51077D1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3EE67F-55D8-4B86-B74F-0DA6E5EBB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1531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D1D28-540B-4DD8-8E80-669E99FD6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8BE8AD-5E41-4983-8EAC-B672B4DDFC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130F3F-417D-4F76-A261-44331A2BA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4E5B4-842F-4939-A5C8-A406E98D0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45333D-849D-407F-B6C2-F567B39B3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531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A57E3D-647A-4649-9B38-1814D7D81E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3DEAD1-CD39-4232-B72C-855D30717E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77BFCB-B47E-47D8-8E6B-B3E2898E7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08DA93-A73C-4817-B122-8480C0468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3792BD-7F33-4EB1-8AA7-56D3BEFCF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740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9A4E4-8D4A-467B-B8F0-380A36C90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074B7-11C9-4C76-BF49-BD1F7DE77B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D15A0-92D6-4283-BDE1-5BB1C1688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D0A179-0A1F-42AE-88A4-7C06F75DB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4B3A54-8B06-4D45-8D9C-7F0F15E4C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025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BBBF8-D7DC-49C1-BDC1-C4AF7F5A7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F150E7-6C61-467C-A104-AFF9DD433A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524F5D-5FCF-4502-BD87-8EF5DBF40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EA822-EDB0-466C-9937-E53955991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D2990B-BCEC-4C15-9967-91CB8B9E0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839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52A48-D512-40EE-A79A-9B464241C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1DC3C-2BE6-4F45-B330-D16161512D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C0417F-CCE9-4D5D-9F66-BCA8AE2277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6E34B5-5452-447B-935E-3A4D37B76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B40BC8-02E8-4186-9D7A-EA82C6ABB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EA3124-3CA6-49A7-BFCE-92D5276CD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314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E1569-ABFA-486D-BD92-BCE4B9976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2B8E9-98B3-4932-8246-C7CE2D75F9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A35B0B-3BE0-43E9-AD23-83ED8C2C69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C55158-A6DD-47C3-A65D-1402F36EA4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DD4B33-6A94-4AA9-A00E-8CF3CDC6E1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4BA1C6-1A80-4E21-A938-A8355EB47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DE55E9-005A-4147-81A1-9A0BDF213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C2BDB5-5AE6-46E0-97D3-854ECDF39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811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44098-FFF6-46F0-836F-7DF35AC6A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017B47-2681-4BEA-BD4C-62025114C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F97F9F-3D70-4108-BEFC-8375E8EBC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6784BD-3FEC-47C5-BFFA-201C05786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422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101E3A-F545-4F54-9B39-E75F11305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6C771C-F136-4EF6-AF39-6F3313804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4DD8E2-387E-4B7D-88F3-4B9D432B2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471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8691F-BD10-4B36-B6BF-BF1B277EC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66776D-9E16-40D0-A523-B96B54D41B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6DC091-18D1-4FCF-9305-1DC192133E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2AFD-349F-4550-B4BE-641A61D60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2E58DF-27BD-4DFE-8703-5E8C4FC65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ABDD2D-A88B-4E03-A821-E4B13B505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256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3670C-B10A-47F1-A334-C9E0D51B3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AB9338-3114-47CE-862E-E958E55D65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025434-505D-4EDA-AB3B-5134828CC2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75CA0A-1CA2-4910-A6CA-98A998D7D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B4EF49-CAB6-4F54-813A-6C6B70CE7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CB3A39-9341-4E31-AC06-66DABDE2F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505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FD0602-6945-4B83-8A8B-758D8EF94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300283-0689-4BAB-A23C-2283B95BD4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1877AF-FDE2-46C2-AF1C-A6527DE442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54BD8-6E44-40F9-B759-6F2A394D68C6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0FBB6B-40CD-44BD-8F5C-21DB4AC9EA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7CA27A-0285-4FF6-BBC9-4C1DB8632B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2169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8127DD5-D36D-4B4C-8742-06E8F8900881}"/>
              </a:ext>
            </a:extLst>
          </p:cNvPr>
          <p:cNvGraphicFramePr>
            <a:graphicFrameLocks noGrp="1"/>
          </p:cNvGraphicFramePr>
          <p:nvPr/>
        </p:nvGraphicFramePr>
        <p:xfrm>
          <a:off x="753615" y="3593873"/>
          <a:ext cx="10494680" cy="478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9468">
                  <a:extLst>
                    <a:ext uri="{9D8B030D-6E8A-4147-A177-3AD203B41FA5}">
                      <a16:colId xmlns:a16="http://schemas.microsoft.com/office/drawing/2014/main" val="2340403715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251248321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919134242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08310202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737797207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858719458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4173068099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465287131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2517738050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2042304263"/>
                    </a:ext>
                  </a:extLst>
                </a:gridCol>
              </a:tblGrid>
              <a:tr h="478820"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01537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198DA95-AD48-4328-BBBF-9361C3D99698}"/>
              </a:ext>
            </a:extLst>
          </p:cNvPr>
          <p:cNvSpPr txBox="1"/>
          <p:nvPr/>
        </p:nvSpPr>
        <p:spPr>
          <a:xfrm>
            <a:off x="3731444" y="479394"/>
            <a:ext cx="4414734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7200" b="1" dirty="0"/>
              <a:t>daily count</a:t>
            </a: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6939F287-2C73-4818-90F2-5ECC0111A7D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2C0AE4D-979E-4795-8C5F-8990879EE725}"/>
              </a:ext>
            </a:extLst>
          </p:cNvPr>
          <p:cNvSpPr txBox="1"/>
          <p:nvPr/>
        </p:nvSpPr>
        <p:spPr>
          <a:xfrm>
            <a:off x="1418296" y="2061639"/>
            <a:ext cx="9829999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/>
              <a:t>The following slides are intended to support collaborative or group counting</a:t>
            </a:r>
          </a:p>
          <a:p>
            <a:r>
              <a:rPr lang="en-GB" dirty="0"/>
              <a:t>Teachers should adapt to suit the needs of their learners, including further examples or different images</a:t>
            </a:r>
          </a:p>
          <a:p>
            <a:r>
              <a:rPr lang="en-GB" dirty="0"/>
              <a:t>Teachers may wish to record a voice-over so that pupils can hear the sound of each number</a:t>
            </a:r>
          </a:p>
        </p:txBody>
      </p:sp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62298DEB-832F-4F53-9AF6-5782B055C2B4}"/>
              </a:ext>
            </a:extLst>
          </p:cNvPr>
          <p:cNvGraphicFramePr>
            <a:graphicFrameLocks noGrp="1"/>
          </p:cNvGraphicFramePr>
          <p:nvPr/>
        </p:nvGraphicFramePr>
        <p:xfrm>
          <a:off x="226035" y="4430057"/>
          <a:ext cx="11549840" cy="447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492">
                  <a:extLst>
                    <a:ext uri="{9D8B030D-6E8A-4147-A177-3AD203B41FA5}">
                      <a16:colId xmlns:a16="http://schemas.microsoft.com/office/drawing/2014/main" val="28746855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6484276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753279307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5244183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8888086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79541532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6570498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89830225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64643815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93222210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8724660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684482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0217372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4939935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08906504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98640832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353660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07481439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229426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876037740"/>
                    </a:ext>
                  </a:extLst>
                </a:gridCol>
              </a:tblGrid>
              <a:tr h="381166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340381"/>
                  </a:ext>
                </a:extLst>
              </a:tr>
            </a:tbl>
          </a:graphicData>
        </a:graphic>
      </p:graphicFrame>
      <p:grpSp>
        <p:nvGrpSpPr>
          <p:cNvPr id="7" name="Group 6">
            <a:extLst>
              <a:ext uri="{FF2B5EF4-FFF2-40B4-BE49-F238E27FC236}">
                <a16:creationId xmlns:a16="http://schemas.microsoft.com/office/drawing/2014/main" id="{F2AA92E8-9142-400D-81BA-62F8A7A11846}"/>
              </a:ext>
            </a:extLst>
          </p:cNvPr>
          <p:cNvGrpSpPr/>
          <p:nvPr/>
        </p:nvGrpSpPr>
        <p:grpSpPr>
          <a:xfrm>
            <a:off x="1369273" y="5360239"/>
            <a:ext cx="9368900" cy="618994"/>
            <a:chOff x="920319" y="5433134"/>
            <a:chExt cx="9368900" cy="618994"/>
          </a:xfrm>
        </p:grpSpPr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27985F77-2DBA-4234-86B6-822B2996DE2C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9368900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49A75780-A523-4D5A-B7C1-AD036ED3A79C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94A8AE60-C6BE-4E25-94BB-ADE8568A1BC3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144E57B-050C-442F-B097-5FF26BEE04FA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C761F66-8835-4B76-9C25-65A6C697D3B1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BD569BBE-CBF3-4DC9-94CF-E8BF548D6DB7}"/>
                </a:ext>
              </a:extLst>
            </p:cNvPr>
            <p:cNvCxnSpPr>
              <a:cxnSpLocks/>
            </p:cNvCxnSpPr>
            <p:nvPr/>
          </p:nvCxnSpPr>
          <p:spPr>
            <a:xfrm>
              <a:off x="7167239" y="5433134"/>
              <a:ext cx="0" cy="23727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6B60CDC6-232A-4675-B521-191262BD675A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7DB7F649-49CF-476F-9482-E927F717648D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5754FA7-AE4F-468E-ADC8-D6DA7B07AF11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F090D43-71A7-4146-84EF-B0EB7491B9F4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62BD2CF-4894-4CF7-9068-4B973F84B76A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D67C1DEA-E846-4128-989D-A0AF34AE8EA6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EF7ED884-9B94-4FBB-89CE-661651F5F4D6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32B0930-D1B3-4AA0-97EE-849F89992EE7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62FA86B1-26FF-4A14-BB30-043E827AEAEC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1210F935-65BA-4F93-8727-95B6BDBB2621}"/>
                </a:ext>
              </a:extLst>
            </p:cNvPr>
            <p:cNvCxnSpPr>
              <a:cxnSpLocks/>
            </p:cNvCxnSpPr>
            <p:nvPr/>
          </p:nvCxnSpPr>
          <p:spPr>
            <a:xfrm>
              <a:off x="6422996" y="5433134"/>
              <a:ext cx="0" cy="2496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E344EE5-60C7-449C-971D-A40C352F837A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E0833D4-A4CE-4BE1-8517-7D029B67C7E3}"/>
                </a:ext>
              </a:extLst>
            </p:cNvPr>
            <p:cNvCxnSpPr>
              <a:cxnSpLocks/>
            </p:cNvCxnSpPr>
            <p:nvPr/>
          </p:nvCxnSpPr>
          <p:spPr>
            <a:xfrm>
              <a:off x="7975109" y="5445507"/>
              <a:ext cx="0" cy="25447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3E5B145-0E0A-463D-8078-E4AF655F607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62862" y="5433134"/>
              <a:ext cx="4439" cy="2481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7EAF5DBC-8DDC-4DF0-BEE5-C2E236327CEE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14653501-ABFB-4E8A-9431-F0A9318B2128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3947E28A-F9F1-450C-9AEB-816F99F22B85}"/>
                </a:ext>
              </a:extLst>
            </p:cNvPr>
            <p:cNvCxnSpPr>
              <a:cxnSpLocks/>
            </p:cNvCxnSpPr>
            <p:nvPr/>
          </p:nvCxnSpPr>
          <p:spPr>
            <a:xfrm>
              <a:off x="8732670" y="5445507"/>
              <a:ext cx="0" cy="2284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6F9A175D-6B8F-4EBF-91CD-DBB9FCDED239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28610CAE-1385-4EB2-AAF5-D616BB5D8549}"/>
                </a:ext>
              </a:extLst>
            </p:cNvPr>
            <p:cNvSpPr txBox="1"/>
            <p:nvPr/>
          </p:nvSpPr>
          <p:spPr>
            <a:xfrm>
              <a:off x="1093506" y="5682796"/>
              <a:ext cx="84737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0     5     10    15   20   25   30   35   40   45   50   55   60   65   70   75   80   85   90   95   100 </a:t>
              </a:r>
            </a:p>
          </p:txBody>
        </p:sp>
      </p:grpSp>
      <p:pic>
        <p:nvPicPr>
          <p:cNvPr id="32" name="Picture 31">
            <a:extLst>
              <a:ext uri="{FF2B5EF4-FFF2-40B4-BE49-F238E27FC236}">
                <a16:creationId xmlns:a16="http://schemas.microsoft.com/office/drawing/2014/main" id="{664EDDD1-8936-472A-8CB5-BEAE71AABF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0753" y="383953"/>
            <a:ext cx="1783642" cy="135610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28448DC8-635F-4742-8568-0A673CCDE0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07605" y="348173"/>
            <a:ext cx="1783642" cy="1356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0437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0898126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21624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7151387" y="543760"/>
            <a:ext cx="28736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sixty four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EE21CCE-F829-49E0-B6AC-8A9AED7B00E1}"/>
              </a:ext>
            </a:extLst>
          </p:cNvPr>
          <p:cNvGrpSpPr/>
          <p:nvPr/>
        </p:nvGrpSpPr>
        <p:grpSpPr>
          <a:xfrm>
            <a:off x="867053" y="5372775"/>
            <a:ext cx="5502677" cy="634965"/>
            <a:chOff x="920319" y="5417163"/>
            <a:chExt cx="5502677" cy="634965"/>
          </a:xfrm>
        </p:grpSpPr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7B866D1F-CBCE-4275-BFD3-1919B16A226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6C4F5388-B9C9-4092-BC22-BA5B64737814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67053E38-4540-44EA-A666-DFE5AB577585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7C6B5019-3A28-4B81-AA47-4B3F1EF3ED78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6BD73A96-7109-4936-B039-46A762D3D3D2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F7EF82AE-89B7-4B9C-AF4E-2D4EDB11595C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CE84C8DB-0572-4BCF-96AD-CDB30003D69E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5443E719-539C-449A-BF1E-5A49443217A1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92BDD1B2-FE71-40AA-AB47-540ABAAAF884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D16160EE-323B-4B45-B93C-E591D0EA3F92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D32CA0B9-DFDC-409D-8B81-B3AC21688D92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8013ADF1-7DFA-48B8-A30C-CDD8D8821958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8AAC3EDC-3C40-4EF2-94B1-D253B2534B31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A9B87EBB-3430-4B47-B900-BB84687EE62A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0D15F13E-8832-4032-877A-A91F86C2CD9C}"/>
                </a:ext>
              </a:extLst>
            </p:cNvPr>
            <p:cNvSpPr txBox="1"/>
            <p:nvPr/>
          </p:nvSpPr>
          <p:spPr>
            <a:xfrm>
              <a:off x="1093506" y="5682796"/>
              <a:ext cx="52677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0      8    16    24    32   40    48   56   64   72   80   88   96</a:t>
              </a:r>
            </a:p>
          </p:txBody>
        </p:sp>
      </p:grpSp>
      <p:pic>
        <p:nvPicPr>
          <p:cNvPr id="55" name="Picture 54">
            <a:extLst>
              <a:ext uri="{FF2B5EF4-FFF2-40B4-BE49-F238E27FC236}">
                <a16:creationId xmlns:a16="http://schemas.microsoft.com/office/drawing/2014/main" id="{0B91902F-1A69-400E-875E-6B34B6605A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151387" y="1569771"/>
            <a:ext cx="1329660" cy="1271084"/>
          </a:xfrm>
          <a:prstGeom prst="rect">
            <a:avLst/>
          </a:prstGeom>
        </p:spPr>
      </p:pic>
      <p:sp>
        <p:nvSpPr>
          <p:cNvPr id="25" name="Arrow: Curved Down 24">
            <a:extLst>
              <a:ext uri="{FF2B5EF4-FFF2-40B4-BE49-F238E27FC236}">
                <a16:creationId xmlns:a16="http://schemas.microsoft.com/office/drawing/2014/main" id="{FEC74DFA-9B3B-4BD5-B40B-052B5E05482E}"/>
              </a:ext>
            </a:extLst>
          </p:cNvPr>
          <p:cNvSpPr/>
          <p:nvPr/>
        </p:nvSpPr>
        <p:spPr>
          <a:xfrm>
            <a:off x="1599461" y="516141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6" name="Arrow: Curved Down 25">
            <a:extLst>
              <a:ext uri="{FF2B5EF4-FFF2-40B4-BE49-F238E27FC236}">
                <a16:creationId xmlns:a16="http://schemas.microsoft.com/office/drawing/2014/main" id="{51B82C62-C283-477E-9211-123B8E2D1ED0}"/>
              </a:ext>
            </a:extLst>
          </p:cNvPr>
          <p:cNvSpPr/>
          <p:nvPr/>
        </p:nvSpPr>
        <p:spPr>
          <a:xfrm>
            <a:off x="2010055" y="5150535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D06E30D4-6A85-45C7-9B95-A07760DEEE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597874" y="1569771"/>
            <a:ext cx="1329660" cy="1271084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7FEB8E13-5B2D-4D8F-AB21-7AA98517BF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073343" y="1569771"/>
            <a:ext cx="1329660" cy="1271084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886D82A4-E025-454B-BC43-302036ACB8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704900" y="1569771"/>
            <a:ext cx="1329660" cy="1271084"/>
          </a:xfrm>
          <a:prstGeom prst="rect">
            <a:avLst/>
          </a:prstGeom>
        </p:spPr>
      </p:pic>
      <p:sp>
        <p:nvSpPr>
          <p:cNvPr id="30" name="Arrow: Curved Down 29">
            <a:extLst>
              <a:ext uri="{FF2B5EF4-FFF2-40B4-BE49-F238E27FC236}">
                <a16:creationId xmlns:a16="http://schemas.microsoft.com/office/drawing/2014/main" id="{4CFD5D94-36C9-41B6-996F-8FB21D8F3D34}"/>
              </a:ext>
            </a:extLst>
          </p:cNvPr>
          <p:cNvSpPr/>
          <p:nvPr/>
        </p:nvSpPr>
        <p:spPr>
          <a:xfrm>
            <a:off x="2366642" y="516141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1" name="Arrow: Curved Down 30">
            <a:extLst>
              <a:ext uri="{FF2B5EF4-FFF2-40B4-BE49-F238E27FC236}">
                <a16:creationId xmlns:a16="http://schemas.microsoft.com/office/drawing/2014/main" id="{0C54E645-FE0E-41FB-AAE2-1FD540F01E91}"/>
              </a:ext>
            </a:extLst>
          </p:cNvPr>
          <p:cNvSpPr/>
          <p:nvPr/>
        </p:nvSpPr>
        <p:spPr>
          <a:xfrm>
            <a:off x="2833459" y="516141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35F94FA2-DC47-4CFD-921D-071B87D759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65532" y="3018310"/>
            <a:ext cx="1329660" cy="1271084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D3D1261B-796C-4AAB-B04C-B7F9129C7D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151387" y="3018310"/>
            <a:ext cx="1329660" cy="1271084"/>
          </a:xfrm>
          <a:prstGeom prst="rect">
            <a:avLst/>
          </a:prstGeom>
        </p:spPr>
      </p:pic>
      <p:sp>
        <p:nvSpPr>
          <p:cNvPr id="34" name="Arrow: Curved Down 33">
            <a:extLst>
              <a:ext uri="{FF2B5EF4-FFF2-40B4-BE49-F238E27FC236}">
                <a16:creationId xmlns:a16="http://schemas.microsoft.com/office/drawing/2014/main" id="{8ED68D5D-D161-4A8E-B124-D71FBE922F81}"/>
              </a:ext>
            </a:extLst>
          </p:cNvPr>
          <p:cNvSpPr/>
          <p:nvPr/>
        </p:nvSpPr>
        <p:spPr>
          <a:xfrm>
            <a:off x="3246269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B498455A-2099-45FF-8F79-8180B601A0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637242" y="3018310"/>
            <a:ext cx="1329660" cy="1271084"/>
          </a:xfrm>
          <a:prstGeom prst="rect">
            <a:avLst/>
          </a:prstGeom>
        </p:spPr>
      </p:pic>
      <p:sp>
        <p:nvSpPr>
          <p:cNvPr id="36" name="Arrow: Curved Down 35">
            <a:extLst>
              <a:ext uri="{FF2B5EF4-FFF2-40B4-BE49-F238E27FC236}">
                <a16:creationId xmlns:a16="http://schemas.microsoft.com/office/drawing/2014/main" id="{D7BD6B72-4ADB-4D59-9F4B-C97CE3210EA2}"/>
              </a:ext>
            </a:extLst>
          </p:cNvPr>
          <p:cNvSpPr/>
          <p:nvPr/>
        </p:nvSpPr>
        <p:spPr>
          <a:xfrm>
            <a:off x="3674134" y="516141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876CC71C-5757-40A0-A57D-E0FCA5B848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123097" y="2960762"/>
            <a:ext cx="1329660" cy="1271084"/>
          </a:xfrm>
          <a:prstGeom prst="rect">
            <a:avLst/>
          </a:prstGeom>
        </p:spPr>
      </p:pic>
      <p:sp>
        <p:nvSpPr>
          <p:cNvPr id="38" name="Arrow: Curved Down 37">
            <a:extLst>
              <a:ext uri="{FF2B5EF4-FFF2-40B4-BE49-F238E27FC236}">
                <a16:creationId xmlns:a16="http://schemas.microsoft.com/office/drawing/2014/main" id="{11C6C6F3-F161-43A8-B323-CE0C8204216B}"/>
              </a:ext>
            </a:extLst>
          </p:cNvPr>
          <p:cNvSpPr/>
          <p:nvPr/>
        </p:nvSpPr>
        <p:spPr>
          <a:xfrm>
            <a:off x="4040083" y="516141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3777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7538809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21624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6440868" y="319616"/>
            <a:ext cx="36876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seventy two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EE21CCE-F829-49E0-B6AC-8A9AED7B00E1}"/>
              </a:ext>
            </a:extLst>
          </p:cNvPr>
          <p:cNvGrpSpPr/>
          <p:nvPr/>
        </p:nvGrpSpPr>
        <p:grpSpPr>
          <a:xfrm>
            <a:off x="867053" y="5372775"/>
            <a:ext cx="5502677" cy="634965"/>
            <a:chOff x="920319" y="5417163"/>
            <a:chExt cx="5502677" cy="634965"/>
          </a:xfrm>
        </p:grpSpPr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7B866D1F-CBCE-4275-BFD3-1919B16A226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6C4F5388-B9C9-4092-BC22-BA5B64737814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67053E38-4540-44EA-A666-DFE5AB577585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7C6B5019-3A28-4B81-AA47-4B3F1EF3ED78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6BD73A96-7109-4936-B039-46A762D3D3D2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F7EF82AE-89B7-4B9C-AF4E-2D4EDB11595C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CE84C8DB-0572-4BCF-96AD-CDB30003D69E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5443E719-539C-449A-BF1E-5A49443217A1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92BDD1B2-FE71-40AA-AB47-540ABAAAF884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D16160EE-323B-4B45-B93C-E591D0EA3F92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D32CA0B9-DFDC-409D-8B81-B3AC21688D92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8013ADF1-7DFA-48B8-A30C-CDD8D8821958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8AAC3EDC-3C40-4EF2-94B1-D253B2534B31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A9B87EBB-3430-4B47-B900-BB84687EE62A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0D15F13E-8832-4032-877A-A91F86C2CD9C}"/>
                </a:ext>
              </a:extLst>
            </p:cNvPr>
            <p:cNvSpPr txBox="1"/>
            <p:nvPr/>
          </p:nvSpPr>
          <p:spPr>
            <a:xfrm>
              <a:off x="1093506" y="5682796"/>
              <a:ext cx="52677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0      8    16    24    32   40    48   56   64   72   80   88   96</a:t>
              </a:r>
            </a:p>
          </p:txBody>
        </p:sp>
      </p:grpSp>
      <p:pic>
        <p:nvPicPr>
          <p:cNvPr id="55" name="Picture 54">
            <a:extLst>
              <a:ext uri="{FF2B5EF4-FFF2-40B4-BE49-F238E27FC236}">
                <a16:creationId xmlns:a16="http://schemas.microsoft.com/office/drawing/2014/main" id="{0B91902F-1A69-400E-875E-6B34B6605A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199907" y="1345627"/>
            <a:ext cx="972756" cy="929903"/>
          </a:xfrm>
          <a:prstGeom prst="rect">
            <a:avLst/>
          </a:prstGeom>
        </p:spPr>
      </p:pic>
      <p:sp>
        <p:nvSpPr>
          <p:cNvPr id="25" name="Arrow: Curved Down 24">
            <a:extLst>
              <a:ext uri="{FF2B5EF4-FFF2-40B4-BE49-F238E27FC236}">
                <a16:creationId xmlns:a16="http://schemas.microsoft.com/office/drawing/2014/main" id="{FEC74DFA-9B3B-4BD5-B40B-052B5E05482E}"/>
              </a:ext>
            </a:extLst>
          </p:cNvPr>
          <p:cNvSpPr/>
          <p:nvPr/>
        </p:nvSpPr>
        <p:spPr>
          <a:xfrm>
            <a:off x="1599461" y="516141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6" name="Arrow: Curved Down 25">
            <a:extLst>
              <a:ext uri="{FF2B5EF4-FFF2-40B4-BE49-F238E27FC236}">
                <a16:creationId xmlns:a16="http://schemas.microsoft.com/office/drawing/2014/main" id="{51B82C62-C283-477E-9211-123B8E2D1ED0}"/>
              </a:ext>
            </a:extLst>
          </p:cNvPr>
          <p:cNvSpPr/>
          <p:nvPr/>
        </p:nvSpPr>
        <p:spPr>
          <a:xfrm>
            <a:off x="2010055" y="5150535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D06E30D4-6A85-45C7-9B95-A07760DEEE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356697" y="1345626"/>
            <a:ext cx="972756" cy="929903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7FEB8E13-5B2D-4D8F-AB21-7AA98517BF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13487" y="1345625"/>
            <a:ext cx="972756" cy="929903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886D82A4-E025-454B-BC43-302036ACB8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139184" y="1358052"/>
            <a:ext cx="972756" cy="929903"/>
          </a:xfrm>
          <a:prstGeom prst="rect">
            <a:avLst/>
          </a:prstGeom>
        </p:spPr>
      </p:pic>
      <p:sp>
        <p:nvSpPr>
          <p:cNvPr id="30" name="Arrow: Curved Down 29">
            <a:extLst>
              <a:ext uri="{FF2B5EF4-FFF2-40B4-BE49-F238E27FC236}">
                <a16:creationId xmlns:a16="http://schemas.microsoft.com/office/drawing/2014/main" id="{4CFD5D94-36C9-41B6-996F-8FB21D8F3D34}"/>
              </a:ext>
            </a:extLst>
          </p:cNvPr>
          <p:cNvSpPr/>
          <p:nvPr/>
        </p:nvSpPr>
        <p:spPr>
          <a:xfrm>
            <a:off x="2366642" y="516141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1" name="Arrow: Curved Down 30">
            <a:extLst>
              <a:ext uri="{FF2B5EF4-FFF2-40B4-BE49-F238E27FC236}">
                <a16:creationId xmlns:a16="http://schemas.microsoft.com/office/drawing/2014/main" id="{0C54E645-FE0E-41FB-AAE2-1FD540F01E91}"/>
              </a:ext>
            </a:extLst>
          </p:cNvPr>
          <p:cNvSpPr/>
          <p:nvPr/>
        </p:nvSpPr>
        <p:spPr>
          <a:xfrm>
            <a:off x="2833459" y="516141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35F94FA2-DC47-4CFD-921D-071B87D759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113148" y="2592391"/>
            <a:ext cx="972756" cy="929903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D3D1261B-796C-4AAB-B04C-B7F9129C7D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230682" y="2592391"/>
            <a:ext cx="972756" cy="929903"/>
          </a:xfrm>
          <a:prstGeom prst="rect">
            <a:avLst/>
          </a:prstGeom>
        </p:spPr>
      </p:pic>
      <p:sp>
        <p:nvSpPr>
          <p:cNvPr id="34" name="Arrow: Curved Down 33">
            <a:extLst>
              <a:ext uri="{FF2B5EF4-FFF2-40B4-BE49-F238E27FC236}">
                <a16:creationId xmlns:a16="http://schemas.microsoft.com/office/drawing/2014/main" id="{8ED68D5D-D161-4A8E-B124-D71FBE922F81}"/>
              </a:ext>
            </a:extLst>
          </p:cNvPr>
          <p:cNvSpPr/>
          <p:nvPr/>
        </p:nvSpPr>
        <p:spPr>
          <a:xfrm>
            <a:off x="3246269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B498455A-2099-45FF-8F79-8180B601A0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397971" y="2577976"/>
            <a:ext cx="972756" cy="929903"/>
          </a:xfrm>
          <a:prstGeom prst="rect">
            <a:avLst/>
          </a:prstGeom>
        </p:spPr>
      </p:pic>
      <p:sp>
        <p:nvSpPr>
          <p:cNvPr id="36" name="Arrow: Curved Down 35">
            <a:extLst>
              <a:ext uri="{FF2B5EF4-FFF2-40B4-BE49-F238E27FC236}">
                <a16:creationId xmlns:a16="http://schemas.microsoft.com/office/drawing/2014/main" id="{D7BD6B72-4ADB-4D59-9F4B-C97CE3210EA2}"/>
              </a:ext>
            </a:extLst>
          </p:cNvPr>
          <p:cNvSpPr/>
          <p:nvPr/>
        </p:nvSpPr>
        <p:spPr>
          <a:xfrm>
            <a:off x="3674134" y="516141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876CC71C-5757-40A0-A57D-E0FCA5B848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13487" y="2572474"/>
            <a:ext cx="972756" cy="929903"/>
          </a:xfrm>
          <a:prstGeom prst="rect">
            <a:avLst/>
          </a:prstGeom>
        </p:spPr>
      </p:pic>
      <p:sp>
        <p:nvSpPr>
          <p:cNvPr id="38" name="Arrow: Curved Down 37">
            <a:extLst>
              <a:ext uri="{FF2B5EF4-FFF2-40B4-BE49-F238E27FC236}">
                <a16:creationId xmlns:a16="http://schemas.microsoft.com/office/drawing/2014/main" id="{11C6C6F3-F161-43A8-B323-CE0C8204216B}"/>
              </a:ext>
            </a:extLst>
          </p:cNvPr>
          <p:cNvSpPr/>
          <p:nvPr/>
        </p:nvSpPr>
        <p:spPr>
          <a:xfrm>
            <a:off x="4040083" y="516141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9" name="Arrow: Curved Down 38">
            <a:extLst>
              <a:ext uri="{FF2B5EF4-FFF2-40B4-BE49-F238E27FC236}">
                <a16:creationId xmlns:a16="http://schemas.microsoft.com/office/drawing/2014/main" id="{4D8596B5-C408-4F91-BC22-D22E92F0C8CE}"/>
              </a:ext>
            </a:extLst>
          </p:cNvPr>
          <p:cNvSpPr/>
          <p:nvPr/>
        </p:nvSpPr>
        <p:spPr>
          <a:xfrm>
            <a:off x="4452893" y="513494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id="{E53DA85B-0E74-4AE0-B26B-599FFC38D4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096000" y="3810749"/>
            <a:ext cx="972756" cy="929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4185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1908935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21624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7363850" y="337372"/>
            <a:ext cx="19656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eighty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EE21CCE-F829-49E0-B6AC-8A9AED7B00E1}"/>
              </a:ext>
            </a:extLst>
          </p:cNvPr>
          <p:cNvGrpSpPr/>
          <p:nvPr/>
        </p:nvGrpSpPr>
        <p:grpSpPr>
          <a:xfrm>
            <a:off x="867053" y="5372775"/>
            <a:ext cx="5502677" cy="634965"/>
            <a:chOff x="920319" y="5417163"/>
            <a:chExt cx="5502677" cy="634965"/>
          </a:xfrm>
        </p:grpSpPr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7B866D1F-CBCE-4275-BFD3-1919B16A226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6C4F5388-B9C9-4092-BC22-BA5B64737814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67053E38-4540-44EA-A666-DFE5AB577585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7C6B5019-3A28-4B81-AA47-4B3F1EF3ED78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6BD73A96-7109-4936-B039-46A762D3D3D2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F7EF82AE-89B7-4B9C-AF4E-2D4EDB11595C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CE84C8DB-0572-4BCF-96AD-CDB30003D69E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5443E719-539C-449A-BF1E-5A49443217A1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92BDD1B2-FE71-40AA-AB47-540ABAAAF884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D16160EE-323B-4B45-B93C-E591D0EA3F92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D32CA0B9-DFDC-409D-8B81-B3AC21688D92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8013ADF1-7DFA-48B8-A30C-CDD8D8821958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8AAC3EDC-3C40-4EF2-94B1-D253B2534B31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A9B87EBB-3430-4B47-B900-BB84687EE62A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0D15F13E-8832-4032-877A-A91F86C2CD9C}"/>
                </a:ext>
              </a:extLst>
            </p:cNvPr>
            <p:cNvSpPr txBox="1"/>
            <p:nvPr/>
          </p:nvSpPr>
          <p:spPr>
            <a:xfrm>
              <a:off x="1093506" y="5682796"/>
              <a:ext cx="52677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0      8    16    24    32   40    48   56   64   72   80   88   96</a:t>
              </a:r>
            </a:p>
          </p:txBody>
        </p:sp>
      </p:grpSp>
      <p:pic>
        <p:nvPicPr>
          <p:cNvPr id="55" name="Picture 54">
            <a:extLst>
              <a:ext uri="{FF2B5EF4-FFF2-40B4-BE49-F238E27FC236}">
                <a16:creationId xmlns:a16="http://schemas.microsoft.com/office/drawing/2014/main" id="{0B91902F-1A69-400E-875E-6B34B6605A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199907" y="1345627"/>
            <a:ext cx="972756" cy="929903"/>
          </a:xfrm>
          <a:prstGeom prst="rect">
            <a:avLst/>
          </a:prstGeom>
        </p:spPr>
      </p:pic>
      <p:sp>
        <p:nvSpPr>
          <p:cNvPr id="25" name="Arrow: Curved Down 24">
            <a:extLst>
              <a:ext uri="{FF2B5EF4-FFF2-40B4-BE49-F238E27FC236}">
                <a16:creationId xmlns:a16="http://schemas.microsoft.com/office/drawing/2014/main" id="{FEC74DFA-9B3B-4BD5-B40B-052B5E05482E}"/>
              </a:ext>
            </a:extLst>
          </p:cNvPr>
          <p:cNvSpPr/>
          <p:nvPr/>
        </p:nvSpPr>
        <p:spPr>
          <a:xfrm>
            <a:off x="1599461" y="516141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6" name="Arrow: Curved Down 25">
            <a:extLst>
              <a:ext uri="{FF2B5EF4-FFF2-40B4-BE49-F238E27FC236}">
                <a16:creationId xmlns:a16="http://schemas.microsoft.com/office/drawing/2014/main" id="{51B82C62-C283-477E-9211-123B8E2D1ED0}"/>
              </a:ext>
            </a:extLst>
          </p:cNvPr>
          <p:cNvSpPr/>
          <p:nvPr/>
        </p:nvSpPr>
        <p:spPr>
          <a:xfrm>
            <a:off x="2010055" y="5150535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D06E30D4-6A85-45C7-9B95-A07760DEEE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356697" y="1345626"/>
            <a:ext cx="972756" cy="929903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7FEB8E13-5B2D-4D8F-AB21-7AA98517BF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13487" y="1345625"/>
            <a:ext cx="972756" cy="929903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886D82A4-E025-454B-BC43-302036ACB8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139184" y="1358052"/>
            <a:ext cx="972756" cy="929903"/>
          </a:xfrm>
          <a:prstGeom prst="rect">
            <a:avLst/>
          </a:prstGeom>
        </p:spPr>
      </p:pic>
      <p:sp>
        <p:nvSpPr>
          <p:cNvPr id="30" name="Arrow: Curved Down 29">
            <a:extLst>
              <a:ext uri="{FF2B5EF4-FFF2-40B4-BE49-F238E27FC236}">
                <a16:creationId xmlns:a16="http://schemas.microsoft.com/office/drawing/2014/main" id="{4CFD5D94-36C9-41B6-996F-8FB21D8F3D34}"/>
              </a:ext>
            </a:extLst>
          </p:cNvPr>
          <p:cNvSpPr/>
          <p:nvPr/>
        </p:nvSpPr>
        <p:spPr>
          <a:xfrm>
            <a:off x="2366642" y="516141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1" name="Arrow: Curved Down 30">
            <a:extLst>
              <a:ext uri="{FF2B5EF4-FFF2-40B4-BE49-F238E27FC236}">
                <a16:creationId xmlns:a16="http://schemas.microsoft.com/office/drawing/2014/main" id="{0C54E645-FE0E-41FB-AAE2-1FD540F01E91}"/>
              </a:ext>
            </a:extLst>
          </p:cNvPr>
          <p:cNvSpPr/>
          <p:nvPr/>
        </p:nvSpPr>
        <p:spPr>
          <a:xfrm>
            <a:off x="2833459" y="516141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35F94FA2-DC47-4CFD-921D-071B87D759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113148" y="2592391"/>
            <a:ext cx="972756" cy="929903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D3D1261B-796C-4AAB-B04C-B7F9129C7D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230682" y="2592391"/>
            <a:ext cx="972756" cy="929903"/>
          </a:xfrm>
          <a:prstGeom prst="rect">
            <a:avLst/>
          </a:prstGeom>
        </p:spPr>
      </p:pic>
      <p:sp>
        <p:nvSpPr>
          <p:cNvPr id="34" name="Arrow: Curved Down 33">
            <a:extLst>
              <a:ext uri="{FF2B5EF4-FFF2-40B4-BE49-F238E27FC236}">
                <a16:creationId xmlns:a16="http://schemas.microsoft.com/office/drawing/2014/main" id="{8ED68D5D-D161-4A8E-B124-D71FBE922F81}"/>
              </a:ext>
            </a:extLst>
          </p:cNvPr>
          <p:cNvSpPr/>
          <p:nvPr/>
        </p:nvSpPr>
        <p:spPr>
          <a:xfrm>
            <a:off x="3246269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B498455A-2099-45FF-8F79-8180B601A0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397971" y="2577976"/>
            <a:ext cx="972756" cy="929903"/>
          </a:xfrm>
          <a:prstGeom prst="rect">
            <a:avLst/>
          </a:prstGeom>
        </p:spPr>
      </p:pic>
      <p:sp>
        <p:nvSpPr>
          <p:cNvPr id="36" name="Arrow: Curved Down 35">
            <a:extLst>
              <a:ext uri="{FF2B5EF4-FFF2-40B4-BE49-F238E27FC236}">
                <a16:creationId xmlns:a16="http://schemas.microsoft.com/office/drawing/2014/main" id="{D7BD6B72-4ADB-4D59-9F4B-C97CE3210EA2}"/>
              </a:ext>
            </a:extLst>
          </p:cNvPr>
          <p:cNvSpPr/>
          <p:nvPr/>
        </p:nvSpPr>
        <p:spPr>
          <a:xfrm>
            <a:off x="3674134" y="516141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876CC71C-5757-40A0-A57D-E0FCA5B848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13487" y="2572474"/>
            <a:ext cx="972756" cy="929903"/>
          </a:xfrm>
          <a:prstGeom prst="rect">
            <a:avLst/>
          </a:prstGeom>
        </p:spPr>
      </p:pic>
      <p:sp>
        <p:nvSpPr>
          <p:cNvPr id="38" name="Arrow: Curved Down 37">
            <a:extLst>
              <a:ext uri="{FF2B5EF4-FFF2-40B4-BE49-F238E27FC236}">
                <a16:creationId xmlns:a16="http://schemas.microsoft.com/office/drawing/2014/main" id="{11C6C6F3-F161-43A8-B323-CE0C8204216B}"/>
              </a:ext>
            </a:extLst>
          </p:cNvPr>
          <p:cNvSpPr/>
          <p:nvPr/>
        </p:nvSpPr>
        <p:spPr>
          <a:xfrm>
            <a:off x="4040083" y="516141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9" name="Arrow: Curved Down 38">
            <a:extLst>
              <a:ext uri="{FF2B5EF4-FFF2-40B4-BE49-F238E27FC236}">
                <a16:creationId xmlns:a16="http://schemas.microsoft.com/office/drawing/2014/main" id="{4D8596B5-C408-4F91-BC22-D22E92F0C8CE}"/>
              </a:ext>
            </a:extLst>
          </p:cNvPr>
          <p:cNvSpPr/>
          <p:nvPr/>
        </p:nvSpPr>
        <p:spPr>
          <a:xfrm>
            <a:off x="4452893" y="513494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id="{E53DA85B-0E74-4AE0-B26B-599FFC38D4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096000" y="3810749"/>
            <a:ext cx="972756" cy="929903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AF210487-4927-4A83-AC18-62906D8962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230682" y="3810748"/>
            <a:ext cx="972756" cy="929903"/>
          </a:xfrm>
          <a:prstGeom prst="rect">
            <a:avLst/>
          </a:prstGeom>
        </p:spPr>
      </p:pic>
      <p:sp>
        <p:nvSpPr>
          <p:cNvPr id="58" name="Arrow: Curved Down 57">
            <a:extLst>
              <a:ext uri="{FF2B5EF4-FFF2-40B4-BE49-F238E27FC236}">
                <a16:creationId xmlns:a16="http://schemas.microsoft.com/office/drawing/2014/main" id="{56FFD280-89A1-44B0-BB85-47FD658125A3}"/>
              </a:ext>
            </a:extLst>
          </p:cNvPr>
          <p:cNvSpPr/>
          <p:nvPr/>
        </p:nvSpPr>
        <p:spPr>
          <a:xfrm>
            <a:off x="4809480" y="5155068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9633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3912194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21624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6715780" y="286249"/>
            <a:ext cx="357501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eighty eight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EE21CCE-F829-49E0-B6AC-8A9AED7B00E1}"/>
              </a:ext>
            </a:extLst>
          </p:cNvPr>
          <p:cNvGrpSpPr/>
          <p:nvPr/>
        </p:nvGrpSpPr>
        <p:grpSpPr>
          <a:xfrm>
            <a:off x="867053" y="5372775"/>
            <a:ext cx="5502677" cy="634965"/>
            <a:chOff x="920319" y="5417163"/>
            <a:chExt cx="5502677" cy="634965"/>
          </a:xfrm>
        </p:grpSpPr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7B866D1F-CBCE-4275-BFD3-1919B16A226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6C4F5388-B9C9-4092-BC22-BA5B64737814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67053E38-4540-44EA-A666-DFE5AB577585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7C6B5019-3A28-4B81-AA47-4B3F1EF3ED78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6BD73A96-7109-4936-B039-46A762D3D3D2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F7EF82AE-89B7-4B9C-AF4E-2D4EDB11595C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CE84C8DB-0572-4BCF-96AD-CDB30003D69E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5443E719-539C-449A-BF1E-5A49443217A1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92BDD1B2-FE71-40AA-AB47-540ABAAAF884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D16160EE-323B-4B45-B93C-E591D0EA3F92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D32CA0B9-DFDC-409D-8B81-B3AC21688D92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8013ADF1-7DFA-48B8-A30C-CDD8D8821958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8AAC3EDC-3C40-4EF2-94B1-D253B2534B31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A9B87EBB-3430-4B47-B900-BB84687EE62A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0D15F13E-8832-4032-877A-A91F86C2CD9C}"/>
                </a:ext>
              </a:extLst>
            </p:cNvPr>
            <p:cNvSpPr txBox="1"/>
            <p:nvPr/>
          </p:nvSpPr>
          <p:spPr>
            <a:xfrm>
              <a:off x="1093506" y="5682796"/>
              <a:ext cx="52677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0      8    16    24    32   40    48   56   64   72   80   88   96</a:t>
              </a:r>
            </a:p>
          </p:txBody>
        </p:sp>
      </p:grpSp>
      <p:pic>
        <p:nvPicPr>
          <p:cNvPr id="55" name="Picture 54">
            <a:extLst>
              <a:ext uri="{FF2B5EF4-FFF2-40B4-BE49-F238E27FC236}">
                <a16:creationId xmlns:a16="http://schemas.microsoft.com/office/drawing/2014/main" id="{0B91902F-1A69-400E-875E-6B34B6605A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199907" y="1345627"/>
            <a:ext cx="972756" cy="929903"/>
          </a:xfrm>
          <a:prstGeom prst="rect">
            <a:avLst/>
          </a:prstGeom>
        </p:spPr>
      </p:pic>
      <p:sp>
        <p:nvSpPr>
          <p:cNvPr id="25" name="Arrow: Curved Down 24">
            <a:extLst>
              <a:ext uri="{FF2B5EF4-FFF2-40B4-BE49-F238E27FC236}">
                <a16:creationId xmlns:a16="http://schemas.microsoft.com/office/drawing/2014/main" id="{FEC74DFA-9B3B-4BD5-B40B-052B5E05482E}"/>
              </a:ext>
            </a:extLst>
          </p:cNvPr>
          <p:cNvSpPr/>
          <p:nvPr/>
        </p:nvSpPr>
        <p:spPr>
          <a:xfrm>
            <a:off x="1599461" y="516141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6" name="Arrow: Curved Down 25">
            <a:extLst>
              <a:ext uri="{FF2B5EF4-FFF2-40B4-BE49-F238E27FC236}">
                <a16:creationId xmlns:a16="http://schemas.microsoft.com/office/drawing/2014/main" id="{51B82C62-C283-477E-9211-123B8E2D1ED0}"/>
              </a:ext>
            </a:extLst>
          </p:cNvPr>
          <p:cNvSpPr/>
          <p:nvPr/>
        </p:nvSpPr>
        <p:spPr>
          <a:xfrm>
            <a:off x="2010055" y="5150535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D06E30D4-6A85-45C7-9B95-A07760DEEE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356697" y="1345626"/>
            <a:ext cx="972756" cy="929903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7FEB8E13-5B2D-4D8F-AB21-7AA98517BF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13487" y="1345625"/>
            <a:ext cx="972756" cy="929903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886D82A4-E025-454B-BC43-302036ACB8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139184" y="1358052"/>
            <a:ext cx="972756" cy="929903"/>
          </a:xfrm>
          <a:prstGeom prst="rect">
            <a:avLst/>
          </a:prstGeom>
        </p:spPr>
      </p:pic>
      <p:sp>
        <p:nvSpPr>
          <p:cNvPr id="30" name="Arrow: Curved Down 29">
            <a:extLst>
              <a:ext uri="{FF2B5EF4-FFF2-40B4-BE49-F238E27FC236}">
                <a16:creationId xmlns:a16="http://schemas.microsoft.com/office/drawing/2014/main" id="{4CFD5D94-36C9-41B6-996F-8FB21D8F3D34}"/>
              </a:ext>
            </a:extLst>
          </p:cNvPr>
          <p:cNvSpPr/>
          <p:nvPr/>
        </p:nvSpPr>
        <p:spPr>
          <a:xfrm>
            <a:off x="2366642" y="516141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1" name="Arrow: Curved Down 30">
            <a:extLst>
              <a:ext uri="{FF2B5EF4-FFF2-40B4-BE49-F238E27FC236}">
                <a16:creationId xmlns:a16="http://schemas.microsoft.com/office/drawing/2014/main" id="{0C54E645-FE0E-41FB-AAE2-1FD540F01E91}"/>
              </a:ext>
            </a:extLst>
          </p:cNvPr>
          <p:cNvSpPr/>
          <p:nvPr/>
        </p:nvSpPr>
        <p:spPr>
          <a:xfrm>
            <a:off x="2833459" y="516141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35F94FA2-DC47-4CFD-921D-071B87D759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113148" y="2592391"/>
            <a:ext cx="972756" cy="929903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D3D1261B-796C-4AAB-B04C-B7F9129C7D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230682" y="2592391"/>
            <a:ext cx="972756" cy="929903"/>
          </a:xfrm>
          <a:prstGeom prst="rect">
            <a:avLst/>
          </a:prstGeom>
        </p:spPr>
      </p:pic>
      <p:sp>
        <p:nvSpPr>
          <p:cNvPr id="34" name="Arrow: Curved Down 33">
            <a:extLst>
              <a:ext uri="{FF2B5EF4-FFF2-40B4-BE49-F238E27FC236}">
                <a16:creationId xmlns:a16="http://schemas.microsoft.com/office/drawing/2014/main" id="{8ED68D5D-D161-4A8E-B124-D71FBE922F81}"/>
              </a:ext>
            </a:extLst>
          </p:cNvPr>
          <p:cNvSpPr/>
          <p:nvPr/>
        </p:nvSpPr>
        <p:spPr>
          <a:xfrm>
            <a:off x="3246269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B498455A-2099-45FF-8F79-8180B601A0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397971" y="2577976"/>
            <a:ext cx="972756" cy="929903"/>
          </a:xfrm>
          <a:prstGeom prst="rect">
            <a:avLst/>
          </a:prstGeom>
        </p:spPr>
      </p:pic>
      <p:sp>
        <p:nvSpPr>
          <p:cNvPr id="36" name="Arrow: Curved Down 35">
            <a:extLst>
              <a:ext uri="{FF2B5EF4-FFF2-40B4-BE49-F238E27FC236}">
                <a16:creationId xmlns:a16="http://schemas.microsoft.com/office/drawing/2014/main" id="{D7BD6B72-4ADB-4D59-9F4B-C97CE3210EA2}"/>
              </a:ext>
            </a:extLst>
          </p:cNvPr>
          <p:cNvSpPr/>
          <p:nvPr/>
        </p:nvSpPr>
        <p:spPr>
          <a:xfrm>
            <a:off x="3674134" y="516141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876CC71C-5757-40A0-A57D-E0FCA5B848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13487" y="2572474"/>
            <a:ext cx="972756" cy="929903"/>
          </a:xfrm>
          <a:prstGeom prst="rect">
            <a:avLst/>
          </a:prstGeom>
        </p:spPr>
      </p:pic>
      <p:sp>
        <p:nvSpPr>
          <p:cNvPr id="38" name="Arrow: Curved Down 37">
            <a:extLst>
              <a:ext uri="{FF2B5EF4-FFF2-40B4-BE49-F238E27FC236}">
                <a16:creationId xmlns:a16="http://schemas.microsoft.com/office/drawing/2014/main" id="{11C6C6F3-F161-43A8-B323-CE0C8204216B}"/>
              </a:ext>
            </a:extLst>
          </p:cNvPr>
          <p:cNvSpPr/>
          <p:nvPr/>
        </p:nvSpPr>
        <p:spPr>
          <a:xfrm>
            <a:off x="4040083" y="516141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9" name="Arrow: Curved Down 38">
            <a:extLst>
              <a:ext uri="{FF2B5EF4-FFF2-40B4-BE49-F238E27FC236}">
                <a16:creationId xmlns:a16="http://schemas.microsoft.com/office/drawing/2014/main" id="{4D8596B5-C408-4F91-BC22-D22E92F0C8CE}"/>
              </a:ext>
            </a:extLst>
          </p:cNvPr>
          <p:cNvSpPr/>
          <p:nvPr/>
        </p:nvSpPr>
        <p:spPr>
          <a:xfrm>
            <a:off x="4452893" y="513494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id="{E53DA85B-0E74-4AE0-B26B-599FFC38D4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096000" y="3810749"/>
            <a:ext cx="972756" cy="929903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AF210487-4927-4A83-AC18-62906D8962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230682" y="3810748"/>
            <a:ext cx="972756" cy="929903"/>
          </a:xfrm>
          <a:prstGeom prst="rect">
            <a:avLst/>
          </a:prstGeom>
        </p:spPr>
      </p:pic>
      <p:sp>
        <p:nvSpPr>
          <p:cNvPr id="58" name="Arrow: Curved Down 57">
            <a:extLst>
              <a:ext uri="{FF2B5EF4-FFF2-40B4-BE49-F238E27FC236}">
                <a16:creationId xmlns:a16="http://schemas.microsoft.com/office/drawing/2014/main" id="{56FFD280-89A1-44B0-BB85-47FD658125A3}"/>
              </a:ext>
            </a:extLst>
          </p:cNvPr>
          <p:cNvSpPr/>
          <p:nvPr/>
        </p:nvSpPr>
        <p:spPr>
          <a:xfrm>
            <a:off x="4809480" y="5155068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9" name="Picture 58">
            <a:extLst>
              <a:ext uri="{FF2B5EF4-FFF2-40B4-BE49-F238E27FC236}">
                <a16:creationId xmlns:a16="http://schemas.microsoft.com/office/drawing/2014/main" id="{205AF532-9BD7-4DAF-BF4F-F14D36D0A2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397971" y="3810326"/>
            <a:ext cx="972756" cy="929903"/>
          </a:xfrm>
          <a:prstGeom prst="rect">
            <a:avLst/>
          </a:prstGeom>
        </p:spPr>
      </p:pic>
      <p:sp>
        <p:nvSpPr>
          <p:cNvPr id="60" name="Arrow: Curved Down 59">
            <a:extLst>
              <a:ext uri="{FF2B5EF4-FFF2-40B4-BE49-F238E27FC236}">
                <a16:creationId xmlns:a16="http://schemas.microsoft.com/office/drawing/2014/main" id="{5489E987-6AEB-4A56-9880-F117F4DA058E}"/>
              </a:ext>
            </a:extLst>
          </p:cNvPr>
          <p:cNvSpPr/>
          <p:nvPr/>
        </p:nvSpPr>
        <p:spPr>
          <a:xfrm>
            <a:off x="5222290" y="5158009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312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6901321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21624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6715780" y="286249"/>
            <a:ext cx="29306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ninety six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EE21CCE-F829-49E0-B6AC-8A9AED7B00E1}"/>
              </a:ext>
            </a:extLst>
          </p:cNvPr>
          <p:cNvGrpSpPr/>
          <p:nvPr/>
        </p:nvGrpSpPr>
        <p:grpSpPr>
          <a:xfrm>
            <a:off x="867053" y="5372775"/>
            <a:ext cx="5502677" cy="634965"/>
            <a:chOff x="920319" y="5417163"/>
            <a:chExt cx="5502677" cy="634965"/>
          </a:xfrm>
        </p:grpSpPr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7B866D1F-CBCE-4275-BFD3-1919B16A226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6C4F5388-B9C9-4092-BC22-BA5B64737814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67053E38-4540-44EA-A666-DFE5AB577585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7C6B5019-3A28-4B81-AA47-4B3F1EF3ED78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6BD73A96-7109-4936-B039-46A762D3D3D2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F7EF82AE-89B7-4B9C-AF4E-2D4EDB11595C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CE84C8DB-0572-4BCF-96AD-CDB30003D69E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5443E719-539C-449A-BF1E-5A49443217A1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92BDD1B2-FE71-40AA-AB47-540ABAAAF884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D16160EE-323B-4B45-B93C-E591D0EA3F92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D32CA0B9-DFDC-409D-8B81-B3AC21688D92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8013ADF1-7DFA-48B8-A30C-CDD8D8821958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8AAC3EDC-3C40-4EF2-94B1-D253B2534B31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A9B87EBB-3430-4B47-B900-BB84687EE62A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0D15F13E-8832-4032-877A-A91F86C2CD9C}"/>
                </a:ext>
              </a:extLst>
            </p:cNvPr>
            <p:cNvSpPr txBox="1"/>
            <p:nvPr/>
          </p:nvSpPr>
          <p:spPr>
            <a:xfrm>
              <a:off x="1093506" y="5682796"/>
              <a:ext cx="52677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0      8    16    24    32   40    48   56   64   72   80   88   96</a:t>
              </a:r>
            </a:p>
          </p:txBody>
        </p:sp>
      </p:grpSp>
      <p:pic>
        <p:nvPicPr>
          <p:cNvPr id="55" name="Picture 54">
            <a:extLst>
              <a:ext uri="{FF2B5EF4-FFF2-40B4-BE49-F238E27FC236}">
                <a16:creationId xmlns:a16="http://schemas.microsoft.com/office/drawing/2014/main" id="{0B91902F-1A69-400E-875E-6B34B6605A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199907" y="1345627"/>
            <a:ext cx="972756" cy="929903"/>
          </a:xfrm>
          <a:prstGeom prst="rect">
            <a:avLst/>
          </a:prstGeom>
        </p:spPr>
      </p:pic>
      <p:sp>
        <p:nvSpPr>
          <p:cNvPr id="25" name="Arrow: Curved Down 24">
            <a:extLst>
              <a:ext uri="{FF2B5EF4-FFF2-40B4-BE49-F238E27FC236}">
                <a16:creationId xmlns:a16="http://schemas.microsoft.com/office/drawing/2014/main" id="{FEC74DFA-9B3B-4BD5-B40B-052B5E05482E}"/>
              </a:ext>
            </a:extLst>
          </p:cNvPr>
          <p:cNvSpPr/>
          <p:nvPr/>
        </p:nvSpPr>
        <p:spPr>
          <a:xfrm>
            <a:off x="1599461" y="516141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6" name="Arrow: Curved Down 25">
            <a:extLst>
              <a:ext uri="{FF2B5EF4-FFF2-40B4-BE49-F238E27FC236}">
                <a16:creationId xmlns:a16="http://schemas.microsoft.com/office/drawing/2014/main" id="{51B82C62-C283-477E-9211-123B8E2D1ED0}"/>
              </a:ext>
            </a:extLst>
          </p:cNvPr>
          <p:cNvSpPr/>
          <p:nvPr/>
        </p:nvSpPr>
        <p:spPr>
          <a:xfrm>
            <a:off x="2010055" y="5150535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D06E30D4-6A85-45C7-9B95-A07760DEEE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356697" y="1345626"/>
            <a:ext cx="972756" cy="929903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7FEB8E13-5B2D-4D8F-AB21-7AA98517BF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13487" y="1345625"/>
            <a:ext cx="972756" cy="929903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886D82A4-E025-454B-BC43-302036ACB8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139184" y="1358052"/>
            <a:ext cx="972756" cy="929903"/>
          </a:xfrm>
          <a:prstGeom prst="rect">
            <a:avLst/>
          </a:prstGeom>
        </p:spPr>
      </p:pic>
      <p:sp>
        <p:nvSpPr>
          <p:cNvPr id="30" name="Arrow: Curved Down 29">
            <a:extLst>
              <a:ext uri="{FF2B5EF4-FFF2-40B4-BE49-F238E27FC236}">
                <a16:creationId xmlns:a16="http://schemas.microsoft.com/office/drawing/2014/main" id="{4CFD5D94-36C9-41B6-996F-8FB21D8F3D34}"/>
              </a:ext>
            </a:extLst>
          </p:cNvPr>
          <p:cNvSpPr/>
          <p:nvPr/>
        </p:nvSpPr>
        <p:spPr>
          <a:xfrm>
            <a:off x="2366642" y="516141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1" name="Arrow: Curved Down 30">
            <a:extLst>
              <a:ext uri="{FF2B5EF4-FFF2-40B4-BE49-F238E27FC236}">
                <a16:creationId xmlns:a16="http://schemas.microsoft.com/office/drawing/2014/main" id="{0C54E645-FE0E-41FB-AAE2-1FD540F01E91}"/>
              </a:ext>
            </a:extLst>
          </p:cNvPr>
          <p:cNvSpPr/>
          <p:nvPr/>
        </p:nvSpPr>
        <p:spPr>
          <a:xfrm>
            <a:off x="2833459" y="516141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35F94FA2-DC47-4CFD-921D-071B87D759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113148" y="2592391"/>
            <a:ext cx="972756" cy="929903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D3D1261B-796C-4AAB-B04C-B7F9129C7D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230682" y="2592391"/>
            <a:ext cx="972756" cy="929903"/>
          </a:xfrm>
          <a:prstGeom prst="rect">
            <a:avLst/>
          </a:prstGeom>
        </p:spPr>
      </p:pic>
      <p:sp>
        <p:nvSpPr>
          <p:cNvPr id="34" name="Arrow: Curved Down 33">
            <a:extLst>
              <a:ext uri="{FF2B5EF4-FFF2-40B4-BE49-F238E27FC236}">
                <a16:creationId xmlns:a16="http://schemas.microsoft.com/office/drawing/2014/main" id="{8ED68D5D-D161-4A8E-B124-D71FBE922F81}"/>
              </a:ext>
            </a:extLst>
          </p:cNvPr>
          <p:cNvSpPr/>
          <p:nvPr/>
        </p:nvSpPr>
        <p:spPr>
          <a:xfrm>
            <a:off x="3246269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B498455A-2099-45FF-8F79-8180B601A0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397971" y="2577976"/>
            <a:ext cx="972756" cy="929903"/>
          </a:xfrm>
          <a:prstGeom prst="rect">
            <a:avLst/>
          </a:prstGeom>
        </p:spPr>
      </p:pic>
      <p:sp>
        <p:nvSpPr>
          <p:cNvPr id="36" name="Arrow: Curved Down 35">
            <a:extLst>
              <a:ext uri="{FF2B5EF4-FFF2-40B4-BE49-F238E27FC236}">
                <a16:creationId xmlns:a16="http://schemas.microsoft.com/office/drawing/2014/main" id="{D7BD6B72-4ADB-4D59-9F4B-C97CE3210EA2}"/>
              </a:ext>
            </a:extLst>
          </p:cNvPr>
          <p:cNvSpPr/>
          <p:nvPr/>
        </p:nvSpPr>
        <p:spPr>
          <a:xfrm>
            <a:off x="3674134" y="516141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876CC71C-5757-40A0-A57D-E0FCA5B848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13487" y="2572474"/>
            <a:ext cx="972756" cy="929903"/>
          </a:xfrm>
          <a:prstGeom prst="rect">
            <a:avLst/>
          </a:prstGeom>
        </p:spPr>
      </p:pic>
      <p:sp>
        <p:nvSpPr>
          <p:cNvPr id="38" name="Arrow: Curved Down 37">
            <a:extLst>
              <a:ext uri="{FF2B5EF4-FFF2-40B4-BE49-F238E27FC236}">
                <a16:creationId xmlns:a16="http://schemas.microsoft.com/office/drawing/2014/main" id="{11C6C6F3-F161-43A8-B323-CE0C8204216B}"/>
              </a:ext>
            </a:extLst>
          </p:cNvPr>
          <p:cNvSpPr/>
          <p:nvPr/>
        </p:nvSpPr>
        <p:spPr>
          <a:xfrm>
            <a:off x="4040083" y="516141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9" name="Arrow: Curved Down 38">
            <a:extLst>
              <a:ext uri="{FF2B5EF4-FFF2-40B4-BE49-F238E27FC236}">
                <a16:creationId xmlns:a16="http://schemas.microsoft.com/office/drawing/2014/main" id="{4D8596B5-C408-4F91-BC22-D22E92F0C8CE}"/>
              </a:ext>
            </a:extLst>
          </p:cNvPr>
          <p:cNvSpPr/>
          <p:nvPr/>
        </p:nvSpPr>
        <p:spPr>
          <a:xfrm>
            <a:off x="4452893" y="513494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id="{E53DA85B-0E74-4AE0-B26B-599FFC38D4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096000" y="3810749"/>
            <a:ext cx="972756" cy="929903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AF210487-4927-4A83-AC18-62906D8962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230682" y="3810748"/>
            <a:ext cx="972756" cy="929903"/>
          </a:xfrm>
          <a:prstGeom prst="rect">
            <a:avLst/>
          </a:prstGeom>
        </p:spPr>
      </p:pic>
      <p:sp>
        <p:nvSpPr>
          <p:cNvPr id="58" name="Arrow: Curved Down 57">
            <a:extLst>
              <a:ext uri="{FF2B5EF4-FFF2-40B4-BE49-F238E27FC236}">
                <a16:creationId xmlns:a16="http://schemas.microsoft.com/office/drawing/2014/main" id="{56FFD280-89A1-44B0-BB85-47FD658125A3}"/>
              </a:ext>
            </a:extLst>
          </p:cNvPr>
          <p:cNvSpPr/>
          <p:nvPr/>
        </p:nvSpPr>
        <p:spPr>
          <a:xfrm>
            <a:off x="4809480" y="5155068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9" name="Picture 58">
            <a:extLst>
              <a:ext uri="{FF2B5EF4-FFF2-40B4-BE49-F238E27FC236}">
                <a16:creationId xmlns:a16="http://schemas.microsoft.com/office/drawing/2014/main" id="{205AF532-9BD7-4DAF-BF4F-F14D36D0A2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397971" y="3810326"/>
            <a:ext cx="972756" cy="929903"/>
          </a:xfrm>
          <a:prstGeom prst="rect">
            <a:avLst/>
          </a:prstGeom>
        </p:spPr>
      </p:pic>
      <p:sp>
        <p:nvSpPr>
          <p:cNvPr id="60" name="Arrow: Curved Down 59">
            <a:extLst>
              <a:ext uri="{FF2B5EF4-FFF2-40B4-BE49-F238E27FC236}">
                <a16:creationId xmlns:a16="http://schemas.microsoft.com/office/drawing/2014/main" id="{5489E987-6AEB-4A56-9880-F117F4DA058E}"/>
              </a:ext>
            </a:extLst>
          </p:cNvPr>
          <p:cNvSpPr/>
          <p:nvPr/>
        </p:nvSpPr>
        <p:spPr>
          <a:xfrm>
            <a:off x="5222290" y="5158009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61" name="Picture 60">
            <a:extLst>
              <a:ext uri="{FF2B5EF4-FFF2-40B4-BE49-F238E27FC236}">
                <a16:creationId xmlns:a16="http://schemas.microsoft.com/office/drawing/2014/main" id="{972C5F3F-C3FC-46E8-9E96-D4871CEC51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65260" y="3799323"/>
            <a:ext cx="972756" cy="929903"/>
          </a:xfrm>
          <a:prstGeom prst="rect">
            <a:avLst/>
          </a:prstGeom>
        </p:spPr>
      </p:pic>
      <p:sp>
        <p:nvSpPr>
          <p:cNvPr id="62" name="Arrow: Curved Down 61">
            <a:extLst>
              <a:ext uri="{FF2B5EF4-FFF2-40B4-BE49-F238E27FC236}">
                <a16:creationId xmlns:a16="http://schemas.microsoft.com/office/drawing/2014/main" id="{86B9F046-28EE-431F-98EF-5BE167F26514}"/>
              </a:ext>
            </a:extLst>
          </p:cNvPr>
          <p:cNvSpPr/>
          <p:nvPr/>
        </p:nvSpPr>
        <p:spPr>
          <a:xfrm>
            <a:off x="5633621" y="5174595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6926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2088236" y="629487"/>
            <a:ext cx="801552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What is the next step of 8 ?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5697184-2A0C-40B8-9E44-F0504A676BB7}"/>
              </a:ext>
            </a:extLst>
          </p:cNvPr>
          <p:cNvSpPr txBox="1"/>
          <p:nvPr/>
        </p:nvSpPr>
        <p:spPr>
          <a:xfrm>
            <a:off x="3696574" y="5766848"/>
            <a:ext cx="46651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Keep counting !</a:t>
            </a:r>
          </a:p>
        </p:txBody>
      </p:sp>
      <p:graphicFrame>
        <p:nvGraphicFramePr>
          <p:cNvPr id="7" name="Table 2">
            <a:extLst>
              <a:ext uri="{FF2B5EF4-FFF2-40B4-BE49-F238E27FC236}">
                <a16:creationId xmlns:a16="http://schemas.microsoft.com/office/drawing/2014/main" id="{0790B5A6-CFA9-4F69-97A6-2C3C3A7303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913153"/>
              </p:ext>
            </p:extLst>
          </p:nvPr>
        </p:nvGraphicFramePr>
        <p:xfrm>
          <a:off x="3691160" y="1753165"/>
          <a:ext cx="4492100" cy="3813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15063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6843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E9F4A7E8-6E95-4550-91AB-B13DD7B7D510}"/>
              </a:ext>
            </a:extLst>
          </p:cNvPr>
          <p:cNvSpPr txBox="1"/>
          <p:nvPr/>
        </p:nvSpPr>
        <p:spPr>
          <a:xfrm>
            <a:off x="6226071" y="692457"/>
            <a:ext cx="441473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b="1" dirty="0"/>
              <a:t>daily count</a:t>
            </a:r>
          </a:p>
          <a:p>
            <a:pPr algn="ctr"/>
            <a:r>
              <a:rPr lang="en-GB" sz="3600" b="1" dirty="0"/>
              <a:t>in 8s up to 12 x 8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465477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grpSp>
        <p:nvGrpSpPr>
          <p:cNvPr id="142" name="Group 141">
            <a:extLst>
              <a:ext uri="{FF2B5EF4-FFF2-40B4-BE49-F238E27FC236}">
                <a16:creationId xmlns:a16="http://schemas.microsoft.com/office/drawing/2014/main" id="{22B719DA-1A44-4E63-AEE2-F9B18CB56003}"/>
              </a:ext>
            </a:extLst>
          </p:cNvPr>
          <p:cNvGrpSpPr/>
          <p:nvPr/>
        </p:nvGrpSpPr>
        <p:grpSpPr>
          <a:xfrm>
            <a:off x="867053" y="5372775"/>
            <a:ext cx="5502677" cy="634965"/>
            <a:chOff x="920319" y="5417163"/>
            <a:chExt cx="5502677" cy="634965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6E89CD37-D375-47E1-8F0F-B165C88ED0D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63291EC-1FBD-46F3-B5BC-000EE2951128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A9D6B87-0732-42BC-A9A4-61021B27109E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D4F7F8A-8E9F-448B-98C7-0799437D2F63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1BE3AB6C-38C2-47A8-9248-B18E668A4443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BFF0FCA-4A61-4DF4-B6F8-75B542ABBEB9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E2E2D51-30D9-420C-A345-651C5F73952D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71EC532-C0B1-4C36-A0D7-63E9FF84AD59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21EBC27-A981-40B8-AE44-B668889E54FB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6FFF201-3664-4A28-A074-475A3C249972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C0A44AB-CF2E-4F8F-AD0C-3DDDD2283E0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62D76DC-A2D2-4A9F-9677-6819E7AAFEC9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232939F-BAC5-4374-B2DB-CDB249DAF6E9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9A567F6-C2F2-408D-8DA2-D5ACC9375B41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EA23381-1149-4BE8-927E-CF6A475BB741}"/>
                </a:ext>
              </a:extLst>
            </p:cNvPr>
            <p:cNvSpPr txBox="1"/>
            <p:nvPr/>
          </p:nvSpPr>
          <p:spPr>
            <a:xfrm>
              <a:off x="1093506" y="5682796"/>
              <a:ext cx="52677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0      8    16    24    32   40    48   56   64   72   80   88   96</a:t>
              </a:r>
            </a:p>
          </p:txBody>
        </p: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E31A8CC5-0966-41F5-A1E5-F95DE273E3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429487" y="2617335"/>
            <a:ext cx="2162477" cy="2067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225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885417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21624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8059253" y="551417"/>
            <a:ext cx="16369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eight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EE21CCE-F829-49E0-B6AC-8A9AED7B00E1}"/>
              </a:ext>
            </a:extLst>
          </p:cNvPr>
          <p:cNvGrpSpPr/>
          <p:nvPr/>
        </p:nvGrpSpPr>
        <p:grpSpPr>
          <a:xfrm>
            <a:off x="867053" y="5372775"/>
            <a:ext cx="5502677" cy="634965"/>
            <a:chOff x="920319" y="5417163"/>
            <a:chExt cx="5502677" cy="634965"/>
          </a:xfrm>
        </p:grpSpPr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7B866D1F-CBCE-4275-BFD3-1919B16A226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6C4F5388-B9C9-4092-BC22-BA5B64737814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67053E38-4540-44EA-A666-DFE5AB577585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7C6B5019-3A28-4B81-AA47-4B3F1EF3ED78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6BD73A96-7109-4936-B039-46A762D3D3D2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F7EF82AE-89B7-4B9C-AF4E-2D4EDB11595C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CE84C8DB-0572-4BCF-96AD-CDB30003D69E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5443E719-539C-449A-BF1E-5A49443217A1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92BDD1B2-FE71-40AA-AB47-540ABAAAF884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D16160EE-323B-4B45-B93C-E591D0EA3F92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D32CA0B9-DFDC-409D-8B81-B3AC21688D92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8013ADF1-7DFA-48B8-A30C-CDD8D8821958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8AAC3EDC-3C40-4EF2-94B1-D253B2534B31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A9B87EBB-3430-4B47-B900-BB84687EE62A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0D15F13E-8832-4032-877A-A91F86C2CD9C}"/>
                </a:ext>
              </a:extLst>
            </p:cNvPr>
            <p:cNvSpPr txBox="1"/>
            <p:nvPr/>
          </p:nvSpPr>
          <p:spPr>
            <a:xfrm>
              <a:off x="1093506" y="5682796"/>
              <a:ext cx="52677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0      8    16    24    32   40    48   56   64   72   80   88   96</a:t>
              </a:r>
            </a:p>
          </p:txBody>
        </p:sp>
      </p:grpSp>
      <p:pic>
        <p:nvPicPr>
          <p:cNvPr id="55" name="Picture 54">
            <a:extLst>
              <a:ext uri="{FF2B5EF4-FFF2-40B4-BE49-F238E27FC236}">
                <a16:creationId xmlns:a16="http://schemas.microsoft.com/office/drawing/2014/main" id="{0B91902F-1A69-400E-875E-6B34B6605A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900004" y="1569770"/>
            <a:ext cx="2162477" cy="2067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548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4422771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21624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8059253" y="551417"/>
            <a:ext cx="22472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sixteen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EE21CCE-F829-49E0-B6AC-8A9AED7B00E1}"/>
              </a:ext>
            </a:extLst>
          </p:cNvPr>
          <p:cNvGrpSpPr/>
          <p:nvPr/>
        </p:nvGrpSpPr>
        <p:grpSpPr>
          <a:xfrm>
            <a:off x="867053" y="5372775"/>
            <a:ext cx="5502677" cy="634965"/>
            <a:chOff x="920319" y="5417163"/>
            <a:chExt cx="5502677" cy="634965"/>
          </a:xfrm>
        </p:grpSpPr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7B866D1F-CBCE-4275-BFD3-1919B16A226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6C4F5388-B9C9-4092-BC22-BA5B64737814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67053E38-4540-44EA-A666-DFE5AB577585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7C6B5019-3A28-4B81-AA47-4B3F1EF3ED78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6BD73A96-7109-4936-B039-46A762D3D3D2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F7EF82AE-89B7-4B9C-AF4E-2D4EDB11595C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CE84C8DB-0572-4BCF-96AD-CDB30003D69E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5443E719-539C-449A-BF1E-5A49443217A1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92BDD1B2-FE71-40AA-AB47-540ABAAAF884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D16160EE-323B-4B45-B93C-E591D0EA3F92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D32CA0B9-DFDC-409D-8B81-B3AC21688D92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8013ADF1-7DFA-48B8-A30C-CDD8D8821958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8AAC3EDC-3C40-4EF2-94B1-D253B2534B31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A9B87EBB-3430-4B47-B900-BB84687EE62A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0D15F13E-8832-4032-877A-A91F86C2CD9C}"/>
                </a:ext>
              </a:extLst>
            </p:cNvPr>
            <p:cNvSpPr txBox="1"/>
            <p:nvPr/>
          </p:nvSpPr>
          <p:spPr>
            <a:xfrm>
              <a:off x="1093506" y="5682796"/>
              <a:ext cx="52677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0      8    16    24    32   40    48   56   64   72   80   88   96</a:t>
              </a:r>
            </a:p>
          </p:txBody>
        </p:sp>
      </p:grpSp>
      <p:pic>
        <p:nvPicPr>
          <p:cNvPr id="55" name="Picture 54">
            <a:extLst>
              <a:ext uri="{FF2B5EF4-FFF2-40B4-BE49-F238E27FC236}">
                <a16:creationId xmlns:a16="http://schemas.microsoft.com/office/drawing/2014/main" id="{0B91902F-1A69-400E-875E-6B34B6605A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978014" y="1569770"/>
            <a:ext cx="2162477" cy="2067213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4F539EAB-3832-43A8-ACCC-ABD0A9D8EF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656934" y="1569770"/>
            <a:ext cx="2162477" cy="2067213"/>
          </a:xfrm>
          <a:prstGeom prst="rect">
            <a:avLst/>
          </a:prstGeom>
        </p:spPr>
      </p:pic>
      <p:sp>
        <p:nvSpPr>
          <p:cNvPr id="25" name="Arrow: Curved Down 24">
            <a:extLst>
              <a:ext uri="{FF2B5EF4-FFF2-40B4-BE49-F238E27FC236}">
                <a16:creationId xmlns:a16="http://schemas.microsoft.com/office/drawing/2014/main" id="{8E6034A7-0A17-4C01-8DB1-59A71DA2EC6A}"/>
              </a:ext>
            </a:extLst>
          </p:cNvPr>
          <p:cNvSpPr/>
          <p:nvPr/>
        </p:nvSpPr>
        <p:spPr>
          <a:xfrm>
            <a:off x="1599461" y="516141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362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5233702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21624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7226524" y="543760"/>
            <a:ext cx="35752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twenty four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EE21CCE-F829-49E0-B6AC-8A9AED7B00E1}"/>
              </a:ext>
            </a:extLst>
          </p:cNvPr>
          <p:cNvGrpSpPr/>
          <p:nvPr/>
        </p:nvGrpSpPr>
        <p:grpSpPr>
          <a:xfrm>
            <a:off x="867053" y="5372775"/>
            <a:ext cx="5502677" cy="634965"/>
            <a:chOff x="920319" y="5417163"/>
            <a:chExt cx="5502677" cy="634965"/>
          </a:xfrm>
        </p:grpSpPr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7B866D1F-CBCE-4275-BFD3-1919B16A226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6C4F5388-B9C9-4092-BC22-BA5B64737814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67053E38-4540-44EA-A666-DFE5AB577585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7C6B5019-3A28-4B81-AA47-4B3F1EF3ED78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6BD73A96-7109-4936-B039-46A762D3D3D2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F7EF82AE-89B7-4B9C-AF4E-2D4EDB11595C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CE84C8DB-0572-4BCF-96AD-CDB30003D69E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5443E719-539C-449A-BF1E-5A49443217A1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92BDD1B2-FE71-40AA-AB47-540ABAAAF884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D16160EE-323B-4B45-B93C-E591D0EA3F92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D32CA0B9-DFDC-409D-8B81-B3AC21688D92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8013ADF1-7DFA-48B8-A30C-CDD8D8821958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8AAC3EDC-3C40-4EF2-94B1-D253B2534B31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A9B87EBB-3430-4B47-B900-BB84687EE62A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0D15F13E-8832-4032-877A-A91F86C2CD9C}"/>
                </a:ext>
              </a:extLst>
            </p:cNvPr>
            <p:cNvSpPr txBox="1"/>
            <p:nvPr/>
          </p:nvSpPr>
          <p:spPr>
            <a:xfrm>
              <a:off x="1093506" y="5682796"/>
              <a:ext cx="52677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0      8    16    24    32   40    48   56   64   72   80   88   96</a:t>
              </a:r>
            </a:p>
          </p:txBody>
        </p:sp>
      </p:grpSp>
      <p:pic>
        <p:nvPicPr>
          <p:cNvPr id="55" name="Picture 54">
            <a:extLst>
              <a:ext uri="{FF2B5EF4-FFF2-40B4-BE49-F238E27FC236}">
                <a16:creationId xmlns:a16="http://schemas.microsoft.com/office/drawing/2014/main" id="{0B91902F-1A69-400E-875E-6B34B6605A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978015" y="1569771"/>
            <a:ext cx="1329660" cy="1271084"/>
          </a:xfrm>
          <a:prstGeom prst="rect">
            <a:avLst/>
          </a:prstGeom>
        </p:spPr>
      </p:pic>
      <p:sp>
        <p:nvSpPr>
          <p:cNvPr id="25" name="Arrow: Curved Down 24">
            <a:extLst>
              <a:ext uri="{FF2B5EF4-FFF2-40B4-BE49-F238E27FC236}">
                <a16:creationId xmlns:a16="http://schemas.microsoft.com/office/drawing/2014/main" id="{FEC74DFA-9B3B-4BD5-B40B-052B5E05482E}"/>
              </a:ext>
            </a:extLst>
          </p:cNvPr>
          <p:cNvSpPr/>
          <p:nvPr/>
        </p:nvSpPr>
        <p:spPr>
          <a:xfrm>
            <a:off x="1599461" y="516141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6" name="Arrow: Curved Down 25">
            <a:extLst>
              <a:ext uri="{FF2B5EF4-FFF2-40B4-BE49-F238E27FC236}">
                <a16:creationId xmlns:a16="http://schemas.microsoft.com/office/drawing/2014/main" id="{51B82C62-C283-477E-9211-123B8E2D1ED0}"/>
              </a:ext>
            </a:extLst>
          </p:cNvPr>
          <p:cNvSpPr/>
          <p:nvPr/>
        </p:nvSpPr>
        <p:spPr>
          <a:xfrm>
            <a:off x="2010055" y="5150535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D06E30D4-6A85-45C7-9B95-A07760DEEE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349299" y="1569771"/>
            <a:ext cx="1329660" cy="1271084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7FEB8E13-5B2D-4D8F-AB21-7AA98517BF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720583" y="1569771"/>
            <a:ext cx="1329660" cy="1271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71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509392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21624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7151387" y="543760"/>
            <a:ext cx="30626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thirty two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EE21CCE-F829-49E0-B6AC-8A9AED7B00E1}"/>
              </a:ext>
            </a:extLst>
          </p:cNvPr>
          <p:cNvGrpSpPr/>
          <p:nvPr/>
        </p:nvGrpSpPr>
        <p:grpSpPr>
          <a:xfrm>
            <a:off x="867053" y="5372775"/>
            <a:ext cx="5502677" cy="634965"/>
            <a:chOff x="920319" y="5417163"/>
            <a:chExt cx="5502677" cy="634965"/>
          </a:xfrm>
        </p:grpSpPr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7B866D1F-CBCE-4275-BFD3-1919B16A226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6C4F5388-B9C9-4092-BC22-BA5B64737814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67053E38-4540-44EA-A666-DFE5AB577585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7C6B5019-3A28-4B81-AA47-4B3F1EF3ED78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6BD73A96-7109-4936-B039-46A762D3D3D2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F7EF82AE-89B7-4B9C-AF4E-2D4EDB11595C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CE84C8DB-0572-4BCF-96AD-CDB30003D69E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5443E719-539C-449A-BF1E-5A49443217A1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92BDD1B2-FE71-40AA-AB47-540ABAAAF884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D16160EE-323B-4B45-B93C-E591D0EA3F92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D32CA0B9-DFDC-409D-8B81-B3AC21688D92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8013ADF1-7DFA-48B8-A30C-CDD8D8821958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8AAC3EDC-3C40-4EF2-94B1-D253B2534B31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A9B87EBB-3430-4B47-B900-BB84687EE62A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0D15F13E-8832-4032-877A-A91F86C2CD9C}"/>
                </a:ext>
              </a:extLst>
            </p:cNvPr>
            <p:cNvSpPr txBox="1"/>
            <p:nvPr/>
          </p:nvSpPr>
          <p:spPr>
            <a:xfrm>
              <a:off x="1093506" y="5682796"/>
              <a:ext cx="52677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0      8    16    24    32   40    48   56   64   72   80   88   96</a:t>
              </a:r>
            </a:p>
          </p:txBody>
        </p:sp>
      </p:grpSp>
      <p:pic>
        <p:nvPicPr>
          <p:cNvPr id="55" name="Picture 54">
            <a:extLst>
              <a:ext uri="{FF2B5EF4-FFF2-40B4-BE49-F238E27FC236}">
                <a16:creationId xmlns:a16="http://schemas.microsoft.com/office/drawing/2014/main" id="{0B91902F-1A69-400E-875E-6B34B6605A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151387" y="1569771"/>
            <a:ext cx="1329660" cy="1271084"/>
          </a:xfrm>
          <a:prstGeom prst="rect">
            <a:avLst/>
          </a:prstGeom>
        </p:spPr>
      </p:pic>
      <p:sp>
        <p:nvSpPr>
          <p:cNvPr id="25" name="Arrow: Curved Down 24">
            <a:extLst>
              <a:ext uri="{FF2B5EF4-FFF2-40B4-BE49-F238E27FC236}">
                <a16:creationId xmlns:a16="http://schemas.microsoft.com/office/drawing/2014/main" id="{FEC74DFA-9B3B-4BD5-B40B-052B5E05482E}"/>
              </a:ext>
            </a:extLst>
          </p:cNvPr>
          <p:cNvSpPr/>
          <p:nvPr/>
        </p:nvSpPr>
        <p:spPr>
          <a:xfrm>
            <a:off x="1599461" y="516141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6" name="Arrow: Curved Down 25">
            <a:extLst>
              <a:ext uri="{FF2B5EF4-FFF2-40B4-BE49-F238E27FC236}">
                <a16:creationId xmlns:a16="http://schemas.microsoft.com/office/drawing/2014/main" id="{51B82C62-C283-477E-9211-123B8E2D1ED0}"/>
              </a:ext>
            </a:extLst>
          </p:cNvPr>
          <p:cNvSpPr/>
          <p:nvPr/>
        </p:nvSpPr>
        <p:spPr>
          <a:xfrm>
            <a:off x="2010055" y="5150535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D06E30D4-6A85-45C7-9B95-A07760DEEE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597874" y="1569771"/>
            <a:ext cx="1329660" cy="1271084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7FEB8E13-5B2D-4D8F-AB21-7AA98517BF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073343" y="1569771"/>
            <a:ext cx="1329660" cy="1271084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886D82A4-E025-454B-BC43-302036ACB8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704900" y="1569771"/>
            <a:ext cx="1329660" cy="1271084"/>
          </a:xfrm>
          <a:prstGeom prst="rect">
            <a:avLst/>
          </a:prstGeom>
        </p:spPr>
      </p:pic>
      <p:sp>
        <p:nvSpPr>
          <p:cNvPr id="30" name="Arrow: Curved Down 29">
            <a:extLst>
              <a:ext uri="{FF2B5EF4-FFF2-40B4-BE49-F238E27FC236}">
                <a16:creationId xmlns:a16="http://schemas.microsoft.com/office/drawing/2014/main" id="{4CFD5D94-36C9-41B6-996F-8FB21D8F3D34}"/>
              </a:ext>
            </a:extLst>
          </p:cNvPr>
          <p:cNvSpPr/>
          <p:nvPr/>
        </p:nvSpPr>
        <p:spPr>
          <a:xfrm>
            <a:off x="2366642" y="516141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211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9374023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21624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7151387" y="543760"/>
            <a:ext cx="15816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forty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EE21CCE-F829-49E0-B6AC-8A9AED7B00E1}"/>
              </a:ext>
            </a:extLst>
          </p:cNvPr>
          <p:cNvGrpSpPr/>
          <p:nvPr/>
        </p:nvGrpSpPr>
        <p:grpSpPr>
          <a:xfrm>
            <a:off x="867053" y="5372775"/>
            <a:ext cx="5502677" cy="634965"/>
            <a:chOff x="920319" y="5417163"/>
            <a:chExt cx="5502677" cy="634965"/>
          </a:xfrm>
        </p:grpSpPr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7B866D1F-CBCE-4275-BFD3-1919B16A226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6C4F5388-B9C9-4092-BC22-BA5B64737814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67053E38-4540-44EA-A666-DFE5AB577585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7C6B5019-3A28-4B81-AA47-4B3F1EF3ED78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6BD73A96-7109-4936-B039-46A762D3D3D2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F7EF82AE-89B7-4B9C-AF4E-2D4EDB11595C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CE84C8DB-0572-4BCF-96AD-CDB30003D69E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5443E719-539C-449A-BF1E-5A49443217A1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92BDD1B2-FE71-40AA-AB47-540ABAAAF884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D16160EE-323B-4B45-B93C-E591D0EA3F92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D32CA0B9-DFDC-409D-8B81-B3AC21688D92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8013ADF1-7DFA-48B8-A30C-CDD8D8821958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8AAC3EDC-3C40-4EF2-94B1-D253B2534B31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A9B87EBB-3430-4B47-B900-BB84687EE62A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0D15F13E-8832-4032-877A-A91F86C2CD9C}"/>
                </a:ext>
              </a:extLst>
            </p:cNvPr>
            <p:cNvSpPr txBox="1"/>
            <p:nvPr/>
          </p:nvSpPr>
          <p:spPr>
            <a:xfrm>
              <a:off x="1093506" y="5682796"/>
              <a:ext cx="52677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0      8    16    24    32   40    48   56   64   72   80   88   96</a:t>
              </a:r>
            </a:p>
          </p:txBody>
        </p:sp>
      </p:grpSp>
      <p:pic>
        <p:nvPicPr>
          <p:cNvPr id="55" name="Picture 54">
            <a:extLst>
              <a:ext uri="{FF2B5EF4-FFF2-40B4-BE49-F238E27FC236}">
                <a16:creationId xmlns:a16="http://schemas.microsoft.com/office/drawing/2014/main" id="{0B91902F-1A69-400E-875E-6B34B6605A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151387" y="1569771"/>
            <a:ext cx="1329660" cy="1271084"/>
          </a:xfrm>
          <a:prstGeom prst="rect">
            <a:avLst/>
          </a:prstGeom>
        </p:spPr>
      </p:pic>
      <p:sp>
        <p:nvSpPr>
          <p:cNvPr id="25" name="Arrow: Curved Down 24">
            <a:extLst>
              <a:ext uri="{FF2B5EF4-FFF2-40B4-BE49-F238E27FC236}">
                <a16:creationId xmlns:a16="http://schemas.microsoft.com/office/drawing/2014/main" id="{FEC74DFA-9B3B-4BD5-B40B-052B5E05482E}"/>
              </a:ext>
            </a:extLst>
          </p:cNvPr>
          <p:cNvSpPr/>
          <p:nvPr/>
        </p:nvSpPr>
        <p:spPr>
          <a:xfrm>
            <a:off x="1599461" y="516141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6" name="Arrow: Curved Down 25">
            <a:extLst>
              <a:ext uri="{FF2B5EF4-FFF2-40B4-BE49-F238E27FC236}">
                <a16:creationId xmlns:a16="http://schemas.microsoft.com/office/drawing/2014/main" id="{51B82C62-C283-477E-9211-123B8E2D1ED0}"/>
              </a:ext>
            </a:extLst>
          </p:cNvPr>
          <p:cNvSpPr/>
          <p:nvPr/>
        </p:nvSpPr>
        <p:spPr>
          <a:xfrm>
            <a:off x="2010055" y="5150535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D06E30D4-6A85-45C7-9B95-A07760DEEE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597874" y="1569771"/>
            <a:ext cx="1329660" cy="1271084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7FEB8E13-5B2D-4D8F-AB21-7AA98517BF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073343" y="1569771"/>
            <a:ext cx="1329660" cy="1271084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886D82A4-E025-454B-BC43-302036ACB8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704900" y="1569771"/>
            <a:ext cx="1329660" cy="1271084"/>
          </a:xfrm>
          <a:prstGeom prst="rect">
            <a:avLst/>
          </a:prstGeom>
        </p:spPr>
      </p:pic>
      <p:sp>
        <p:nvSpPr>
          <p:cNvPr id="30" name="Arrow: Curved Down 29">
            <a:extLst>
              <a:ext uri="{FF2B5EF4-FFF2-40B4-BE49-F238E27FC236}">
                <a16:creationId xmlns:a16="http://schemas.microsoft.com/office/drawing/2014/main" id="{4CFD5D94-36C9-41B6-996F-8FB21D8F3D34}"/>
              </a:ext>
            </a:extLst>
          </p:cNvPr>
          <p:cNvSpPr/>
          <p:nvPr/>
        </p:nvSpPr>
        <p:spPr>
          <a:xfrm>
            <a:off x="2366642" y="516141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1" name="Arrow: Curved Down 30">
            <a:extLst>
              <a:ext uri="{FF2B5EF4-FFF2-40B4-BE49-F238E27FC236}">
                <a16:creationId xmlns:a16="http://schemas.microsoft.com/office/drawing/2014/main" id="{0C54E645-FE0E-41FB-AAE2-1FD540F01E91}"/>
              </a:ext>
            </a:extLst>
          </p:cNvPr>
          <p:cNvSpPr/>
          <p:nvPr/>
        </p:nvSpPr>
        <p:spPr>
          <a:xfrm>
            <a:off x="2833459" y="516141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35F94FA2-DC47-4CFD-921D-071B87D759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65532" y="3018310"/>
            <a:ext cx="1329660" cy="1271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723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8265051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21624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7151387" y="543760"/>
            <a:ext cx="31910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forty eight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EE21CCE-F829-49E0-B6AC-8A9AED7B00E1}"/>
              </a:ext>
            </a:extLst>
          </p:cNvPr>
          <p:cNvGrpSpPr/>
          <p:nvPr/>
        </p:nvGrpSpPr>
        <p:grpSpPr>
          <a:xfrm>
            <a:off x="867053" y="5372775"/>
            <a:ext cx="5502677" cy="634965"/>
            <a:chOff x="920319" y="5417163"/>
            <a:chExt cx="5502677" cy="634965"/>
          </a:xfrm>
        </p:grpSpPr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7B866D1F-CBCE-4275-BFD3-1919B16A226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6C4F5388-B9C9-4092-BC22-BA5B64737814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67053E38-4540-44EA-A666-DFE5AB577585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7C6B5019-3A28-4B81-AA47-4B3F1EF3ED78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6BD73A96-7109-4936-B039-46A762D3D3D2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F7EF82AE-89B7-4B9C-AF4E-2D4EDB11595C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CE84C8DB-0572-4BCF-96AD-CDB30003D69E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5443E719-539C-449A-BF1E-5A49443217A1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92BDD1B2-FE71-40AA-AB47-540ABAAAF884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D16160EE-323B-4B45-B93C-E591D0EA3F92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D32CA0B9-DFDC-409D-8B81-B3AC21688D92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8013ADF1-7DFA-48B8-A30C-CDD8D8821958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8AAC3EDC-3C40-4EF2-94B1-D253B2534B31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A9B87EBB-3430-4B47-B900-BB84687EE62A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0D15F13E-8832-4032-877A-A91F86C2CD9C}"/>
                </a:ext>
              </a:extLst>
            </p:cNvPr>
            <p:cNvSpPr txBox="1"/>
            <p:nvPr/>
          </p:nvSpPr>
          <p:spPr>
            <a:xfrm>
              <a:off x="1093506" y="5682796"/>
              <a:ext cx="52677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0      8    16    24    32   40    48   56   64   72   80   88   96</a:t>
              </a:r>
            </a:p>
          </p:txBody>
        </p:sp>
      </p:grpSp>
      <p:pic>
        <p:nvPicPr>
          <p:cNvPr id="55" name="Picture 54">
            <a:extLst>
              <a:ext uri="{FF2B5EF4-FFF2-40B4-BE49-F238E27FC236}">
                <a16:creationId xmlns:a16="http://schemas.microsoft.com/office/drawing/2014/main" id="{0B91902F-1A69-400E-875E-6B34B6605A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151387" y="1569771"/>
            <a:ext cx="1329660" cy="1271084"/>
          </a:xfrm>
          <a:prstGeom prst="rect">
            <a:avLst/>
          </a:prstGeom>
        </p:spPr>
      </p:pic>
      <p:sp>
        <p:nvSpPr>
          <p:cNvPr id="25" name="Arrow: Curved Down 24">
            <a:extLst>
              <a:ext uri="{FF2B5EF4-FFF2-40B4-BE49-F238E27FC236}">
                <a16:creationId xmlns:a16="http://schemas.microsoft.com/office/drawing/2014/main" id="{FEC74DFA-9B3B-4BD5-B40B-052B5E05482E}"/>
              </a:ext>
            </a:extLst>
          </p:cNvPr>
          <p:cNvSpPr/>
          <p:nvPr/>
        </p:nvSpPr>
        <p:spPr>
          <a:xfrm>
            <a:off x="1599461" y="516141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6" name="Arrow: Curved Down 25">
            <a:extLst>
              <a:ext uri="{FF2B5EF4-FFF2-40B4-BE49-F238E27FC236}">
                <a16:creationId xmlns:a16="http://schemas.microsoft.com/office/drawing/2014/main" id="{51B82C62-C283-477E-9211-123B8E2D1ED0}"/>
              </a:ext>
            </a:extLst>
          </p:cNvPr>
          <p:cNvSpPr/>
          <p:nvPr/>
        </p:nvSpPr>
        <p:spPr>
          <a:xfrm>
            <a:off x="2010055" y="5150535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D06E30D4-6A85-45C7-9B95-A07760DEEE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597874" y="1569771"/>
            <a:ext cx="1329660" cy="1271084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7FEB8E13-5B2D-4D8F-AB21-7AA98517BF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073343" y="1569771"/>
            <a:ext cx="1329660" cy="1271084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886D82A4-E025-454B-BC43-302036ACB8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704900" y="1569771"/>
            <a:ext cx="1329660" cy="1271084"/>
          </a:xfrm>
          <a:prstGeom prst="rect">
            <a:avLst/>
          </a:prstGeom>
        </p:spPr>
      </p:pic>
      <p:sp>
        <p:nvSpPr>
          <p:cNvPr id="30" name="Arrow: Curved Down 29">
            <a:extLst>
              <a:ext uri="{FF2B5EF4-FFF2-40B4-BE49-F238E27FC236}">
                <a16:creationId xmlns:a16="http://schemas.microsoft.com/office/drawing/2014/main" id="{4CFD5D94-36C9-41B6-996F-8FB21D8F3D34}"/>
              </a:ext>
            </a:extLst>
          </p:cNvPr>
          <p:cNvSpPr/>
          <p:nvPr/>
        </p:nvSpPr>
        <p:spPr>
          <a:xfrm>
            <a:off x="2366642" y="516141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1" name="Arrow: Curved Down 30">
            <a:extLst>
              <a:ext uri="{FF2B5EF4-FFF2-40B4-BE49-F238E27FC236}">
                <a16:creationId xmlns:a16="http://schemas.microsoft.com/office/drawing/2014/main" id="{0C54E645-FE0E-41FB-AAE2-1FD540F01E91}"/>
              </a:ext>
            </a:extLst>
          </p:cNvPr>
          <p:cNvSpPr/>
          <p:nvPr/>
        </p:nvSpPr>
        <p:spPr>
          <a:xfrm>
            <a:off x="2833459" y="516141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35F94FA2-DC47-4CFD-921D-071B87D759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65532" y="3018310"/>
            <a:ext cx="1329660" cy="1271084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D3D1261B-796C-4AAB-B04C-B7F9129C7D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151387" y="3018310"/>
            <a:ext cx="1329660" cy="1271084"/>
          </a:xfrm>
          <a:prstGeom prst="rect">
            <a:avLst/>
          </a:prstGeom>
        </p:spPr>
      </p:pic>
      <p:sp>
        <p:nvSpPr>
          <p:cNvPr id="34" name="Arrow: Curved Down 33">
            <a:extLst>
              <a:ext uri="{FF2B5EF4-FFF2-40B4-BE49-F238E27FC236}">
                <a16:creationId xmlns:a16="http://schemas.microsoft.com/office/drawing/2014/main" id="{8ED68D5D-D161-4A8E-B124-D71FBE922F81}"/>
              </a:ext>
            </a:extLst>
          </p:cNvPr>
          <p:cNvSpPr/>
          <p:nvPr/>
        </p:nvSpPr>
        <p:spPr>
          <a:xfrm>
            <a:off x="3246269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28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4787309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21624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7151387" y="543760"/>
            <a:ext cx="22829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fifty six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EE21CCE-F829-49E0-B6AC-8A9AED7B00E1}"/>
              </a:ext>
            </a:extLst>
          </p:cNvPr>
          <p:cNvGrpSpPr/>
          <p:nvPr/>
        </p:nvGrpSpPr>
        <p:grpSpPr>
          <a:xfrm>
            <a:off x="867053" y="5372775"/>
            <a:ext cx="5502677" cy="634965"/>
            <a:chOff x="920319" y="5417163"/>
            <a:chExt cx="5502677" cy="634965"/>
          </a:xfrm>
        </p:grpSpPr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7B866D1F-CBCE-4275-BFD3-1919B16A226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6C4F5388-B9C9-4092-BC22-BA5B64737814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67053E38-4540-44EA-A666-DFE5AB577585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7C6B5019-3A28-4B81-AA47-4B3F1EF3ED78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6BD73A96-7109-4936-B039-46A762D3D3D2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F7EF82AE-89B7-4B9C-AF4E-2D4EDB11595C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CE84C8DB-0572-4BCF-96AD-CDB30003D69E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5443E719-539C-449A-BF1E-5A49443217A1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92BDD1B2-FE71-40AA-AB47-540ABAAAF884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D16160EE-323B-4B45-B93C-E591D0EA3F92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D32CA0B9-DFDC-409D-8B81-B3AC21688D92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8013ADF1-7DFA-48B8-A30C-CDD8D8821958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8AAC3EDC-3C40-4EF2-94B1-D253B2534B31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A9B87EBB-3430-4B47-B900-BB84687EE62A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0D15F13E-8832-4032-877A-A91F86C2CD9C}"/>
                </a:ext>
              </a:extLst>
            </p:cNvPr>
            <p:cNvSpPr txBox="1"/>
            <p:nvPr/>
          </p:nvSpPr>
          <p:spPr>
            <a:xfrm>
              <a:off x="1093506" y="5682796"/>
              <a:ext cx="52677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0      8    16    24    32   40    48   56   64   72   80   88   96</a:t>
              </a:r>
            </a:p>
          </p:txBody>
        </p:sp>
      </p:grpSp>
      <p:pic>
        <p:nvPicPr>
          <p:cNvPr id="55" name="Picture 54">
            <a:extLst>
              <a:ext uri="{FF2B5EF4-FFF2-40B4-BE49-F238E27FC236}">
                <a16:creationId xmlns:a16="http://schemas.microsoft.com/office/drawing/2014/main" id="{0B91902F-1A69-400E-875E-6B34B6605A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151387" y="1569771"/>
            <a:ext cx="1329660" cy="1271084"/>
          </a:xfrm>
          <a:prstGeom prst="rect">
            <a:avLst/>
          </a:prstGeom>
        </p:spPr>
      </p:pic>
      <p:sp>
        <p:nvSpPr>
          <p:cNvPr id="25" name="Arrow: Curved Down 24">
            <a:extLst>
              <a:ext uri="{FF2B5EF4-FFF2-40B4-BE49-F238E27FC236}">
                <a16:creationId xmlns:a16="http://schemas.microsoft.com/office/drawing/2014/main" id="{FEC74DFA-9B3B-4BD5-B40B-052B5E05482E}"/>
              </a:ext>
            </a:extLst>
          </p:cNvPr>
          <p:cNvSpPr/>
          <p:nvPr/>
        </p:nvSpPr>
        <p:spPr>
          <a:xfrm>
            <a:off x="1599461" y="516141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6" name="Arrow: Curved Down 25">
            <a:extLst>
              <a:ext uri="{FF2B5EF4-FFF2-40B4-BE49-F238E27FC236}">
                <a16:creationId xmlns:a16="http://schemas.microsoft.com/office/drawing/2014/main" id="{51B82C62-C283-477E-9211-123B8E2D1ED0}"/>
              </a:ext>
            </a:extLst>
          </p:cNvPr>
          <p:cNvSpPr/>
          <p:nvPr/>
        </p:nvSpPr>
        <p:spPr>
          <a:xfrm>
            <a:off x="2010055" y="5150535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D06E30D4-6A85-45C7-9B95-A07760DEEE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597874" y="1569771"/>
            <a:ext cx="1329660" cy="1271084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7FEB8E13-5B2D-4D8F-AB21-7AA98517BF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073343" y="1569771"/>
            <a:ext cx="1329660" cy="1271084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886D82A4-E025-454B-BC43-302036ACB8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704900" y="1569771"/>
            <a:ext cx="1329660" cy="1271084"/>
          </a:xfrm>
          <a:prstGeom prst="rect">
            <a:avLst/>
          </a:prstGeom>
        </p:spPr>
      </p:pic>
      <p:sp>
        <p:nvSpPr>
          <p:cNvPr id="30" name="Arrow: Curved Down 29">
            <a:extLst>
              <a:ext uri="{FF2B5EF4-FFF2-40B4-BE49-F238E27FC236}">
                <a16:creationId xmlns:a16="http://schemas.microsoft.com/office/drawing/2014/main" id="{4CFD5D94-36C9-41B6-996F-8FB21D8F3D34}"/>
              </a:ext>
            </a:extLst>
          </p:cNvPr>
          <p:cNvSpPr/>
          <p:nvPr/>
        </p:nvSpPr>
        <p:spPr>
          <a:xfrm>
            <a:off x="2366642" y="516141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1" name="Arrow: Curved Down 30">
            <a:extLst>
              <a:ext uri="{FF2B5EF4-FFF2-40B4-BE49-F238E27FC236}">
                <a16:creationId xmlns:a16="http://schemas.microsoft.com/office/drawing/2014/main" id="{0C54E645-FE0E-41FB-AAE2-1FD540F01E91}"/>
              </a:ext>
            </a:extLst>
          </p:cNvPr>
          <p:cNvSpPr/>
          <p:nvPr/>
        </p:nvSpPr>
        <p:spPr>
          <a:xfrm>
            <a:off x="2833459" y="516141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35F94FA2-DC47-4CFD-921D-071B87D759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65532" y="3018310"/>
            <a:ext cx="1329660" cy="1271084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D3D1261B-796C-4AAB-B04C-B7F9129C7D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151387" y="3018310"/>
            <a:ext cx="1329660" cy="1271084"/>
          </a:xfrm>
          <a:prstGeom prst="rect">
            <a:avLst/>
          </a:prstGeom>
        </p:spPr>
      </p:pic>
      <p:sp>
        <p:nvSpPr>
          <p:cNvPr id="34" name="Arrow: Curved Down 33">
            <a:extLst>
              <a:ext uri="{FF2B5EF4-FFF2-40B4-BE49-F238E27FC236}">
                <a16:creationId xmlns:a16="http://schemas.microsoft.com/office/drawing/2014/main" id="{8ED68D5D-D161-4A8E-B124-D71FBE922F81}"/>
              </a:ext>
            </a:extLst>
          </p:cNvPr>
          <p:cNvSpPr/>
          <p:nvPr/>
        </p:nvSpPr>
        <p:spPr>
          <a:xfrm>
            <a:off x="3246269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B498455A-2099-45FF-8F79-8180B601A0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637242" y="3018310"/>
            <a:ext cx="1329660" cy="1271084"/>
          </a:xfrm>
          <a:prstGeom prst="rect">
            <a:avLst/>
          </a:prstGeom>
        </p:spPr>
      </p:pic>
      <p:sp>
        <p:nvSpPr>
          <p:cNvPr id="36" name="Arrow: Curved Down 35">
            <a:extLst>
              <a:ext uri="{FF2B5EF4-FFF2-40B4-BE49-F238E27FC236}">
                <a16:creationId xmlns:a16="http://schemas.microsoft.com/office/drawing/2014/main" id="{D7BD6B72-4ADB-4D59-9F4B-C97CE3210EA2}"/>
              </a:ext>
            </a:extLst>
          </p:cNvPr>
          <p:cNvSpPr/>
          <p:nvPr/>
        </p:nvSpPr>
        <p:spPr>
          <a:xfrm>
            <a:off x="3674134" y="516141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356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1717</Words>
  <Application>Microsoft Office PowerPoint</Application>
  <PresentationFormat>Widescreen</PresentationFormat>
  <Paragraphs>1474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 Lees</dc:creator>
  <cp:lastModifiedBy>JO Lees</cp:lastModifiedBy>
  <cp:revision>85</cp:revision>
  <dcterms:created xsi:type="dcterms:W3CDTF">2021-02-01T13:23:24Z</dcterms:created>
  <dcterms:modified xsi:type="dcterms:W3CDTF">2021-02-03T05:51:42Z</dcterms:modified>
</cp:coreProperties>
</file>