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4"/>
  </p:notesMasterIdLst>
  <p:sldIdLst>
    <p:sldId id="272" r:id="rId2"/>
    <p:sldId id="2647" r:id="rId3"/>
    <p:sldId id="2646" r:id="rId4"/>
    <p:sldId id="262" r:id="rId5"/>
    <p:sldId id="2636" r:id="rId6"/>
    <p:sldId id="2637" r:id="rId7"/>
    <p:sldId id="2651" r:id="rId8"/>
    <p:sldId id="2638" r:id="rId9"/>
    <p:sldId id="2653" r:id="rId10"/>
    <p:sldId id="2641" r:id="rId11"/>
    <p:sldId id="2642" r:id="rId12"/>
    <p:sldId id="263" r:id="rId13"/>
  </p:sldIdLst>
  <p:sldSz cx="12192000" cy="6858000"/>
  <p:notesSz cx="6858000" cy="994568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79FDCC7-F4A6-48DE-A0D6-2981A93E285B}" v="748" dt="2021-02-25T14:55:00.82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87" autoAdjust="0"/>
  </p:normalViewPr>
  <p:slideViewPr>
    <p:cSldViewPr snapToGrid="0">
      <p:cViewPr varScale="1">
        <p:scale>
          <a:sx n="81" d="100"/>
          <a:sy n="81" d="100"/>
        </p:scale>
        <p:origin x="40" y="144"/>
      </p:cViewPr>
      <p:guideLst/>
    </p:cSldViewPr>
  </p:slideViewPr>
  <p:notesTextViewPr>
    <p:cViewPr>
      <p:scale>
        <a:sx n="1" d="1"/>
        <a:sy n="1" d="1"/>
      </p:scale>
      <p:origin x="0" y="0"/>
    </p:cViewPr>
  </p:notesTextViewPr>
  <p:sorterViewPr>
    <p:cViewPr>
      <p:scale>
        <a:sx n="100" d="100"/>
        <a:sy n="100" d="100"/>
      </p:scale>
      <p:origin x="0" y="-756"/>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20"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arnell, Dave" userId="164ff1f7-6d4b-4db1-8bbf-580e54230b03" providerId="ADAL" clId="{579FDCC7-F4A6-48DE-A0D6-2981A93E285B}"/>
    <pc:docChg chg="undo custSel addSld delSld modSld">
      <pc:chgData name="Parnell, Dave" userId="164ff1f7-6d4b-4db1-8bbf-580e54230b03" providerId="ADAL" clId="{579FDCC7-F4A6-48DE-A0D6-2981A93E285B}" dt="2021-02-25T15:17:11.912" v="1927" actId="20577"/>
      <pc:docMkLst>
        <pc:docMk/>
      </pc:docMkLst>
      <pc:sldChg chg="addSp delSp modSp mod">
        <pc:chgData name="Parnell, Dave" userId="164ff1f7-6d4b-4db1-8bbf-580e54230b03" providerId="ADAL" clId="{579FDCC7-F4A6-48DE-A0D6-2981A93E285B}" dt="2021-02-25T09:10:28.770" v="219" actId="113"/>
        <pc:sldMkLst>
          <pc:docMk/>
          <pc:sldMk cId="4061990253" sldId="262"/>
        </pc:sldMkLst>
        <pc:spChg chg="mod">
          <ac:chgData name="Parnell, Dave" userId="164ff1f7-6d4b-4db1-8bbf-580e54230b03" providerId="ADAL" clId="{579FDCC7-F4A6-48DE-A0D6-2981A93E285B}" dt="2021-02-25T08:58:04.066" v="9" actId="20577"/>
          <ac:spMkLst>
            <pc:docMk/>
            <pc:sldMk cId="4061990253" sldId="262"/>
            <ac:spMk id="2" creationId="{7E4AB234-D801-4FC2-BB72-FAB9C8B21463}"/>
          </ac:spMkLst>
        </pc:spChg>
        <pc:spChg chg="add del mod">
          <ac:chgData name="Parnell, Dave" userId="164ff1f7-6d4b-4db1-8bbf-580e54230b03" providerId="ADAL" clId="{579FDCC7-F4A6-48DE-A0D6-2981A93E285B}" dt="2021-02-25T09:10:28.770" v="219" actId="113"/>
          <ac:spMkLst>
            <pc:docMk/>
            <pc:sldMk cId="4061990253" sldId="262"/>
            <ac:spMk id="8" creationId="{CDBF6ADD-A40C-4876-BC77-8926013FEF6D}"/>
          </ac:spMkLst>
        </pc:spChg>
      </pc:sldChg>
      <pc:sldChg chg="modSp mod">
        <pc:chgData name="Parnell, Dave" userId="164ff1f7-6d4b-4db1-8bbf-580e54230b03" providerId="ADAL" clId="{579FDCC7-F4A6-48DE-A0D6-2981A93E285B}" dt="2021-02-25T08:57:40.656" v="1" actId="20577"/>
        <pc:sldMkLst>
          <pc:docMk/>
          <pc:sldMk cId="4284245350" sldId="272"/>
        </pc:sldMkLst>
        <pc:spChg chg="mod">
          <ac:chgData name="Parnell, Dave" userId="164ff1f7-6d4b-4db1-8bbf-580e54230b03" providerId="ADAL" clId="{579FDCC7-F4A6-48DE-A0D6-2981A93E285B}" dt="2021-02-25T08:57:40.656" v="1" actId="20577"/>
          <ac:spMkLst>
            <pc:docMk/>
            <pc:sldMk cId="4284245350" sldId="272"/>
            <ac:spMk id="3" creationId="{00000000-0000-0000-0000-000000000000}"/>
          </ac:spMkLst>
        </pc:spChg>
      </pc:sldChg>
      <pc:sldChg chg="addSp delSp modSp mod modAnim">
        <pc:chgData name="Parnell, Dave" userId="164ff1f7-6d4b-4db1-8bbf-580e54230b03" providerId="ADAL" clId="{579FDCC7-F4A6-48DE-A0D6-2981A93E285B}" dt="2021-02-25T12:09:55.514" v="508" actId="20577"/>
        <pc:sldMkLst>
          <pc:docMk/>
          <pc:sldMk cId="2524474153" sldId="2636"/>
        </pc:sldMkLst>
        <pc:spChg chg="mod">
          <ac:chgData name="Parnell, Dave" userId="164ff1f7-6d4b-4db1-8bbf-580e54230b03" providerId="ADAL" clId="{579FDCC7-F4A6-48DE-A0D6-2981A93E285B}" dt="2021-02-25T12:09:55.514" v="508" actId="20577"/>
          <ac:spMkLst>
            <pc:docMk/>
            <pc:sldMk cId="2524474153" sldId="2636"/>
            <ac:spMk id="3" creationId="{C108D53A-CBF5-4B0E-8282-15120F8F0D36}"/>
          </ac:spMkLst>
        </pc:spChg>
        <pc:spChg chg="del">
          <ac:chgData name="Parnell, Dave" userId="164ff1f7-6d4b-4db1-8bbf-580e54230b03" providerId="ADAL" clId="{579FDCC7-F4A6-48DE-A0D6-2981A93E285B}" dt="2021-02-25T09:49:23.750" v="220" actId="478"/>
          <ac:spMkLst>
            <pc:docMk/>
            <pc:sldMk cId="2524474153" sldId="2636"/>
            <ac:spMk id="5" creationId="{49098B0A-4B73-44B4-B55C-343F6796388A}"/>
          </ac:spMkLst>
        </pc:spChg>
        <pc:spChg chg="add mod">
          <ac:chgData name="Parnell, Dave" userId="164ff1f7-6d4b-4db1-8bbf-580e54230b03" providerId="ADAL" clId="{579FDCC7-F4A6-48DE-A0D6-2981A93E285B}" dt="2021-02-25T09:49:47.075" v="222" actId="1076"/>
          <ac:spMkLst>
            <pc:docMk/>
            <pc:sldMk cId="2524474153" sldId="2636"/>
            <ac:spMk id="6" creationId="{1DC642CF-4981-4FEC-A950-D6135B9CE445}"/>
          </ac:spMkLst>
        </pc:spChg>
      </pc:sldChg>
      <pc:sldChg chg="addSp delSp modSp mod addAnim delAnim modAnim">
        <pc:chgData name="Parnell, Dave" userId="164ff1f7-6d4b-4db1-8bbf-580e54230b03" providerId="ADAL" clId="{579FDCC7-F4A6-48DE-A0D6-2981A93E285B}" dt="2021-02-25T13:39:46.078" v="994" actId="20577"/>
        <pc:sldMkLst>
          <pc:docMk/>
          <pc:sldMk cId="2483527723" sldId="2637"/>
        </pc:sldMkLst>
        <pc:spChg chg="add del mod">
          <ac:chgData name="Parnell, Dave" userId="164ff1f7-6d4b-4db1-8bbf-580e54230b03" providerId="ADAL" clId="{579FDCC7-F4A6-48DE-A0D6-2981A93E285B}" dt="2021-02-25T13:39:46.078" v="994" actId="20577"/>
          <ac:spMkLst>
            <pc:docMk/>
            <pc:sldMk cId="2483527723" sldId="2637"/>
            <ac:spMk id="3" creationId="{C108D53A-CBF5-4B0E-8282-15120F8F0D36}"/>
          </ac:spMkLst>
        </pc:spChg>
        <pc:spChg chg="del">
          <ac:chgData name="Parnell, Dave" userId="164ff1f7-6d4b-4db1-8bbf-580e54230b03" providerId="ADAL" clId="{579FDCC7-F4A6-48DE-A0D6-2981A93E285B}" dt="2021-02-25T09:50:01.657" v="223" actId="478"/>
          <ac:spMkLst>
            <pc:docMk/>
            <pc:sldMk cId="2483527723" sldId="2637"/>
            <ac:spMk id="5" creationId="{0213B36C-0330-421F-9BA1-646DF6448B65}"/>
          </ac:spMkLst>
        </pc:spChg>
        <pc:spChg chg="add mod">
          <ac:chgData name="Parnell, Dave" userId="164ff1f7-6d4b-4db1-8bbf-580e54230b03" providerId="ADAL" clId="{579FDCC7-F4A6-48DE-A0D6-2981A93E285B}" dt="2021-02-25T12:54:25.858" v="727" actId="1076"/>
          <ac:spMkLst>
            <pc:docMk/>
            <pc:sldMk cId="2483527723" sldId="2637"/>
            <ac:spMk id="6" creationId="{F856D775-23A9-41C4-9526-BC7448B74559}"/>
          </ac:spMkLst>
        </pc:spChg>
      </pc:sldChg>
      <pc:sldChg chg="addSp delSp modSp mod">
        <pc:chgData name="Parnell, Dave" userId="164ff1f7-6d4b-4db1-8bbf-580e54230b03" providerId="ADAL" clId="{579FDCC7-F4A6-48DE-A0D6-2981A93E285B}" dt="2021-02-25T15:17:11.912" v="1927" actId="20577"/>
        <pc:sldMkLst>
          <pc:docMk/>
          <pc:sldMk cId="3415331786" sldId="2638"/>
        </pc:sldMkLst>
        <pc:spChg chg="mod">
          <ac:chgData name="Parnell, Dave" userId="164ff1f7-6d4b-4db1-8bbf-580e54230b03" providerId="ADAL" clId="{579FDCC7-F4A6-48DE-A0D6-2981A93E285B}" dt="2021-02-25T15:17:11.912" v="1927" actId="20577"/>
          <ac:spMkLst>
            <pc:docMk/>
            <pc:sldMk cId="3415331786" sldId="2638"/>
            <ac:spMk id="3" creationId="{C108D53A-CBF5-4B0E-8282-15120F8F0D36}"/>
          </ac:spMkLst>
        </pc:spChg>
        <pc:spChg chg="del mod">
          <ac:chgData name="Parnell, Dave" userId="164ff1f7-6d4b-4db1-8bbf-580e54230b03" providerId="ADAL" clId="{579FDCC7-F4A6-48DE-A0D6-2981A93E285B}" dt="2021-02-25T09:50:20.468" v="226" actId="478"/>
          <ac:spMkLst>
            <pc:docMk/>
            <pc:sldMk cId="3415331786" sldId="2638"/>
            <ac:spMk id="5" creationId="{40729564-E6B1-4034-BAC2-7708C2527355}"/>
          </ac:spMkLst>
        </pc:spChg>
        <pc:spChg chg="add mod">
          <ac:chgData name="Parnell, Dave" userId="164ff1f7-6d4b-4db1-8bbf-580e54230b03" providerId="ADAL" clId="{579FDCC7-F4A6-48DE-A0D6-2981A93E285B}" dt="2021-02-25T09:50:31.616" v="228" actId="1076"/>
          <ac:spMkLst>
            <pc:docMk/>
            <pc:sldMk cId="3415331786" sldId="2638"/>
            <ac:spMk id="6" creationId="{22034F31-11FB-4518-B748-53B339943EBA}"/>
          </ac:spMkLst>
        </pc:spChg>
      </pc:sldChg>
      <pc:sldChg chg="addSp delSp modSp mod">
        <pc:chgData name="Parnell, Dave" userId="164ff1f7-6d4b-4db1-8bbf-580e54230b03" providerId="ADAL" clId="{579FDCC7-F4A6-48DE-A0D6-2981A93E285B}" dt="2021-02-25T12:56:41.310" v="735" actId="20577"/>
        <pc:sldMkLst>
          <pc:docMk/>
          <pc:sldMk cId="2384819719" sldId="2641"/>
        </pc:sldMkLst>
        <pc:spChg chg="del">
          <ac:chgData name="Parnell, Dave" userId="164ff1f7-6d4b-4db1-8bbf-580e54230b03" providerId="ADAL" clId="{579FDCC7-F4A6-48DE-A0D6-2981A93E285B}" dt="2021-02-25T09:50:41.577" v="229" actId="478"/>
          <ac:spMkLst>
            <pc:docMk/>
            <pc:sldMk cId="2384819719" sldId="2641"/>
            <ac:spMk id="5" creationId="{49599AB2-1BB2-4524-AFAB-46EDAC959C33}"/>
          </ac:spMkLst>
        </pc:spChg>
        <pc:spChg chg="add mod">
          <ac:chgData name="Parnell, Dave" userId="164ff1f7-6d4b-4db1-8bbf-580e54230b03" providerId="ADAL" clId="{579FDCC7-F4A6-48DE-A0D6-2981A93E285B}" dt="2021-02-25T09:50:48.685" v="231" actId="1076"/>
          <ac:spMkLst>
            <pc:docMk/>
            <pc:sldMk cId="2384819719" sldId="2641"/>
            <ac:spMk id="6" creationId="{52609E68-7831-49FB-989A-5E622B06BA40}"/>
          </ac:spMkLst>
        </pc:spChg>
        <pc:spChg chg="mod">
          <ac:chgData name="Parnell, Dave" userId="164ff1f7-6d4b-4db1-8bbf-580e54230b03" providerId="ADAL" clId="{579FDCC7-F4A6-48DE-A0D6-2981A93E285B}" dt="2021-02-25T12:56:41.310" v="735" actId="20577"/>
          <ac:spMkLst>
            <pc:docMk/>
            <pc:sldMk cId="2384819719" sldId="2641"/>
            <ac:spMk id="7" creationId="{82B95C2A-ABE7-40E7-8C98-4D1427C073AA}"/>
          </ac:spMkLst>
        </pc:spChg>
      </pc:sldChg>
      <pc:sldChg chg="addSp delSp modSp mod">
        <pc:chgData name="Parnell, Dave" userId="164ff1f7-6d4b-4db1-8bbf-580e54230b03" providerId="ADAL" clId="{579FDCC7-F4A6-48DE-A0D6-2981A93E285B}" dt="2021-02-25T09:52:05.547" v="242" actId="20577"/>
        <pc:sldMkLst>
          <pc:docMk/>
          <pc:sldMk cId="3123064864" sldId="2642"/>
        </pc:sldMkLst>
        <pc:spChg chg="del">
          <ac:chgData name="Parnell, Dave" userId="164ff1f7-6d4b-4db1-8bbf-580e54230b03" providerId="ADAL" clId="{579FDCC7-F4A6-48DE-A0D6-2981A93E285B}" dt="2021-02-25T09:50:53.025" v="232" actId="478"/>
          <ac:spMkLst>
            <pc:docMk/>
            <pc:sldMk cId="3123064864" sldId="2642"/>
            <ac:spMk id="5" creationId="{33F433E6-4222-4273-9E68-6B147F26D376}"/>
          </ac:spMkLst>
        </pc:spChg>
        <pc:spChg chg="add mod">
          <ac:chgData name="Parnell, Dave" userId="164ff1f7-6d4b-4db1-8bbf-580e54230b03" providerId="ADAL" clId="{579FDCC7-F4A6-48DE-A0D6-2981A93E285B}" dt="2021-02-25T09:52:05.547" v="242" actId="20577"/>
          <ac:spMkLst>
            <pc:docMk/>
            <pc:sldMk cId="3123064864" sldId="2642"/>
            <ac:spMk id="6" creationId="{5E74C1D7-9E7F-4A5A-8681-A7D3745FA7D9}"/>
          </ac:spMkLst>
        </pc:spChg>
      </pc:sldChg>
      <pc:sldChg chg="addSp delSp modSp mod">
        <pc:chgData name="Parnell, Dave" userId="164ff1f7-6d4b-4db1-8bbf-580e54230b03" providerId="ADAL" clId="{579FDCC7-F4A6-48DE-A0D6-2981A93E285B}" dt="2021-02-25T14:54:22.315" v="1193" actId="1076"/>
        <pc:sldMkLst>
          <pc:docMk/>
          <pc:sldMk cId="3074729067" sldId="2651"/>
        </pc:sldMkLst>
        <pc:spChg chg="add mod">
          <ac:chgData name="Parnell, Dave" userId="164ff1f7-6d4b-4db1-8bbf-580e54230b03" providerId="ADAL" clId="{579FDCC7-F4A6-48DE-A0D6-2981A93E285B}" dt="2021-02-25T14:53:03.339" v="1188" actId="14100"/>
          <ac:spMkLst>
            <pc:docMk/>
            <pc:sldMk cId="3074729067" sldId="2651"/>
            <ac:spMk id="8" creationId="{BB3EFB38-8CE1-4040-8F74-F3B3E71A2839}"/>
          </ac:spMkLst>
        </pc:spChg>
        <pc:picChg chg="del">
          <ac:chgData name="Parnell, Dave" userId="164ff1f7-6d4b-4db1-8bbf-580e54230b03" providerId="ADAL" clId="{579FDCC7-F4A6-48DE-A0D6-2981A93E285B}" dt="2021-02-25T09:52:33.329" v="243" actId="478"/>
          <ac:picMkLst>
            <pc:docMk/>
            <pc:sldMk cId="3074729067" sldId="2651"/>
            <ac:picMk id="3" creationId="{C81ED7E0-92C2-402C-9A65-8E10DAA8B677}"/>
          </ac:picMkLst>
        </pc:picChg>
        <pc:picChg chg="add del mod">
          <ac:chgData name="Parnell, Dave" userId="164ff1f7-6d4b-4db1-8bbf-580e54230b03" providerId="ADAL" clId="{579FDCC7-F4A6-48DE-A0D6-2981A93E285B}" dt="2021-02-25T14:49:05.781" v="1016" actId="21"/>
          <ac:picMkLst>
            <pc:docMk/>
            <pc:sldMk cId="3074729067" sldId="2651"/>
            <ac:picMk id="4" creationId="{8B7EC5E9-6B75-4DAA-B4C8-D9131E4FBE38}"/>
          </ac:picMkLst>
        </pc:picChg>
        <pc:picChg chg="add mod">
          <ac:chgData name="Parnell, Dave" userId="164ff1f7-6d4b-4db1-8bbf-580e54230b03" providerId="ADAL" clId="{579FDCC7-F4A6-48DE-A0D6-2981A93E285B}" dt="2021-02-25T14:52:50.486" v="1186" actId="1076"/>
          <ac:picMkLst>
            <pc:docMk/>
            <pc:sldMk cId="3074729067" sldId="2651"/>
            <ac:picMk id="6" creationId="{8945C2F3-EC6C-487B-9C0E-E9DAE294A8B3}"/>
          </ac:picMkLst>
        </pc:picChg>
        <pc:picChg chg="add del mod">
          <ac:chgData name="Parnell, Dave" userId="164ff1f7-6d4b-4db1-8bbf-580e54230b03" providerId="ADAL" clId="{579FDCC7-F4A6-48DE-A0D6-2981A93E285B}" dt="2021-02-25T14:50:03.079" v="1021" actId="478"/>
          <ac:picMkLst>
            <pc:docMk/>
            <pc:sldMk cId="3074729067" sldId="2651"/>
            <ac:picMk id="7" creationId="{57BB0C0F-3A38-4737-A03A-C66E968966E6}"/>
          </ac:picMkLst>
        </pc:picChg>
        <pc:picChg chg="add del mod">
          <ac:chgData name="Parnell, Dave" userId="164ff1f7-6d4b-4db1-8bbf-580e54230b03" providerId="ADAL" clId="{579FDCC7-F4A6-48DE-A0D6-2981A93E285B}" dt="2021-02-25T14:54:10.652" v="1191"/>
          <ac:picMkLst>
            <pc:docMk/>
            <pc:sldMk cId="3074729067" sldId="2651"/>
            <ac:picMk id="9" creationId="{372F7FDB-75D1-42AF-BA61-13ABCCC48D00}"/>
          </ac:picMkLst>
        </pc:picChg>
        <pc:picChg chg="add mod">
          <ac:chgData name="Parnell, Dave" userId="164ff1f7-6d4b-4db1-8bbf-580e54230b03" providerId="ADAL" clId="{579FDCC7-F4A6-48DE-A0D6-2981A93E285B}" dt="2021-02-25T14:54:22.315" v="1193" actId="1076"/>
          <ac:picMkLst>
            <pc:docMk/>
            <pc:sldMk cId="3074729067" sldId="2651"/>
            <ac:picMk id="10" creationId="{111CB4A2-485C-45E6-B881-8EB01F9B1EC3}"/>
          </ac:picMkLst>
        </pc:picChg>
      </pc:sldChg>
      <pc:sldChg chg="addSp delSp modSp del mod">
        <pc:chgData name="Parnell, Dave" userId="164ff1f7-6d4b-4db1-8bbf-580e54230b03" providerId="ADAL" clId="{579FDCC7-F4A6-48DE-A0D6-2981A93E285B}" dt="2021-02-25T14:55:03.654" v="1195" actId="47"/>
        <pc:sldMkLst>
          <pc:docMk/>
          <pc:sldMk cId="512779389" sldId="2652"/>
        </pc:sldMkLst>
        <pc:picChg chg="del">
          <ac:chgData name="Parnell, Dave" userId="164ff1f7-6d4b-4db1-8bbf-580e54230b03" providerId="ADAL" clId="{579FDCC7-F4A6-48DE-A0D6-2981A93E285B}" dt="2021-02-25T09:52:41.678" v="244" actId="478"/>
          <ac:picMkLst>
            <pc:docMk/>
            <pc:sldMk cId="512779389" sldId="2652"/>
            <ac:picMk id="2" creationId="{8345FAC2-2D27-4EB7-835E-D3949F373709}"/>
          </ac:picMkLst>
        </pc:picChg>
        <pc:picChg chg="add del mod">
          <ac:chgData name="Parnell, Dave" userId="164ff1f7-6d4b-4db1-8bbf-580e54230b03" providerId="ADAL" clId="{579FDCC7-F4A6-48DE-A0D6-2981A93E285B}" dt="2021-02-25T14:54:01.952" v="1189" actId="21"/>
          <ac:picMkLst>
            <pc:docMk/>
            <pc:sldMk cId="512779389" sldId="2652"/>
            <ac:picMk id="4" creationId="{636F6022-87B8-4CCC-90A5-59FF46D65AA3}"/>
          </ac:picMkLst>
        </pc:picChg>
      </pc:sldChg>
      <pc:sldChg chg="delSp modSp add mod">
        <pc:chgData name="Parnell, Dave" userId="164ff1f7-6d4b-4db1-8bbf-580e54230b03" providerId="ADAL" clId="{579FDCC7-F4A6-48DE-A0D6-2981A93E285B}" dt="2021-02-25T15:02:37.011" v="1523" actId="20577"/>
        <pc:sldMkLst>
          <pc:docMk/>
          <pc:sldMk cId="1613575961" sldId="2653"/>
        </pc:sldMkLst>
        <pc:spChg chg="mod">
          <ac:chgData name="Parnell, Dave" userId="164ff1f7-6d4b-4db1-8bbf-580e54230b03" providerId="ADAL" clId="{579FDCC7-F4A6-48DE-A0D6-2981A93E285B}" dt="2021-02-25T15:02:37.011" v="1523" actId="20577"/>
          <ac:spMkLst>
            <pc:docMk/>
            <pc:sldMk cId="1613575961" sldId="2653"/>
            <ac:spMk id="8" creationId="{BB3EFB38-8CE1-4040-8F74-F3B3E71A2839}"/>
          </ac:spMkLst>
        </pc:spChg>
        <pc:picChg chg="del">
          <ac:chgData name="Parnell, Dave" userId="164ff1f7-6d4b-4db1-8bbf-580e54230b03" providerId="ADAL" clId="{579FDCC7-F4A6-48DE-A0D6-2981A93E285B}" dt="2021-02-25T14:56:05.732" v="1196" actId="478"/>
          <ac:picMkLst>
            <pc:docMk/>
            <pc:sldMk cId="1613575961" sldId="2653"/>
            <ac:picMk id="6" creationId="{8945C2F3-EC6C-487B-9C0E-E9DAE294A8B3}"/>
          </ac:picMkLst>
        </pc:picChg>
        <pc:picChg chg="mod">
          <ac:chgData name="Parnell, Dave" userId="164ff1f7-6d4b-4db1-8bbf-580e54230b03" providerId="ADAL" clId="{579FDCC7-F4A6-48DE-A0D6-2981A93E285B}" dt="2021-02-25T14:57:39.431" v="1247" actId="1076"/>
          <ac:picMkLst>
            <pc:docMk/>
            <pc:sldMk cId="1613575961" sldId="2653"/>
            <ac:picMk id="10" creationId="{111CB4A2-485C-45E6-B881-8EB01F9B1EC3}"/>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99012"/>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99012"/>
          </a:xfrm>
          <a:prstGeom prst="rect">
            <a:avLst/>
          </a:prstGeom>
        </p:spPr>
        <p:txBody>
          <a:bodyPr vert="horz" lIns="91440" tIns="45720" rIns="91440" bIns="45720" rtlCol="0"/>
          <a:lstStyle>
            <a:lvl1pPr algn="r">
              <a:defRPr sz="1200"/>
            </a:lvl1pPr>
          </a:lstStyle>
          <a:p>
            <a:fld id="{9FD0AFF3-C104-4FF2-9246-46F3E7242363}" type="datetimeFigureOut">
              <a:rPr lang="en-GB" smtClean="0"/>
              <a:t>25/02/2021</a:t>
            </a:fld>
            <a:endParaRPr lang="en-GB"/>
          </a:p>
        </p:txBody>
      </p:sp>
      <p:sp>
        <p:nvSpPr>
          <p:cNvPr id="4" name="Slide Image Placeholder 3"/>
          <p:cNvSpPr>
            <a:spLocks noGrp="1" noRot="1" noChangeAspect="1"/>
          </p:cNvSpPr>
          <p:nvPr>
            <p:ph type="sldImg" idx="2"/>
          </p:nvPr>
        </p:nvSpPr>
        <p:spPr>
          <a:xfrm>
            <a:off x="444500" y="1243013"/>
            <a:ext cx="5969000" cy="3357562"/>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786362"/>
            <a:ext cx="5486400" cy="391611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46678"/>
            <a:ext cx="2971800" cy="499011"/>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9446678"/>
            <a:ext cx="2971800" cy="499011"/>
          </a:xfrm>
          <a:prstGeom prst="rect">
            <a:avLst/>
          </a:prstGeom>
        </p:spPr>
        <p:txBody>
          <a:bodyPr vert="horz" lIns="91440" tIns="45720" rIns="91440" bIns="45720" rtlCol="0" anchor="b"/>
          <a:lstStyle>
            <a:lvl1pPr algn="r">
              <a:defRPr sz="1200"/>
            </a:lvl1pPr>
          </a:lstStyle>
          <a:p>
            <a:fld id="{2F929179-DAC7-4087-8034-1DBDA8E953E7}" type="slidenum">
              <a:rPr lang="en-GB" smtClean="0"/>
              <a:t>‹#›</a:t>
            </a:fld>
            <a:endParaRPr lang="en-GB"/>
          </a:p>
        </p:txBody>
      </p:sp>
    </p:spTree>
    <p:extLst>
      <p:ext uri="{BB962C8B-B14F-4D97-AF65-F5344CB8AC3E}">
        <p14:creationId xmlns:p14="http://schemas.microsoft.com/office/powerpoint/2010/main" val="20175845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lvl1pPr>
              <a:defRPr>
                <a:latin typeface="Arial" panose="020B0604020202020204" pitchFamily="34" charset="0"/>
                <a:cs typeface="Arial" panose="020B0604020202020204" pitchFamily="34" charset="0"/>
              </a:defRPr>
            </a:lvl1pPr>
          </a:lstStyle>
          <a:p>
            <a:r>
              <a:rPr lang="en-US"/>
              <a:t>Click to edit Master title style</a:t>
            </a:r>
            <a:endParaRPr lang="en-GB" dirty="0"/>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latin typeface="Arial" panose="020B0604020202020204" pitchFamily="34" charset="0"/>
                <a:cs typeface="Arial" panose="020B0604020202020204"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dirty="0"/>
          </a:p>
        </p:txBody>
      </p:sp>
    </p:spTree>
    <p:extLst>
      <p:ext uri="{BB962C8B-B14F-4D97-AF65-F5344CB8AC3E}">
        <p14:creationId xmlns:p14="http://schemas.microsoft.com/office/powerpoint/2010/main" val="33282985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Arial" panose="020B0604020202020204" pitchFamily="34" charset="0"/>
                <a:cs typeface="Arial" panose="020B0604020202020204" pitchFamily="34" charset="0"/>
              </a:defRPr>
            </a:lvl1pPr>
          </a:lstStyle>
          <a:p>
            <a:r>
              <a:rPr lang="en-US"/>
              <a:t>Click to edit Master title style</a:t>
            </a:r>
            <a:endParaRPr lang="en-GB" dirty="0"/>
          </a:p>
        </p:txBody>
      </p:sp>
      <p:sp>
        <p:nvSpPr>
          <p:cNvPr id="3" name="Content Placeholder 2"/>
          <p:cNvSpPr>
            <a:spLocks noGrp="1"/>
          </p:cNvSpPr>
          <p:nvPr>
            <p:ph idx="1"/>
          </p:nvPr>
        </p:nvSpPr>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Tree>
    <p:extLst>
      <p:ext uri="{BB962C8B-B14F-4D97-AF65-F5344CB8AC3E}">
        <p14:creationId xmlns:p14="http://schemas.microsoft.com/office/powerpoint/2010/main" val="35664849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3200996"/>
            <a:ext cx="10363200" cy="1362075"/>
          </a:xfrm>
        </p:spPr>
        <p:txBody>
          <a:bodyPr anchor="t"/>
          <a:lstStyle>
            <a:lvl1pPr algn="l">
              <a:defRPr sz="4000" b="1" cap="all">
                <a:latin typeface="Arial" panose="020B0604020202020204" pitchFamily="34" charset="0"/>
                <a:cs typeface="Arial" panose="020B0604020202020204" pitchFamily="34" charset="0"/>
              </a:defRPr>
            </a:lvl1pPr>
          </a:lstStyle>
          <a:p>
            <a:r>
              <a:rPr lang="en-US"/>
              <a:t>Click to edit Master title style</a:t>
            </a:r>
            <a:endParaRPr lang="en-GB" dirty="0"/>
          </a:p>
        </p:txBody>
      </p:sp>
      <p:sp>
        <p:nvSpPr>
          <p:cNvPr id="3" name="Text Placeholder 2"/>
          <p:cNvSpPr>
            <a:spLocks noGrp="1"/>
          </p:cNvSpPr>
          <p:nvPr>
            <p:ph type="body" idx="1"/>
          </p:nvPr>
        </p:nvSpPr>
        <p:spPr>
          <a:xfrm>
            <a:off x="963084" y="1700809"/>
            <a:ext cx="10363200" cy="1500187"/>
          </a:xfrm>
        </p:spPr>
        <p:txBody>
          <a:bodyPr anchor="b"/>
          <a:lstStyle>
            <a:lvl1pPr marL="0" indent="0">
              <a:buNone/>
              <a:defRPr sz="2000">
                <a:solidFill>
                  <a:schemeClr val="tx1">
                    <a:tint val="75000"/>
                  </a:schemeClr>
                </a:solidFill>
                <a:latin typeface="Arial" panose="020B0604020202020204" pitchFamily="34" charset="0"/>
                <a:cs typeface="Arial" panose="020B0604020202020204" pitchFamily="34"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Tree>
    <p:extLst>
      <p:ext uri="{BB962C8B-B14F-4D97-AF65-F5344CB8AC3E}">
        <p14:creationId xmlns:p14="http://schemas.microsoft.com/office/powerpoint/2010/main" val="27206768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Arial" panose="020B0604020202020204" pitchFamily="34" charset="0"/>
                <a:cs typeface="Arial" panose="020B0604020202020204" pitchFamily="34" charset="0"/>
              </a:defRPr>
            </a:lvl1pPr>
          </a:lstStyle>
          <a:p>
            <a:r>
              <a:rPr lang="en-US"/>
              <a:t>Click to edit Master title style</a:t>
            </a:r>
            <a:endParaRPr lang="en-GB" dirty="0"/>
          </a:p>
        </p:txBody>
      </p:sp>
      <p:sp>
        <p:nvSpPr>
          <p:cNvPr id="3" name="Content Placeholder 2"/>
          <p:cNvSpPr>
            <a:spLocks noGrp="1"/>
          </p:cNvSpPr>
          <p:nvPr>
            <p:ph sz="half" idx="1"/>
          </p:nvPr>
        </p:nvSpPr>
        <p:spPr>
          <a:xfrm>
            <a:off x="609600" y="1600201"/>
            <a:ext cx="5384800" cy="4349079"/>
          </a:xfrm>
        </p:spPr>
        <p:txBody>
          <a:bodyPr/>
          <a:lstStyle>
            <a:lvl1pPr>
              <a:defRPr sz="2800">
                <a:latin typeface="Arial" panose="020B0604020202020204" pitchFamily="34" charset="0"/>
                <a:cs typeface="Arial" panose="020B0604020202020204" pitchFamily="34" charset="0"/>
              </a:defRPr>
            </a:lvl1pPr>
            <a:lvl2pPr>
              <a:defRPr sz="2400">
                <a:latin typeface="Arial" panose="020B0604020202020204" pitchFamily="34" charset="0"/>
                <a:cs typeface="Arial" panose="020B0604020202020204" pitchFamily="34" charset="0"/>
              </a:defRPr>
            </a:lvl2pPr>
            <a:lvl3pPr>
              <a:defRPr sz="2000">
                <a:latin typeface="Arial" panose="020B0604020202020204" pitchFamily="34" charset="0"/>
                <a:cs typeface="Arial" panose="020B0604020202020204" pitchFamily="34" charset="0"/>
              </a:defRPr>
            </a:lvl3pPr>
            <a:lvl4pPr>
              <a:defRPr sz="1800">
                <a:latin typeface="Arial" panose="020B0604020202020204" pitchFamily="34" charset="0"/>
                <a:cs typeface="Arial" panose="020B0604020202020204" pitchFamily="34" charset="0"/>
              </a:defRPr>
            </a:lvl4pPr>
            <a:lvl5pPr>
              <a:defRPr sz="1800">
                <a:latin typeface="Arial" panose="020B0604020202020204" pitchFamily="34" charset="0"/>
                <a:cs typeface="Arial" panose="020B0604020202020204" pitchFamily="34" charset="0"/>
              </a:defRPr>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Content Placeholder 3"/>
          <p:cNvSpPr>
            <a:spLocks noGrp="1"/>
          </p:cNvSpPr>
          <p:nvPr>
            <p:ph sz="half" idx="2"/>
          </p:nvPr>
        </p:nvSpPr>
        <p:spPr>
          <a:xfrm>
            <a:off x="6197600" y="1600201"/>
            <a:ext cx="5384800" cy="4349079"/>
          </a:xfrm>
        </p:spPr>
        <p:txBody>
          <a:bodyPr/>
          <a:lstStyle>
            <a:lvl1pPr>
              <a:defRPr sz="2800">
                <a:latin typeface="Arial" panose="020B0604020202020204" pitchFamily="34" charset="0"/>
                <a:cs typeface="Arial" panose="020B0604020202020204" pitchFamily="34" charset="0"/>
              </a:defRPr>
            </a:lvl1pPr>
            <a:lvl2pPr>
              <a:defRPr sz="2400">
                <a:latin typeface="Arial" panose="020B0604020202020204" pitchFamily="34" charset="0"/>
                <a:cs typeface="Arial" panose="020B0604020202020204" pitchFamily="34" charset="0"/>
              </a:defRPr>
            </a:lvl2pPr>
            <a:lvl3pPr>
              <a:defRPr sz="2000">
                <a:latin typeface="Arial" panose="020B0604020202020204" pitchFamily="34" charset="0"/>
                <a:cs typeface="Arial" panose="020B0604020202020204" pitchFamily="34" charset="0"/>
              </a:defRPr>
            </a:lvl3pPr>
            <a:lvl4pPr>
              <a:defRPr sz="1800">
                <a:latin typeface="Arial" panose="020B0604020202020204" pitchFamily="34" charset="0"/>
                <a:cs typeface="Arial" panose="020B0604020202020204" pitchFamily="34" charset="0"/>
              </a:defRPr>
            </a:lvl4pPr>
            <a:lvl5pPr>
              <a:defRPr sz="1800">
                <a:latin typeface="Arial" panose="020B0604020202020204" pitchFamily="34" charset="0"/>
                <a:cs typeface="Arial" panose="020B0604020202020204" pitchFamily="34" charset="0"/>
              </a:defRPr>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Tree>
    <p:extLst>
      <p:ext uri="{BB962C8B-B14F-4D97-AF65-F5344CB8AC3E}">
        <p14:creationId xmlns:p14="http://schemas.microsoft.com/office/powerpoint/2010/main" val="30885694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dirty="0"/>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atin typeface="Arial" panose="020B0604020202020204" pitchFamily="34" charset="0"/>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6"/>
            <a:ext cx="5386917" cy="3774405"/>
          </a:xfrm>
        </p:spPr>
        <p:txBody>
          <a:bodyPr/>
          <a:lstStyle>
            <a:lvl1pPr>
              <a:defRPr sz="2400">
                <a:latin typeface="Arial" panose="020B0604020202020204" pitchFamily="34" charset="0"/>
                <a:cs typeface="Arial" panose="020B0604020202020204" pitchFamily="34" charset="0"/>
              </a:defRPr>
            </a:lvl1pPr>
            <a:lvl2pPr>
              <a:defRPr sz="2000">
                <a:latin typeface="Arial" panose="020B0604020202020204" pitchFamily="34" charset="0"/>
                <a:cs typeface="Arial" panose="020B0604020202020204" pitchFamily="34" charset="0"/>
              </a:defRPr>
            </a:lvl2pPr>
            <a:lvl3pPr>
              <a:defRPr sz="1800">
                <a:latin typeface="Arial" panose="020B0604020202020204" pitchFamily="34" charset="0"/>
                <a:cs typeface="Arial" panose="020B0604020202020204" pitchFamily="34" charset="0"/>
              </a:defRPr>
            </a:lvl3pPr>
            <a:lvl4pPr>
              <a:defRPr sz="1600">
                <a:latin typeface="Arial" panose="020B0604020202020204" pitchFamily="34" charset="0"/>
                <a:cs typeface="Arial" panose="020B0604020202020204" pitchFamily="34" charset="0"/>
              </a:defRPr>
            </a:lvl4pPr>
            <a:lvl5pPr>
              <a:defRPr sz="1600">
                <a:latin typeface="Arial" panose="020B0604020202020204" pitchFamily="34" charset="0"/>
                <a:cs typeface="Arial" panose="020B0604020202020204" pitchFamily="34" charset="0"/>
              </a:defRPr>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baseline="0">
                <a:latin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6"/>
            <a:ext cx="5389033" cy="3774405"/>
          </a:xfrm>
        </p:spPr>
        <p:txBody>
          <a:bodyPr/>
          <a:lstStyle>
            <a:lvl1pPr>
              <a:defRPr sz="2400" baseline="0">
                <a:latin typeface="Arial" panose="020B0604020202020204" pitchFamily="34" charset="0"/>
                <a:cs typeface="Arial" panose="020B0604020202020204" pitchFamily="34" charset="0"/>
              </a:defRPr>
            </a:lvl1pPr>
            <a:lvl2pPr>
              <a:defRPr sz="2000">
                <a:latin typeface="Arial" panose="020B0604020202020204" pitchFamily="34" charset="0"/>
                <a:cs typeface="Arial" panose="020B0604020202020204" pitchFamily="34" charset="0"/>
              </a:defRPr>
            </a:lvl2pPr>
            <a:lvl3pPr>
              <a:defRPr sz="1800">
                <a:latin typeface="Arial" panose="020B0604020202020204" pitchFamily="34" charset="0"/>
                <a:cs typeface="Arial" panose="020B0604020202020204" pitchFamily="34" charset="0"/>
              </a:defRPr>
            </a:lvl3pPr>
            <a:lvl4pPr>
              <a:defRPr sz="1600">
                <a:latin typeface="Arial" panose="020B0604020202020204" pitchFamily="34" charset="0"/>
                <a:cs typeface="Arial" panose="020B0604020202020204" pitchFamily="34" charset="0"/>
              </a:defRPr>
            </a:lvl4pPr>
            <a:lvl5pPr>
              <a:defRPr sz="1600">
                <a:latin typeface="Arial" panose="020B0604020202020204" pitchFamily="34" charset="0"/>
                <a:cs typeface="Arial" panose="020B0604020202020204" pitchFamily="34" charset="0"/>
              </a:defRPr>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Tree>
    <p:extLst>
      <p:ext uri="{BB962C8B-B14F-4D97-AF65-F5344CB8AC3E}">
        <p14:creationId xmlns:p14="http://schemas.microsoft.com/office/powerpoint/2010/main" val="6317573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Arial" panose="020B0604020202020204" pitchFamily="34" charset="0"/>
                <a:cs typeface="Arial" panose="020B0604020202020204" pitchFamily="34" charset="0"/>
              </a:defRPr>
            </a:lvl1pPr>
          </a:lstStyle>
          <a:p>
            <a:r>
              <a:rPr lang="en-US"/>
              <a:t>Click to edit Master title style</a:t>
            </a:r>
            <a:endParaRPr lang="en-GB" dirty="0"/>
          </a:p>
        </p:txBody>
      </p:sp>
    </p:spTree>
    <p:extLst>
      <p:ext uri="{BB962C8B-B14F-4D97-AF65-F5344CB8AC3E}">
        <p14:creationId xmlns:p14="http://schemas.microsoft.com/office/powerpoint/2010/main" val="15470720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2"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7051" y="6053138"/>
            <a:ext cx="2548467" cy="50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1745675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5" name="Picture 2"/>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8970434" y="188913"/>
            <a:ext cx="3119967" cy="10033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6" name="Picture 10"/>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527051" y="6053138"/>
            <a:ext cx="2548467" cy="50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609601" y="273050"/>
            <a:ext cx="4011084" cy="1162050"/>
          </a:xfrm>
        </p:spPr>
        <p:txBody>
          <a:bodyPr anchor="b"/>
          <a:lstStyle>
            <a:lvl1pPr algn="l">
              <a:defRPr sz="2000" b="1">
                <a:latin typeface="Arial" panose="020B0604020202020204" pitchFamily="34" charset="0"/>
                <a:cs typeface="Arial" panose="020B0604020202020204" pitchFamily="34" charset="0"/>
              </a:defRPr>
            </a:lvl1pPr>
          </a:lstStyle>
          <a:p>
            <a:r>
              <a:rPr lang="en-US"/>
              <a:t>Click to edit Master title style</a:t>
            </a:r>
            <a:endParaRPr lang="en-GB" dirty="0"/>
          </a:p>
        </p:txBody>
      </p:sp>
      <p:sp>
        <p:nvSpPr>
          <p:cNvPr id="3" name="Content Placeholder 2"/>
          <p:cNvSpPr>
            <a:spLocks noGrp="1"/>
          </p:cNvSpPr>
          <p:nvPr>
            <p:ph idx="1"/>
          </p:nvPr>
        </p:nvSpPr>
        <p:spPr>
          <a:xfrm>
            <a:off x="4766733" y="1484785"/>
            <a:ext cx="6815667" cy="4464496"/>
          </a:xfrm>
        </p:spPr>
        <p:txBody>
          <a:bodyPr/>
          <a:lstStyle>
            <a:lvl1pPr>
              <a:defRPr sz="3200">
                <a:latin typeface="Arial" panose="020B0604020202020204" pitchFamily="34" charset="0"/>
                <a:cs typeface="Arial" panose="020B0604020202020204" pitchFamily="34" charset="0"/>
              </a:defRPr>
            </a:lvl1pPr>
            <a:lvl2pPr>
              <a:defRPr sz="2800">
                <a:latin typeface="Arial" panose="020B0604020202020204" pitchFamily="34" charset="0"/>
                <a:cs typeface="Arial" panose="020B0604020202020204" pitchFamily="34" charset="0"/>
              </a:defRPr>
            </a:lvl2pPr>
            <a:lvl3pPr>
              <a:defRPr sz="2400">
                <a:latin typeface="Arial" panose="020B0604020202020204" pitchFamily="34" charset="0"/>
                <a:cs typeface="Arial" panose="020B0604020202020204" pitchFamily="34" charset="0"/>
              </a:defRPr>
            </a:lvl3pPr>
            <a:lvl4pPr>
              <a:defRPr sz="2000">
                <a:latin typeface="Arial" panose="020B0604020202020204" pitchFamily="34" charset="0"/>
                <a:cs typeface="Arial" panose="020B0604020202020204" pitchFamily="34" charset="0"/>
              </a:defRPr>
            </a:lvl4pPr>
            <a:lvl5pPr>
              <a:defRPr sz="2000">
                <a:latin typeface="Arial" panose="020B0604020202020204" pitchFamily="34" charset="0"/>
                <a:cs typeface="Arial" panose="020B0604020202020204" pitchFamily="34" charset="0"/>
              </a:defRPr>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Text Placeholder 3"/>
          <p:cNvSpPr>
            <a:spLocks noGrp="1"/>
          </p:cNvSpPr>
          <p:nvPr>
            <p:ph type="body" sz="half" idx="2"/>
          </p:nvPr>
        </p:nvSpPr>
        <p:spPr>
          <a:xfrm>
            <a:off x="609601" y="1484785"/>
            <a:ext cx="4011084" cy="4462603"/>
          </a:xfrm>
        </p:spPr>
        <p:txBody>
          <a:bodyPr/>
          <a:lstStyle>
            <a:lvl1pPr marL="0" indent="0">
              <a:buNone/>
              <a:defRPr sz="1400">
                <a:latin typeface="Arial" panose="020B0604020202020204" pitchFamily="34" charset="0"/>
                <a:cs typeface="Arial" panose="020B0604020202020204"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26829056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5" name="Picture 2"/>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8970434" y="188913"/>
            <a:ext cx="3119967" cy="10033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6" name="Picture 10"/>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527051" y="6053138"/>
            <a:ext cx="2548467" cy="50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605003" y="4800600"/>
            <a:ext cx="7315200" cy="566738"/>
          </a:xfrm>
        </p:spPr>
        <p:txBody>
          <a:bodyPr anchor="b"/>
          <a:lstStyle>
            <a:lvl1pPr algn="l">
              <a:defRPr sz="2000" b="1" baseline="0">
                <a:latin typeface="Arial" panose="020B0604020202020204" pitchFamily="34" charset="0"/>
              </a:defRPr>
            </a:lvl1pPr>
          </a:lstStyle>
          <a:p>
            <a:r>
              <a:rPr lang="en-US"/>
              <a:t>Click to edit Master title style</a:t>
            </a:r>
            <a:endParaRPr lang="en-GB" dirty="0"/>
          </a:p>
        </p:txBody>
      </p:sp>
      <p:sp>
        <p:nvSpPr>
          <p:cNvPr id="3" name="Picture Placeholder 2"/>
          <p:cNvSpPr>
            <a:spLocks noGrp="1"/>
          </p:cNvSpPr>
          <p:nvPr>
            <p:ph type="pic" idx="1"/>
          </p:nvPr>
        </p:nvSpPr>
        <p:spPr>
          <a:xfrm>
            <a:off x="605003" y="612775"/>
            <a:ext cx="7315200" cy="4114800"/>
          </a:xfrm>
        </p:spPr>
        <p:txBody>
          <a:bodyPr rtlCol="0">
            <a:normAutofit/>
          </a:bodyPr>
          <a:lstStyle>
            <a:lvl1pPr marL="0" indent="0">
              <a:buNone/>
              <a:defRPr sz="3200">
                <a:latin typeface="Arial" panose="020B0604020202020204" pitchFamily="34" charset="0"/>
                <a:cs typeface="Arial" panose="020B0604020202020204"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endParaRPr lang="en-GB" noProof="0" dirty="0"/>
          </a:p>
        </p:txBody>
      </p:sp>
      <p:sp>
        <p:nvSpPr>
          <p:cNvPr id="4" name="Text Placeholder 3"/>
          <p:cNvSpPr>
            <a:spLocks noGrp="1"/>
          </p:cNvSpPr>
          <p:nvPr>
            <p:ph type="body" sz="half" idx="2"/>
          </p:nvPr>
        </p:nvSpPr>
        <p:spPr>
          <a:xfrm>
            <a:off x="605003" y="5367338"/>
            <a:ext cx="7315200" cy="509934"/>
          </a:xfrm>
        </p:spPr>
        <p:txBody>
          <a:bodyPr/>
          <a:lstStyle>
            <a:lvl1pPr marL="0" indent="0">
              <a:buNone/>
              <a:defRPr sz="1400">
                <a:latin typeface="Arial" panose="020B0604020202020204" pitchFamily="34" charset="0"/>
                <a:cs typeface="Arial" panose="020B0604020202020204"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4357495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3.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jpe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Title Placeholder 1"/>
          <p:cNvSpPr>
            <a:spLocks noGrp="1"/>
          </p:cNvSpPr>
          <p:nvPr>
            <p:ph type="title"/>
          </p:nvPr>
        </p:nvSpPr>
        <p:spPr bwMode="auto">
          <a:xfrm>
            <a:off x="609601" y="274638"/>
            <a:ext cx="8174567"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GB" altLang="en-US"/>
          </a:p>
        </p:txBody>
      </p:sp>
      <p:sp>
        <p:nvSpPr>
          <p:cNvPr id="2051" name="Text Placeholder 2"/>
          <p:cNvSpPr>
            <a:spLocks noGrp="1"/>
          </p:cNvSpPr>
          <p:nvPr>
            <p:ph type="body" idx="1"/>
          </p:nvPr>
        </p:nvSpPr>
        <p:spPr bwMode="auto">
          <a:xfrm>
            <a:off x="609600" y="1600200"/>
            <a:ext cx="10972800" cy="4349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GB" altLang="en-US"/>
          </a:p>
        </p:txBody>
      </p:sp>
      <p:pic>
        <p:nvPicPr>
          <p:cNvPr id="2052" name="Picture 2"/>
          <p:cNvPicPr>
            <a:picLocks noChangeAspect="1" noChangeArrowheads="1"/>
          </p:cNvPicPr>
          <p:nvPr/>
        </p:nvPicPr>
        <p:blipFill>
          <a:blip r:embed="rId11">
            <a:extLst>
              <a:ext uri="{28A0092B-C50C-407E-A947-70E740481C1C}">
                <a14:useLocalDpi xmlns:a14="http://schemas.microsoft.com/office/drawing/2010/main" val="0"/>
              </a:ext>
            </a:extLst>
          </a:blip>
          <a:srcRect r="81207" b="43192"/>
          <a:stretch>
            <a:fillRect/>
          </a:stretch>
        </p:blipFill>
        <p:spPr bwMode="auto">
          <a:xfrm>
            <a:off x="9914468" y="4652964"/>
            <a:ext cx="2518833" cy="22193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53" name="Picture 8"/>
          <p:cNvPicPr>
            <a:picLocks noChangeAspect="1"/>
          </p:cNvPicPr>
          <p:nvPr/>
        </p:nvPicPr>
        <p:blipFill>
          <a:blip r:embed="rId12">
            <a:extLst>
              <a:ext uri="{28A0092B-C50C-407E-A947-70E740481C1C}">
                <a14:useLocalDpi xmlns:a14="http://schemas.microsoft.com/office/drawing/2010/main" val="0"/>
              </a:ext>
            </a:extLst>
          </a:blip>
          <a:srcRect/>
          <a:stretch>
            <a:fillRect/>
          </a:stretch>
        </p:blipFill>
        <p:spPr bwMode="auto">
          <a:xfrm>
            <a:off x="527051" y="6053138"/>
            <a:ext cx="2548467" cy="50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4" name="Picture 2"/>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9215967" y="260350"/>
            <a:ext cx="2641600" cy="76993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31841369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Lst>
  <p:txStyles>
    <p:titleStyle>
      <a:lvl1pPr algn="ctr" rtl="0" eaLnBrk="0" fontAlgn="base" hangingPunct="0">
        <a:spcBef>
          <a:spcPct val="0"/>
        </a:spcBef>
        <a:spcAft>
          <a:spcPct val="0"/>
        </a:spcAft>
        <a:defRPr sz="3200" kern="1200">
          <a:solidFill>
            <a:schemeClr val="tx1"/>
          </a:solidFill>
          <a:latin typeface="Arial" panose="020B0604020202020204" pitchFamily="34" charset="0"/>
          <a:ea typeface="+mj-ea"/>
          <a:cs typeface="Arial" panose="020B0604020202020204" pitchFamily="34" charset="0"/>
        </a:defRPr>
      </a:lvl1pPr>
      <a:lvl2pPr algn="ctr" rtl="0" eaLnBrk="0" fontAlgn="base" hangingPunct="0">
        <a:spcBef>
          <a:spcPct val="0"/>
        </a:spcBef>
        <a:spcAft>
          <a:spcPct val="0"/>
        </a:spcAft>
        <a:defRPr sz="3200">
          <a:solidFill>
            <a:schemeClr val="tx1"/>
          </a:solidFill>
          <a:latin typeface="Arial" pitchFamily="34" charset="0"/>
          <a:cs typeface="Arial" pitchFamily="34" charset="0"/>
        </a:defRPr>
      </a:lvl2pPr>
      <a:lvl3pPr algn="ctr" rtl="0" eaLnBrk="0" fontAlgn="base" hangingPunct="0">
        <a:spcBef>
          <a:spcPct val="0"/>
        </a:spcBef>
        <a:spcAft>
          <a:spcPct val="0"/>
        </a:spcAft>
        <a:defRPr sz="3200">
          <a:solidFill>
            <a:schemeClr val="tx1"/>
          </a:solidFill>
          <a:latin typeface="Arial" pitchFamily="34" charset="0"/>
          <a:cs typeface="Arial" pitchFamily="34" charset="0"/>
        </a:defRPr>
      </a:lvl3pPr>
      <a:lvl4pPr algn="ctr" rtl="0" eaLnBrk="0" fontAlgn="base" hangingPunct="0">
        <a:spcBef>
          <a:spcPct val="0"/>
        </a:spcBef>
        <a:spcAft>
          <a:spcPct val="0"/>
        </a:spcAft>
        <a:defRPr sz="3200">
          <a:solidFill>
            <a:schemeClr val="tx1"/>
          </a:solidFill>
          <a:latin typeface="Arial" pitchFamily="34" charset="0"/>
          <a:cs typeface="Arial" pitchFamily="34" charset="0"/>
        </a:defRPr>
      </a:lvl4pPr>
      <a:lvl5pPr algn="ctr" rtl="0" eaLnBrk="0" fontAlgn="base" hangingPunct="0">
        <a:spcBef>
          <a:spcPct val="0"/>
        </a:spcBef>
        <a:spcAft>
          <a:spcPct val="0"/>
        </a:spcAft>
        <a:defRPr sz="3200">
          <a:solidFill>
            <a:schemeClr val="tx1"/>
          </a:solidFill>
          <a:latin typeface="Arial" pitchFamily="34" charset="0"/>
          <a:cs typeface="Arial" pitchFamily="34" charset="0"/>
        </a:defRPr>
      </a:lvl5pPr>
      <a:lvl6pPr marL="457200" algn="ctr" rtl="0" fontAlgn="base">
        <a:spcBef>
          <a:spcPct val="0"/>
        </a:spcBef>
        <a:spcAft>
          <a:spcPct val="0"/>
        </a:spcAft>
        <a:defRPr sz="3200">
          <a:solidFill>
            <a:schemeClr val="tx1"/>
          </a:solidFill>
          <a:latin typeface="Arial" pitchFamily="34" charset="0"/>
          <a:cs typeface="Arial" pitchFamily="34" charset="0"/>
        </a:defRPr>
      </a:lvl6pPr>
      <a:lvl7pPr marL="914400" algn="ctr" rtl="0" fontAlgn="base">
        <a:spcBef>
          <a:spcPct val="0"/>
        </a:spcBef>
        <a:spcAft>
          <a:spcPct val="0"/>
        </a:spcAft>
        <a:defRPr sz="3200">
          <a:solidFill>
            <a:schemeClr val="tx1"/>
          </a:solidFill>
          <a:latin typeface="Arial" pitchFamily="34" charset="0"/>
          <a:cs typeface="Arial" pitchFamily="34" charset="0"/>
        </a:defRPr>
      </a:lvl7pPr>
      <a:lvl8pPr marL="1371600" algn="ctr" rtl="0" fontAlgn="base">
        <a:spcBef>
          <a:spcPct val="0"/>
        </a:spcBef>
        <a:spcAft>
          <a:spcPct val="0"/>
        </a:spcAft>
        <a:defRPr sz="3200">
          <a:solidFill>
            <a:schemeClr val="tx1"/>
          </a:solidFill>
          <a:latin typeface="Arial" pitchFamily="34" charset="0"/>
          <a:cs typeface="Arial" pitchFamily="34" charset="0"/>
        </a:defRPr>
      </a:lvl8pPr>
      <a:lvl9pPr marL="1828800" algn="ctr" rtl="0" fontAlgn="base">
        <a:spcBef>
          <a:spcPct val="0"/>
        </a:spcBef>
        <a:spcAft>
          <a:spcPct val="0"/>
        </a:spcAft>
        <a:defRPr sz="3200">
          <a:solidFill>
            <a:schemeClr val="tx1"/>
          </a:solidFill>
          <a:latin typeface="Arial" pitchFamily="34" charset="0"/>
          <a:cs typeface="Arial" pitchFamily="34" charset="0"/>
        </a:defRPr>
      </a:lvl9pPr>
    </p:titleStyle>
    <p:bodyStyle>
      <a:lvl1pPr marL="342900" indent="-342900" algn="l" rtl="0" eaLnBrk="0" fontAlgn="base" hangingPunct="0">
        <a:spcBef>
          <a:spcPct val="20000"/>
        </a:spcBef>
        <a:spcAft>
          <a:spcPct val="0"/>
        </a:spcAft>
        <a:buFont typeface="Arial" charset="0"/>
        <a:buChar char="•"/>
        <a:defRPr sz="2800" kern="1200">
          <a:solidFill>
            <a:schemeClr val="tx1"/>
          </a:solidFill>
          <a:latin typeface="Arial" panose="020B0604020202020204" pitchFamily="34" charset="0"/>
          <a:ea typeface="+mn-ea"/>
          <a:cs typeface="Arial" panose="020B0604020202020204" pitchFamily="34" charset="0"/>
        </a:defRPr>
      </a:lvl1pPr>
      <a:lvl2pPr marL="742950" indent="-285750" algn="l" rtl="0" eaLnBrk="0" fontAlgn="base" hangingPunct="0">
        <a:spcBef>
          <a:spcPct val="20000"/>
        </a:spcBef>
        <a:spcAft>
          <a:spcPct val="0"/>
        </a:spcAft>
        <a:buFont typeface="Arial"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rtl="0" eaLnBrk="0" fontAlgn="base" hangingPunct="0">
        <a:spcBef>
          <a:spcPct val="20000"/>
        </a:spcBef>
        <a:spcAft>
          <a:spcPct val="0"/>
        </a:spcAft>
        <a:buFont typeface="Arial"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rtl="0" eaLnBrk="0" fontAlgn="base" hangingPunct="0">
        <a:spcBef>
          <a:spcPct val="20000"/>
        </a:spcBef>
        <a:spcAft>
          <a:spcPct val="0"/>
        </a:spcAft>
        <a:buFont typeface="Arial" charset="0"/>
        <a:buChar char="–"/>
        <a:defRPr kern="1200">
          <a:solidFill>
            <a:schemeClr val="tx1"/>
          </a:solidFill>
          <a:latin typeface="Arial" panose="020B0604020202020204" pitchFamily="34" charset="0"/>
          <a:ea typeface="+mn-ea"/>
          <a:cs typeface="Arial" panose="020B0604020202020204" pitchFamily="34" charset="0"/>
        </a:defRPr>
      </a:lvl4pPr>
      <a:lvl5pPr marL="2057400" indent="-228600" algn="l" rtl="0" eaLnBrk="0" fontAlgn="base" hangingPunct="0">
        <a:spcBef>
          <a:spcPct val="20000"/>
        </a:spcBef>
        <a:spcAft>
          <a:spcPct val="0"/>
        </a:spcAft>
        <a:buFont typeface="Arial" charset="0"/>
        <a:buChar char="»"/>
        <a:defRPr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1.xml"/><Relationship Id="rId4" Type="http://schemas.openxmlformats.org/officeDocument/2006/relationships/image" Target="../media/image7.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mailto:Jo.Lees@hants.gov.uk" TargetMode="External"/><Relationship Id="rId2" Type="http://schemas.openxmlformats.org/officeDocument/2006/relationships/hyperlink" Target="mailto:Jacqui.clifft@hants.gov.uk" TargetMode="External"/><Relationship Id="rId1" Type="http://schemas.openxmlformats.org/officeDocument/2006/relationships/slideLayout" Target="../slideLayouts/slideLayout2.xml"/><Relationship Id="rId6" Type="http://schemas.openxmlformats.org/officeDocument/2006/relationships/image" Target="../media/image11.png"/><Relationship Id="rId5" Type="http://schemas.openxmlformats.org/officeDocument/2006/relationships/image" Target="../media/image7.png"/><Relationship Id="rId4" Type="http://schemas.openxmlformats.org/officeDocument/2006/relationships/hyperlink" Target="mailto:hias.enquiries@hants.gov.uk"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785" t="1016" r="535"/>
          <a:stretch/>
        </p:blipFill>
        <p:spPr bwMode="auto">
          <a:xfrm>
            <a:off x="472664" y="171903"/>
            <a:ext cx="10163596" cy="651419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ctrTitle"/>
          </p:nvPr>
        </p:nvSpPr>
        <p:spPr>
          <a:xfrm>
            <a:off x="1847528" y="1628801"/>
            <a:ext cx="7772400" cy="1470025"/>
          </a:xfrm>
        </p:spPr>
        <p:txBody>
          <a:bodyPr>
            <a:normAutofit/>
          </a:bodyPr>
          <a:lstStyle/>
          <a:p>
            <a:pPr algn="l"/>
            <a:r>
              <a:rPr lang="en-GB" b="1" dirty="0"/>
              <a:t>Year 5</a:t>
            </a:r>
          </a:p>
        </p:txBody>
      </p:sp>
      <p:sp>
        <p:nvSpPr>
          <p:cNvPr id="3" name="Subtitle 2"/>
          <p:cNvSpPr>
            <a:spLocks noGrp="1"/>
          </p:cNvSpPr>
          <p:nvPr>
            <p:ph type="subTitle" idx="1"/>
          </p:nvPr>
        </p:nvSpPr>
        <p:spPr>
          <a:xfrm>
            <a:off x="1847528" y="3068959"/>
            <a:ext cx="7772400" cy="966223"/>
          </a:xfrm>
        </p:spPr>
        <p:txBody>
          <a:bodyPr>
            <a:normAutofit fontScale="62500" lnSpcReduction="20000"/>
          </a:bodyPr>
          <a:lstStyle/>
          <a:p>
            <a:pPr algn="l"/>
            <a:r>
              <a:rPr lang="en-GB" sz="2900" b="1" dirty="0">
                <a:solidFill>
                  <a:schemeClr val="tx1"/>
                </a:solidFill>
                <a:effectLst/>
                <a:ea typeface="Calibri" panose="020F0502020204030204" pitchFamily="34" charset="0"/>
              </a:rPr>
              <a:t>Multiplication and division (tables and related facts) 2</a:t>
            </a:r>
            <a:endParaRPr lang="en-GB" sz="2900" b="1" dirty="0">
              <a:solidFill>
                <a:schemeClr val="tx1"/>
              </a:solidFill>
            </a:endParaRPr>
          </a:p>
          <a:p>
            <a:pPr lvl="0" algn="l">
              <a:lnSpc>
                <a:spcPct val="107000"/>
              </a:lnSpc>
              <a:spcAft>
                <a:spcPts val="800"/>
              </a:spcAft>
            </a:pPr>
            <a:r>
              <a:rPr lang="en-GB" sz="2900" b="1" dirty="0">
                <a:solidFill>
                  <a:schemeClr val="tx1"/>
                </a:solidFill>
                <a:effectLst/>
                <a:ea typeface="Calibri" panose="020F0502020204030204" pitchFamily="34" charset="0"/>
              </a:rPr>
              <a:t>Solve problems involving multiplication and division, including using their knowledge of factors and multiples </a:t>
            </a:r>
            <a:endParaRPr lang="en-GB" sz="2900" dirty="0">
              <a:solidFill>
                <a:schemeClr val="tx1"/>
              </a:solidFill>
              <a:effectLst/>
              <a:ea typeface="Calibri" panose="020F0502020204030204" pitchFamily="34" charset="0"/>
            </a:endParaRPr>
          </a:p>
          <a:p>
            <a:pPr algn="l"/>
            <a:endParaRPr lang="en-GB" sz="2400" dirty="0">
              <a:solidFill>
                <a:schemeClr val="tx1"/>
              </a:solidFill>
            </a:endParaRPr>
          </a:p>
        </p:txBody>
      </p:sp>
      <p:sp>
        <p:nvSpPr>
          <p:cNvPr id="4" name="Subtitle 2"/>
          <p:cNvSpPr txBox="1">
            <a:spLocks/>
          </p:cNvSpPr>
          <p:nvPr/>
        </p:nvSpPr>
        <p:spPr>
          <a:xfrm>
            <a:off x="1883718" y="4797152"/>
            <a:ext cx="7776864" cy="1126976"/>
          </a:xfrm>
          <a:prstGeom prst="rect">
            <a:avLst/>
          </a:prstGeom>
        </p:spPr>
        <p:txBody>
          <a:bodyPr vert="horz" lIns="91440" tIns="45720" rIns="91440" bIns="45720" rtlCol="0">
            <a:normAutofit lnSpcReduction="10000"/>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en-GB" sz="1200" dirty="0">
                <a:solidFill>
                  <a:schemeClr val="tx1"/>
                </a:solidFill>
                <a:latin typeface="Arial" panose="020B0604020202020204" pitchFamily="34" charset="0"/>
                <a:cs typeface="Arial" panose="020B0604020202020204" pitchFamily="34" charset="0"/>
              </a:rPr>
              <a:t>HIAS maths  Team</a:t>
            </a:r>
          </a:p>
          <a:p>
            <a:pPr algn="l"/>
            <a:r>
              <a:rPr lang="en-GB" sz="1200" dirty="0">
                <a:solidFill>
                  <a:schemeClr val="tx1"/>
                </a:solidFill>
                <a:latin typeface="Arial" panose="020B0604020202020204" pitchFamily="34" charset="0"/>
                <a:cs typeface="Arial" panose="020B0604020202020204" pitchFamily="34" charset="0"/>
              </a:rPr>
              <a:t>Spring 2021</a:t>
            </a:r>
          </a:p>
          <a:p>
            <a:pPr algn="l"/>
            <a:r>
              <a:rPr lang="en-GB" sz="1200" dirty="0">
                <a:solidFill>
                  <a:schemeClr val="tx1"/>
                </a:solidFill>
                <a:latin typeface="Arial" panose="020B0604020202020204" pitchFamily="34" charset="0"/>
                <a:cs typeface="Arial" panose="020B0604020202020204" pitchFamily="34" charset="0"/>
              </a:rPr>
              <a:t>Final version</a:t>
            </a:r>
          </a:p>
          <a:p>
            <a:pPr algn="l"/>
            <a:endParaRPr lang="en-GB" sz="1400" dirty="0">
              <a:solidFill>
                <a:schemeClr val="tx1"/>
              </a:solidFill>
              <a:latin typeface="Arial" panose="020B0604020202020204" pitchFamily="34" charset="0"/>
              <a:cs typeface="Arial" panose="020B0604020202020204" pitchFamily="34" charset="0"/>
            </a:endParaRPr>
          </a:p>
          <a:p>
            <a:pPr algn="l"/>
            <a:r>
              <a:rPr lang="en-GB" sz="1200" dirty="0">
                <a:solidFill>
                  <a:schemeClr val="tx1"/>
                </a:solidFill>
                <a:latin typeface="Arial" panose="020B0604020202020204" pitchFamily="34" charset="0"/>
                <a:cs typeface="Arial" panose="020B0604020202020204" pitchFamily="34" charset="0"/>
              </a:rPr>
              <a:t>© Hampshire County Council</a:t>
            </a:r>
          </a:p>
          <a:p>
            <a:pPr algn="l"/>
            <a:endParaRPr lang="en-GB" sz="1400" dirty="0">
              <a:solidFill>
                <a:schemeClr val="tx1"/>
              </a:solidFill>
              <a:latin typeface="Arial" panose="020B0604020202020204" pitchFamily="34" charset="0"/>
              <a:cs typeface="Arial" panose="020B0604020202020204" pitchFamily="34" charset="0"/>
            </a:endParaRPr>
          </a:p>
        </p:txBody>
      </p:sp>
      <p:pic>
        <p:nvPicPr>
          <p:cNvPr id="6" name="Picture 5"/>
          <p:cNvPicPr/>
          <p:nvPr/>
        </p:nvPicPr>
        <p:blipFill>
          <a:blip r:embed="rId3">
            <a:extLst>
              <a:ext uri="{28A0092B-C50C-407E-A947-70E740481C1C}">
                <a14:useLocalDpi xmlns:a14="http://schemas.microsoft.com/office/drawing/2010/main" val="0"/>
              </a:ext>
            </a:extLst>
          </a:blip>
          <a:srcRect/>
          <a:stretch>
            <a:fillRect/>
          </a:stretch>
        </p:blipFill>
        <p:spPr bwMode="auto">
          <a:xfrm>
            <a:off x="9789537" y="323225"/>
            <a:ext cx="2139950" cy="835025"/>
          </a:xfrm>
          <a:prstGeom prst="rect">
            <a:avLst/>
          </a:prstGeom>
          <a:noFill/>
        </p:spPr>
      </p:pic>
      <p:pic>
        <p:nvPicPr>
          <p:cNvPr id="7" name="Picture 6"/>
          <p:cNvPicPr/>
          <p:nvPr/>
        </p:nvPicPr>
        <p:blipFill>
          <a:blip r:embed="rId4">
            <a:extLst>
              <a:ext uri="{28A0092B-C50C-407E-A947-70E740481C1C}">
                <a14:useLocalDpi xmlns:a14="http://schemas.microsoft.com/office/drawing/2010/main" val="0"/>
              </a:ext>
            </a:extLst>
          </a:blip>
          <a:srcRect/>
          <a:stretch>
            <a:fillRect/>
          </a:stretch>
        </p:blipFill>
        <p:spPr bwMode="auto">
          <a:xfrm>
            <a:off x="8355841" y="6052700"/>
            <a:ext cx="1951355" cy="504825"/>
          </a:xfrm>
          <a:prstGeom prst="rect">
            <a:avLst/>
          </a:prstGeom>
          <a:noFill/>
          <a:ln>
            <a:noFill/>
          </a:ln>
        </p:spPr>
      </p:pic>
      <p:sp>
        <p:nvSpPr>
          <p:cNvPr id="9" name="Text Box 2">
            <a:extLst>
              <a:ext uri="{FF2B5EF4-FFF2-40B4-BE49-F238E27FC236}">
                <a16:creationId xmlns:a16="http://schemas.microsoft.com/office/drawing/2014/main" id="{485B68E5-F36B-4783-B160-42CF83F0A404}"/>
              </a:ext>
            </a:extLst>
          </p:cNvPr>
          <p:cNvSpPr txBox="1">
            <a:spLocks noChangeArrowheads="1"/>
          </p:cNvSpPr>
          <p:nvPr/>
        </p:nvSpPr>
        <p:spPr bwMode="auto">
          <a:xfrm>
            <a:off x="1524000" y="652224"/>
            <a:ext cx="4248150"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pP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spTree>
    <p:extLst>
      <p:ext uri="{BB962C8B-B14F-4D97-AF65-F5344CB8AC3E}">
        <p14:creationId xmlns:p14="http://schemas.microsoft.com/office/powerpoint/2010/main" val="42842453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4AB234-D801-4FC2-BB72-FAB9C8B21463}"/>
              </a:ext>
            </a:extLst>
          </p:cNvPr>
          <p:cNvSpPr>
            <a:spLocks noGrp="1"/>
          </p:cNvSpPr>
          <p:nvPr>
            <p:ph type="title"/>
          </p:nvPr>
        </p:nvSpPr>
        <p:spPr>
          <a:xfrm>
            <a:off x="833479" y="844804"/>
            <a:ext cx="8229600" cy="580926"/>
          </a:xfrm>
        </p:spPr>
        <p:txBody>
          <a:bodyPr>
            <a:noAutofit/>
          </a:bodyPr>
          <a:lstStyle/>
          <a:p>
            <a:pPr algn="l"/>
            <a:r>
              <a:rPr lang="en-GB" sz="2000" b="1" dirty="0"/>
              <a:t>Review your solution: does it seem reasonable?</a:t>
            </a:r>
            <a:br>
              <a:rPr lang="en-GB" sz="2000" b="1" dirty="0"/>
            </a:br>
            <a:r>
              <a:rPr lang="en-GB" sz="2000" b="1" dirty="0"/>
              <a:t>Which steps/ parts did you find easy and which harder?</a:t>
            </a:r>
          </a:p>
        </p:txBody>
      </p:sp>
      <p:sp>
        <p:nvSpPr>
          <p:cNvPr id="7" name="TextBox 6">
            <a:extLst>
              <a:ext uri="{FF2B5EF4-FFF2-40B4-BE49-F238E27FC236}">
                <a16:creationId xmlns:a16="http://schemas.microsoft.com/office/drawing/2014/main" id="{82B95C2A-ABE7-40E7-8C98-4D1427C073AA}"/>
              </a:ext>
            </a:extLst>
          </p:cNvPr>
          <p:cNvSpPr txBox="1"/>
          <p:nvPr/>
        </p:nvSpPr>
        <p:spPr>
          <a:xfrm>
            <a:off x="535422" y="1765879"/>
            <a:ext cx="4848502" cy="2862322"/>
          </a:xfrm>
          <a:prstGeom prst="rect">
            <a:avLst/>
          </a:prstGeom>
          <a:solidFill>
            <a:schemeClr val="accent5">
              <a:lumMod val="20000"/>
              <a:lumOff val="80000"/>
            </a:schemeClr>
          </a:solidFill>
        </p:spPr>
        <p:txBody>
          <a:bodyPr wrap="square" rtlCol="0">
            <a:spAutoFit/>
          </a:bodyPr>
          <a:lstStyle/>
          <a:p>
            <a:r>
              <a:rPr lang="en-GB" b="1" dirty="0">
                <a:cs typeface="Times New Roman" panose="02020603050405020304" pitchFamily="18" charset="0"/>
              </a:rPr>
              <a:t>How could you check?</a:t>
            </a:r>
          </a:p>
          <a:p>
            <a:endParaRPr lang="en-GB" b="1" dirty="0">
              <a:cs typeface="Times New Roman" panose="02020603050405020304" pitchFamily="18" charset="0"/>
            </a:endParaRPr>
          </a:p>
          <a:p>
            <a:pPr marL="342900" indent="-342900">
              <a:buAutoNum type="arabicPeriod"/>
            </a:pPr>
            <a:r>
              <a:rPr lang="en-GB" b="1" dirty="0">
                <a:cs typeface="Times New Roman" panose="02020603050405020304" pitchFamily="18" charset="0"/>
              </a:rPr>
              <a:t>Go through the steps you took and check for errors.</a:t>
            </a:r>
          </a:p>
          <a:p>
            <a:pPr marL="342900" indent="-342900">
              <a:buAutoNum type="arabicPeriod"/>
            </a:pPr>
            <a:endParaRPr lang="en-GB" b="1" dirty="0">
              <a:cs typeface="Times New Roman" panose="02020603050405020304" pitchFamily="18" charset="0"/>
            </a:endParaRPr>
          </a:p>
          <a:p>
            <a:pPr marL="342900" indent="-342900">
              <a:buAutoNum type="arabicPeriod"/>
            </a:pPr>
            <a:r>
              <a:rPr lang="en-GB" b="1" dirty="0">
                <a:cs typeface="Times New Roman" panose="02020603050405020304" pitchFamily="18" charset="0"/>
              </a:rPr>
              <a:t>Can use your knowledge of multiplication to check your division calculation?</a:t>
            </a:r>
          </a:p>
          <a:p>
            <a:endParaRPr lang="en-GB" b="1" dirty="0">
              <a:cs typeface="Times New Roman" panose="02020603050405020304" pitchFamily="18" charset="0"/>
            </a:endParaRPr>
          </a:p>
          <a:p>
            <a:endParaRPr lang="en-GB" b="1" dirty="0">
              <a:cs typeface="Times New Roman" panose="02020603050405020304" pitchFamily="18" charset="0"/>
            </a:endParaRPr>
          </a:p>
        </p:txBody>
      </p:sp>
      <p:sp>
        <p:nvSpPr>
          <p:cNvPr id="8" name="Text Box 2">
            <a:extLst>
              <a:ext uri="{FF2B5EF4-FFF2-40B4-BE49-F238E27FC236}">
                <a16:creationId xmlns:a16="http://schemas.microsoft.com/office/drawing/2014/main" id="{61874448-AD1E-4E6E-B8A1-D95533F3A45F}"/>
              </a:ext>
            </a:extLst>
          </p:cNvPr>
          <p:cNvSpPr txBox="1">
            <a:spLocks noChangeArrowheads="1"/>
          </p:cNvSpPr>
          <p:nvPr/>
        </p:nvSpPr>
        <p:spPr bwMode="auto">
          <a:xfrm>
            <a:off x="1524000" y="1"/>
            <a:ext cx="4248150"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pP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sp>
        <p:nvSpPr>
          <p:cNvPr id="6" name="Text Box 2">
            <a:extLst>
              <a:ext uri="{FF2B5EF4-FFF2-40B4-BE49-F238E27FC236}">
                <a16:creationId xmlns:a16="http://schemas.microsoft.com/office/drawing/2014/main" id="{52609E68-7831-49FB-989A-5E622B06BA40}"/>
              </a:ext>
            </a:extLst>
          </p:cNvPr>
          <p:cNvSpPr txBox="1">
            <a:spLocks noChangeArrowheads="1"/>
          </p:cNvSpPr>
          <p:nvPr/>
        </p:nvSpPr>
        <p:spPr bwMode="auto">
          <a:xfrm>
            <a:off x="6883131" y="1765879"/>
            <a:ext cx="4359896" cy="4020944"/>
          </a:xfrm>
          <a:prstGeom prst="rect">
            <a:avLst/>
          </a:prstGeom>
          <a:solidFill>
            <a:schemeClr val="bg2"/>
          </a:solidFill>
          <a:ln w="9525">
            <a:solidFill>
              <a:srgbClr val="000000"/>
            </a:solidFill>
            <a:miter lim="800000"/>
            <a:headEnd/>
            <a:tailEnd/>
          </a:ln>
        </p:spPr>
        <p:txBody>
          <a:bodyPr rot="0" vert="horz" wrap="square" lIns="91440" tIns="45720" rIns="91440" bIns="45720" numCol="1" anchor="t" anchorCtr="0" compatLnSpc="1">
            <a:prstTxWarp prst="textNoShape">
              <a:avLst/>
            </a:prstTxWarp>
            <a:noAutofit/>
          </a:bodyPr>
          <a:lstStyle>
            <a:lvl1pPr marL="342900" indent="-342900" algn="l" rtl="0" eaLnBrk="0" fontAlgn="base" hangingPunct="0">
              <a:spcBef>
                <a:spcPct val="20000"/>
              </a:spcBef>
              <a:spcAft>
                <a:spcPct val="0"/>
              </a:spcAft>
              <a:buFont typeface="Arial" charset="0"/>
              <a:buChar char="•"/>
              <a:defRPr sz="2800" kern="1200">
                <a:solidFill>
                  <a:schemeClr val="tx1"/>
                </a:solidFill>
                <a:latin typeface="Arial" panose="020B0604020202020204" pitchFamily="34" charset="0"/>
                <a:ea typeface="+mn-ea"/>
                <a:cs typeface="Arial" panose="020B0604020202020204" pitchFamily="34" charset="0"/>
              </a:defRPr>
            </a:lvl1pPr>
            <a:lvl2pPr marL="742950" indent="-285750" algn="l" rtl="0" eaLnBrk="0" fontAlgn="base" hangingPunct="0">
              <a:spcBef>
                <a:spcPct val="20000"/>
              </a:spcBef>
              <a:spcAft>
                <a:spcPct val="0"/>
              </a:spcAft>
              <a:buFont typeface="Arial"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rtl="0" eaLnBrk="0" fontAlgn="base" hangingPunct="0">
              <a:spcBef>
                <a:spcPct val="20000"/>
              </a:spcBef>
              <a:spcAft>
                <a:spcPct val="0"/>
              </a:spcAft>
              <a:buFont typeface="Arial"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rtl="0" eaLnBrk="0" fontAlgn="base" hangingPunct="0">
              <a:spcBef>
                <a:spcPct val="20000"/>
              </a:spcBef>
              <a:spcAft>
                <a:spcPct val="0"/>
              </a:spcAft>
              <a:buFont typeface="Arial" charset="0"/>
              <a:buChar char="–"/>
              <a:defRPr kern="1200">
                <a:solidFill>
                  <a:schemeClr val="tx1"/>
                </a:solidFill>
                <a:latin typeface="Arial" panose="020B0604020202020204" pitchFamily="34" charset="0"/>
                <a:ea typeface="+mn-ea"/>
                <a:cs typeface="Arial" panose="020B0604020202020204" pitchFamily="34" charset="0"/>
              </a:defRPr>
            </a:lvl4pPr>
            <a:lvl5pPr marL="2057400" indent="-228600" algn="l" rtl="0" eaLnBrk="0" fontAlgn="base" hangingPunct="0">
              <a:spcBef>
                <a:spcPct val="20000"/>
              </a:spcBef>
              <a:spcAft>
                <a:spcPct val="0"/>
              </a:spcAft>
              <a:buFont typeface="Arial" charset="0"/>
              <a:buChar char="»"/>
              <a:defRPr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en-GB" sz="2000" dirty="0">
                <a:ln>
                  <a:noFill/>
                </a:ln>
                <a:solidFill>
                  <a:srgbClr val="000000"/>
                </a:solidFill>
                <a:effectLst/>
                <a:ea typeface="Arial Unicode MS"/>
              </a:rPr>
              <a:t>A farmer is packing eggs.</a:t>
            </a:r>
          </a:p>
          <a:p>
            <a:pPr marL="0" indent="0">
              <a:buNone/>
            </a:pPr>
            <a:endParaRPr lang="en-GB" sz="2000" dirty="0">
              <a:solidFill>
                <a:srgbClr val="000000"/>
              </a:solidFill>
              <a:ea typeface="Arial Unicode MS"/>
            </a:endParaRPr>
          </a:p>
          <a:p>
            <a:pPr marL="0" indent="0">
              <a:buNone/>
            </a:pPr>
            <a:r>
              <a:rPr lang="en-GB" sz="2000" dirty="0">
                <a:ln>
                  <a:noFill/>
                </a:ln>
                <a:solidFill>
                  <a:srgbClr val="000000"/>
                </a:solidFill>
                <a:effectLst/>
                <a:ea typeface="Arial Unicode MS"/>
              </a:rPr>
              <a:t>Each egg box holds 12 eggs.</a:t>
            </a:r>
          </a:p>
          <a:p>
            <a:pPr marL="0" indent="0">
              <a:buNone/>
            </a:pPr>
            <a:endParaRPr lang="en-GB" sz="2000" dirty="0">
              <a:solidFill>
                <a:srgbClr val="000000"/>
              </a:solidFill>
              <a:ea typeface="Arial Unicode MS"/>
            </a:endParaRPr>
          </a:p>
          <a:p>
            <a:pPr marL="0" indent="0">
              <a:buNone/>
            </a:pPr>
            <a:r>
              <a:rPr lang="en-GB" sz="2000" dirty="0">
                <a:ln>
                  <a:noFill/>
                </a:ln>
                <a:solidFill>
                  <a:srgbClr val="000000"/>
                </a:solidFill>
                <a:effectLst/>
                <a:ea typeface="Arial Unicode MS"/>
              </a:rPr>
              <a:t>The farmer has 161 eggs to pack.</a:t>
            </a:r>
          </a:p>
          <a:p>
            <a:pPr marL="0" indent="0">
              <a:buNone/>
            </a:pPr>
            <a:endParaRPr lang="en-GB" sz="2000" dirty="0">
              <a:solidFill>
                <a:srgbClr val="000000"/>
              </a:solidFill>
              <a:ea typeface="Arial Unicode MS"/>
            </a:endParaRPr>
          </a:p>
          <a:p>
            <a:pPr marL="0" indent="0">
              <a:buNone/>
            </a:pPr>
            <a:r>
              <a:rPr lang="en-GB" sz="2000" b="1" dirty="0">
                <a:ln>
                  <a:noFill/>
                </a:ln>
                <a:solidFill>
                  <a:srgbClr val="000000"/>
                </a:solidFill>
                <a:effectLst/>
                <a:ea typeface="Arial Unicode MS"/>
              </a:rPr>
              <a:t>How many boxes can the farmer fill using 161 eggs?</a:t>
            </a:r>
          </a:p>
          <a:p>
            <a:pPr marL="0" indent="0">
              <a:buNone/>
            </a:pPr>
            <a:endParaRPr lang="en-GB" sz="2000" b="1" dirty="0">
              <a:solidFill>
                <a:srgbClr val="000000"/>
              </a:solidFill>
              <a:ea typeface="Arial Unicode MS"/>
            </a:endParaRPr>
          </a:p>
          <a:p>
            <a:pPr marL="0" indent="0">
              <a:buNone/>
            </a:pPr>
            <a:r>
              <a:rPr lang="en-GB" sz="2000" b="1" dirty="0">
                <a:ln>
                  <a:noFill/>
                </a:ln>
                <a:solidFill>
                  <a:srgbClr val="000000"/>
                </a:solidFill>
                <a:effectLst/>
                <a:ea typeface="Arial Unicode MS"/>
              </a:rPr>
              <a:t>How many eggs will be left over</a:t>
            </a:r>
            <a:r>
              <a:rPr lang="en-US" sz="2000" b="1" dirty="0">
                <a:ln>
                  <a:noFill/>
                </a:ln>
                <a:solidFill>
                  <a:srgbClr val="000000"/>
                </a:solidFill>
                <a:effectLst/>
                <a:ea typeface="Arial Unicode MS"/>
              </a:rPr>
              <a:t>?</a:t>
            </a:r>
            <a:endParaRPr lang="en-GB" sz="2000" b="1" dirty="0">
              <a:ln>
                <a:noFill/>
              </a:ln>
              <a:solidFill>
                <a:srgbClr val="000000"/>
              </a:solidFill>
              <a:effectLst/>
              <a:ea typeface="Arial Unicode MS"/>
            </a:endParaRPr>
          </a:p>
        </p:txBody>
      </p:sp>
    </p:spTree>
    <p:extLst>
      <p:ext uri="{BB962C8B-B14F-4D97-AF65-F5344CB8AC3E}">
        <p14:creationId xmlns:p14="http://schemas.microsoft.com/office/powerpoint/2010/main" val="23848197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4AB234-D801-4FC2-BB72-FAB9C8B21463}"/>
              </a:ext>
            </a:extLst>
          </p:cNvPr>
          <p:cNvSpPr>
            <a:spLocks noGrp="1"/>
          </p:cNvSpPr>
          <p:nvPr>
            <p:ph type="title"/>
          </p:nvPr>
        </p:nvSpPr>
        <p:spPr>
          <a:xfrm>
            <a:off x="833479" y="844804"/>
            <a:ext cx="8229600" cy="580926"/>
          </a:xfrm>
        </p:spPr>
        <p:txBody>
          <a:bodyPr>
            <a:noAutofit/>
          </a:bodyPr>
          <a:lstStyle/>
          <a:p>
            <a:pPr algn="l"/>
            <a:r>
              <a:rPr lang="en-GB" sz="2800" b="1" dirty="0"/>
              <a:t>Now try this one</a:t>
            </a:r>
          </a:p>
        </p:txBody>
      </p:sp>
      <p:sp>
        <p:nvSpPr>
          <p:cNvPr id="7" name="TextBox 6">
            <a:extLst>
              <a:ext uri="{FF2B5EF4-FFF2-40B4-BE49-F238E27FC236}">
                <a16:creationId xmlns:a16="http://schemas.microsoft.com/office/drawing/2014/main" id="{82B95C2A-ABE7-40E7-8C98-4D1427C073AA}"/>
              </a:ext>
            </a:extLst>
          </p:cNvPr>
          <p:cNvSpPr txBox="1"/>
          <p:nvPr/>
        </p:nvSpPr>
        <p:spPr>
          <a:xfrm>
            <a:off x="833479" y="1482445"/>
            <a:ext cx="4518053" cy="3970318"/>
          </a:xfrm>
          <a:prstGeom prst="rect">
            <a:avLst/>
          </a:prstGeom>
          <a:solidFill>
            <a:schemeClr val="accent5">
              <a:lumMod val="20000"/>
              <a:lumOff val="80000"/>
            </a:schemeClr>
          </a:solidFill>
        </p:spPr>
        <p:txBody>
          <a:bodyPr wrap="square" rtlCol="0">
            <a:spAutoFit/>
          </a:bodyPr>
          <a:lstStyle/>
          <a:p>
            <a:r>
              <a:rPr lang="en-GB" b="1" dirty="0">
                <a:cs typeface="Times New Roman" panose="02020603050405020304" pitchFamily="18" charset="0"/>
              </a:rPr>
              <a:t>Understand the problem</a:t>
            </a:r>
          </a:p>
          <a:p>
            <a:endParaRPr lang="en-GB" b="1" dirty="0">
              <a:cs typeface="Times New Roman" panose="02020603050405020304" pitchFamily="18" charset="0"/>
            </a:endParaRPr>
          </a:p>
          <a:p>
            <a:r>
              <a:rPr lang="en-GB" b="1" dirty="0">
                <a:cs typeface="Times New Roman" panose="02020603050405020304" pitchFamily="18" charset="0"/>
              </a:rPr>
              <a:t>Make a plan</a:t>
            </a:r>
          </a:p>
          <a:p>
            <a:endParaRPr lang="en-GB" b="1" dirty="0">
              <a:cs typeface="Times New Roman" panose="02020603050405020304" pitchFamily="18" charset="0"/>
            </a:endParaRPr>
          </a:p>
          <a:p>
            <a:r>
              <a:rPr lang="en-GB" b="1" dirty="0">
                <a:cs typeface="Times New Roman" panose="02020603050405020304" pitchFamily="18" charset="0"/>
              </a:rPr>
              <a:t>Carry out your plan: show your reasoning </a:t>
            </a:r>
          </a:p>
          <a:p>
            <a:endParaRPr lang="en-GB" b="1" dirty="0">
              <a:cs typeface="Times New Roman" panose="02020603050405020304" pitchFamily="18" charset="0"/>
            </a:endParaRPr>
          </a:p>
          <a:p>
            <a:r>
              <a:rPr lang="en-GB" b="1" dirty="0">
                <a:cs typeface="Times New Roman" panose="02020603050405020304" pitchFamily="18" charset="0"/>
              </a:rPr>
              <a:t>Review your solution: does it seem reasonable?</a:t>
            </a:r>
          </a:p>
          <a:p>
            <a:endParaRPr lang="en-GB" b="1" dirty="0">
              <a:cs typeface="Times New Roman" panose="02020603050405020304" pitchFamily="18" charset="0"/>
            </a:endParaRPr>
          </a:p>
          <a:p>
            <a:r>
              <a:rPr lang="en-GB" b="1" dirty="0">
                <a:cs typeface="Times New Roman" panose="02020603050405020304" pitchFamily="18" charset="0"/>
              </a:rPr>
              <a:t>Think about your learning: which parts of the problem did you find easy and which parts did you find harder?</a:t>
            </a:r>
          </a:p>
          <a:p>
            <a:endParaRPr lang="en-GB" b="1" dirty="0">
              <a:cs typeface="Times New Roman" panose="02020603050405020304" pitchFamily="18" charset="0"/>
            </a:endParaRPr>
          </a:p>
        </p:txBody>
      </p:sp>
      <p:sp>
        <p:nvSpPr>
          <p:cNvPr id="8" name="Text Box 2">
            <a:extLst>
              <a:ext uri="{FF2B5EF4-FFF2-40B4-BE49-F238E27FC236}">
                <a16:creationId xmlns:a16="http://schemas.microsoft.com/office/drawing/2014/main" id="{E47093AC-0C9F-49A7-8108-3D53CED6F4E7}"/>
              </a:ext>
            </a:extLst>
          </p:cNvPr>
          <p:cNvSpPr txBox="1">
            <a:spLocks noChangeArrowheads="1"/>
          </p:cNvSpPr>
          <p:nvPr/>
        </p:nvSpPr>
        <p:spPr bwMode="auto">
          <a:xfrm>
            <a:off x="1524000" y="1"/>
            <a:ext cx="4248150"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pP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sp>
        <p:nvSpPr>
          <p:cNvPr id="6" name="Text Box 2">
            <a:extLst>
              <a:ext uri="{FF2B5EF4-FFF2-40B4-BE49-F238E27FC236}">
                <a16:creationId xmlns:a16="http://schemas.microsoft.com/office/drawing/2014/main" id="{5E74C1D7-9E7F-4A5A-8681-A7D3745FA7D9}"/>
              </a:ext>
            </a:extLst>
          </p:cNvPr>
          <p:cNvSpPr txBox="1">
            <a:spLocks noChangeArrowheads="1"/>
          </p:cNvSpPr>
          <p:nvPr/>
        </p:nvSpPr>
        <p:spPr bwMode="auto">
          <a:xfrm>
            <a:off x="6946841" y="1527013"/>
            <a:ext cx="4359896" cy="4020944"/>
          </a:xfrm>
          <a:prstGeom prst="rect">
            <a:avLst/>
          </a:prstGeom>
          <a:solidFill>
            <a:schemeClr val="bg2"/>
          </a:solidFill>
          <a:ln w="9525">
            <a:solidFill>
              <a:srgbClr val="000000"/>
            </a:solidFill>
            <a:miter lim="800000"/>
            <a:headEnd/>
            <a:tailEnd/>
          </a:ln>
        </p:spPr>
        <p:txBody>
          <a:bodyPr rot="0" vert="horz" wrap="square" lIns="91440" tIns="45720" rIns="91440" bIns="45720" numCol="1" anchor="t" anchorCtr="0" compatLnSpc="1">
            <a:prstTxWarp prst="textNoShape">
              <a:avLst/>
            </a:prstTxWarp>
            <a:noAutofit/>
          </a:bodyPr>
          <a:lstStyle>
            <a:lvl1pPr marL="342900" indent="-342900" algn="l" rtl="0" eaLnBrk="0" fontAlgn="base" hangingPunct="0">
              <a:spcBef>
                <a:spcPct val="20000"/>
              </a:spcBef>
              <a:spcAft>
                <a:spcPct val="0"/>
              </a:spcAft>
              <a:buFont typeface="Arial" charset="0"/>
              <a:buChar char="•"/>
              <a:defRPr sz="2800" kern="1200">
                <a:solidFill>
                  <a:schemeClr val="tx1"/>
                </a:solidFill>
                <a:latin typeface="Arial" panose="020B0604020202020204" pitchFamily="34" charset="0"/>
                <a:ea typeface="+mn-ea"/>
                <a:cs typeface="Arial" panose="020B0604020202020204" pitchFamily="34" charset="0"/>
              </a:defRPr>
            </a:lvl1pPr>
            <a:lvl2pPr marL="742950" indent="-285750" algn="l" rtl="0" eaLnBrk="0" fontAlgn="base" hangingPunct="0">
              <a:spcBef>
                <a:spcPct val="20000"/>
              </a:spcBef>
              <a:spcAft>
                <a:spcPct val="0"/>
              </a:spcAft>
              <a:buFont typeface="Arial"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rtl="0" eaLnBrk="0" fontAlgn="base" hangingPunct="0">
              <a:spcBef>
                <a:spcPct val="20000"/>
              </a:spcBef>
              <a:spcAft>
                <a:spcPct val="0"/>
              </a:spcAft>
              <a:buFont typeface="Arial"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rtl="0" eaLnBrk="0" fontAlgn="base" hangingPunct="0">
              <a:spcBef>
                <a:spcPct val="20000"/>
              </a:spcBef>
              <a:spcAft>
                <a:spcPct val="0"/>
              </a:spcAft>
              <a:buFont typeface="Arial" charset="0"/>
              <a:buChar char="–"/>
              <a:defRPr kern="1200">
                <a:solidFill>
                  <a:schemeClr val="tx1"/>
                </a:solidFill>
                <a:latin typeface="Arial" panose="020B0604020202020204" pitchFamily="34" charset="0"/>
                <a:ea typeface="+mn-ea"/>
                <a:cs typeface="Arial" panose="020B0604020202020204" pitchFamily="34" charset="0"/>
              </a:defRPr>
            </a:lvl4pPr>
            <a:lvl5pPr marL="2057400" indent="-228600" algn="l" rtl="0" eaLnBrk="0" fontAlgn="base" hangingPunct="0">
              <a:spcBef>
                <a:spcPct val="20000"/>
              </a:spcBef>
              <a:spcAft>
                <a:spcPct val="0"/>
              </a:spcAft>
              <a:buFont typeface="Arial" charset="0"/>
              <a:buChar char="»"/>
              <a:defRPr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en-GB" sz="2000" dirty="0">
                <a:ln>
                  <a:noFill/>
                </a:ln>
                <a:solidFill>
                  <a:srgbClr val="000000"/>
                </a:solidFill>
                <a:effectLst/>
                <a:ea typeface="Arial Unicode MS"/>
              </a:rPr>
              <a:t>A farmer is packing eggs.</a:t>
            </a:r>
          </a:p>
          <a:p>
            <a:pPr marL="0" indent="0">
              <a:buNone/>
            </a:pPr>
            <a:endParaRPr lang="en-GB" sz="2000" dirty="0">
              <a:solidFill>
                <a:srgbClr val="000000"/>
              </a:solidFill>
              <a:ea typeface="Arial Unicode MS"/>
            </a:endParaRPr>
          </a:p>
          <a:p>
            <a:pPr marL="0" indent="0">
              <a:buNone/>
            </a:pPr>
            <a:r>
              <a:rPr lang="en-GB" sz="2000" dirty="0">
                <a:ln>
                  <a:noFill/>
                </a:ln>
                <a:solidFill>
                  <a:srgbClr val="000000"/>
                </a:solidFill>
                <a:effectLst/>
                <a:ea typeface="Arial Unicode MS"/>
              </a:rPr>
              <a:t>Each egg box holds 6 eggs.</a:t>
            </a:r>
          </a:p>
          <a:p>
            <a:pPr marL="0" indent="0">
              <a:buNone/>
            </a:pPr>
            <a:endParaRPr lang="en-GB" sz="2000" dirty="0">
              <a:solidFill>
                <a:srgbClr val="000000"/>
              </a:solidFill>
              <a:ea typeface="Arial Unicode MS"/>
            </a:endParaRPr>
          </a:p>
          <a:p>
            <a:pPr marL="0" indent="0">
              <a:buNone/>
            </a:pPr>
            <a:r>
              <a:rPr lang="en-GB" sz="2000" dirty="0">
                <a:ln>
                  <a:noFill/>
                </a:ln>
                <a:solidFill>
                  <a:srgbClr val="000000"/>
                </a:solidFill>
                <a:effectLst/>
                <a:ea typeface="Arial Unicode MS"/>
              </a:rPr>
              <a:t>The farmer has 615 eggs to pack.</a:t>
            </a:r>
          </a:p>
          <a:p>
            <a:pPr marL="0" indent="0">
              <a:buNone/>
            </a:pPr>
            <a:endParaRPr lang="en-GB" sz="2000" dirty="0">
              <a:solidFill>
                <a:srgbClr val="000000"/>
              </a:solidFill>
              <a:ea typeface="Arial Unicode MS"/>
            </a:endParaRPr>
          </a:p>
          <a:p>
            <a:pPr marL="0" indent="0">
              <a:buNone/>
            </a:pPr>
            <a:r>
              <a:rPr lang="en-GB" sz="2000" b="1" dirty="0">
                <a:ln>
                  <a:noFill/>
                </a:ln>
                <a:solidFill>
                  <a:srgbClr val="000000"/>
                </a:solidFill>
                <a:effectLst/>
                <a:ea typeface="Arial Unicode MS"/>
              </a:rPr>
              <a:t>How many boxes can the farmer fill using 615 eggs?</a:t>
            </a:r>
          </a:p>
          <a:p>
            <a:pPr marL="0" indent="0">
              <a:buNone/>
            </a:pPr>
            <a:endParaRPr lang="en-GB" sz="2000" b="1" dirty="0">
              <a:solidFill>
                <a:srgbClr val="000000"/>
              </a:solidFill>
              <a:ea typeface="Arial Unicode MS"/>
            </a:endParaRPr>
          </a:p>
          <a:p>
            <a:pPr marL="0" indent="0">
              <a:buNone/>
            </a:pPr>
            <a:r>
              <a:rPr lang="en-GB" sz="2000" b="1" dirty="0">
                <a:ln>
                  <a:noFill/>
                </a:ln>
                <a:solidFill>
                  <a:srgbClr val="000000"/>
                </a:solidFill>
                <a:effectLst/>
                <a:ea typeface="Arial Unicode MS"/>
              </a:rPr>
              <a:t>How many eggs will be left over</a:t>
            </a:r>
            <a:r>
              <a:rPr lang="en-US" sz="2000" b="1" dirty="0">
                <a:ln>
                  <a:noFill/>
                </a:ln>
                <a:solidFill>
                  <a:srgbClr val="000000"/>
                </a:solidFill>
                <a:effectLst/>
                <a:ea typeface="Arial Unicode MS"/>
              </a:rPr>
              <a:t>?</a:t>
            </a:r>
            <a:endParaRPr lang="en-GB" sz="2000" b="1" dirty="0">
              <a:ln>
                <a:noFill/>
              </a:ln>
              <a:solidFill>
                <a:srgbClr val="000000"/>
              </a:solidFill>
              <a:effectLst/>
              <a:ea typeface="Arial Unicode MS"/>
            </a:endParaRPr>
          </a:p>
        </p:txBody>
      </p:sp>
    </p:spTree>
    <p:extLst>
      <p:ext uri="{BB962C8B-B14F-4D97-AF65-F5344CB8AC3E}">
        <p14:creationId xmlns:p14="http://schemas.microsoft.com/office/powerpoint/2010/main" val="312306486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4AB234-D801-4FC2-BB72-FAB9C8B21463}"/>
              </a:ext>
            </a:extLst>
          </p:cNvPr>
          <p:cNvSpPr>
            <a:spLocks noGrp="1"/>
          </p:cNvSpPr>
          <p:nvPr>
            <p:ph type="title"/>
          </p:nvPr>
        </p:nvSpPr>
        <p:spPr>
          <a:xfrm>
            <a:off x="1981200" y="836712"/>
            <a:ext cx="8229600" cy="580926"/>
          </a:xfrm>
        </p:spPr>
        <p:txBody>
          <a:bodyPr>
            <a:normAutofit/>
          </a:bodyPr>
          <a:lstStyle/>
          <a:p>
            <a:pPr algn="l"/>
            <a:r>
              <a:rPr lang="en-GB" sz="2800" b="1" dirty="0"/>
              <a:t>HIAS Maths team</a:t>
            </a:r>
          </a:p>
        </p:txBody>
      </p:sp>
      <p:sp>
        <p:nvSpPr>
          <p:cNvPr id="3" name="Content Placeholder 2">
            <a:extLst>
              <a:ext uri="{FF2B5EF4-FFF2-40B4-BE49-F238E27FC236}">
                <a16:creationId xmlns:a16="http://schemas.microsoft.com/office/drawing/2014/main" id="{37315FA5-D23A-4E53-9E19-A45B7DE6E9B2}"/>
              </a:ext>
            </a:extLst>
          </p:cNvPr>
          <p:cNvSpPr>
            <a:spLocks noGrp="1"/>
          </p:cNvSpPr>
          <p:nvPr>
            <p:ph idx="1"/>
          </p:nvPr>
        </p:nvSpPr>
        <p:spPr>
          <a:xfrm>
            <a:off x="1981200" y="1600201"/>
            <a:ext cx="8229600" cy="4061047"/>
          </a:xfrm>
        </p:spPr>
        <p:txBody>
          <a:bodyPr>
            <a:noAutofit/>
          </a:bodyPr>
          <a:lstStyle/>
          <a:p>
            <a:pPr marL="0" indent="0">
              <a:buNone/>
            </a:pPr>
            <a:r>
              <a:rPr lang="en-GB" sz="1800" dirty="0"/>
              <a:t>The HIAS maths team offer a wide range of high-quality services to support schools in improving outcomes for learners, including courses, bespoke consultancy and in-house training.  </a:t>
            </a:r>
          </a:p>
          <a:p>
            <a:pPr marL="0" indent="0">
              <a:buNone/>
            </a:pPr>
            <a:endParaRPr lang="en-GB" sz="1800" dirty="0"/>
          </a:p>
          <a:p>
            <a:pPr marL="0" indent="0">
              <a:buNone/>
            </a:pPr>
            <a:r>
              <a:rPr lang="en-GB" sz="1800" dirty="0"/>
              <a:t>For further details referring </a:t>
            </a:r>
            <a:r>
              <a:rPr lang="en-GB" sz="1800"/>
              <a:t>to maths, </a:t>
            </a:r>
            <a:r>
              <a:rPr lang="en-GB" sz="1800" dirty="0"/>
              <a:t>please contact either of the team leads:</a:t>
            </a:r>
          </a:p>
          <a:p>
            <a:pPr marL="0" indent="0">
              <a:buNone/>
            </a:pPr>
            <a:r>
              <a:rPr lang="en-GB" sz="1800" dirty="0"/>
              <a:t>	Jacqui Clifft : </a:t>
            </a:r>
            <a:r>
              <a:rPr lang="en-GB" sz="1800" dirty="0">
                <a:hlinkClick r:id="rId2"/>
              </a:rPr>
              <a:t>Jacqui.clifft@hants.gov.uk</a:t>
            </a:r>
            <a:endParaRPr lang="en-GB" sz="1800" dirty="0"/>
          </a:p>
          <a:p>
            <a:pPr marL="0" indent="0">
              <a:buNone/>
            </a:pPr>
            <a:r>
              <a:rPr lang="en-GB" sz="1800" dirty="0"/>
              <a:t>	Jo Lees: </a:t>
            </a:r>
            <a:r>
              <a:rPr lang="en-GB" sz="1800" dirty="0">
                <a:hlinkClick r:id="rId3"/>
              </a:rPr>
              <a:t>Jo.Lees@hants.gov.uk</a:t>
            </a:r>
            <a:endParaRPr lang="en-GB" sz="1800" dirty="0"/>
          </a:p>
          <a:p>
            <a:pPr marL="0" indent="0">
              <a:buNone/>
            </a:pPr>
            <a:endParaRPr lang="en-GB" sz="1800" dirty="0"/>
          </a:p>
          <a:p>
            <a:pPr marL="0" indent="0">
              <a:buNone/>
            </a:pPr>
            <a:r>
              <a:rPr lang="en-GB" sz="1800" dirty="0"/>
              <a:t>For further details on the full range of services available please contact us using the following details:</a:t>
            </a:r>
          </a:p>
          <a:p>
            <a:pPr marL="0" indent="0">
              <a:buNone/>
            </a:pPr>
            <a:r>
              <a:rPr lang="en-GB" sz="1800" dirty="0"/>
              <a:t> </a:t>
            </a:r>
          </a:p>
          <a:p>
            <a:pPr marL="0" indent="0">
              <a:buNone/>
            </a:pPr>
            <a:r>
              <a:rPr lang="en-GB" sz="1800" dirty="0"/>
              <a:t>Tel: 01962 874820 or email: hias.enquiries@hants.gov.uk </a:t>
            </a:r>
          </a:p>
          <a:p>
            <a:pPr marL="0" indent="0">
              <a:buNone/>
            </a:pPr>
            <a:endParaRPr lang="en-GB" sz="2000" dirty="0"/>
          </a:p>
          <a:p>
            <a:pPr marL="0" indent="0">
              <a:buNone/>
            </a:pPr>
            <a:endParaRPr lang="en-GB" sz="2000" dirty="0"/>
          </a:p>
          <a:p>
            <a:pPr marL="0" indent="0">
              <a:buNone/>
            </a:pPr>
            <a:endParaRPr lang="en-GB" sz="2000" dirty="0"/>
          </a:p>
          <a:p>
            <a:pPr marL="0" indent="0">
              <a:buNone/>
            </a:pPr>
            <a:endParaRPr lang="en-GB" sz="2000" dirty="0"/>
          </a:p>
          <a:p>
            <a:pPr marL="0" indent="0">
              <a:buNone/>
            </a:pPr>
            <a:endParaRPr lang="en-GB" sz="2000" dirty="0"/>
          </a:p>
          <a:p>
            <a:pPr marL="0" indent="0">
              <a:buNone/>
            </a:pPr>
            <a:endParaRPr lang="en-GB" sz="2000" dirty="0"/>
          </a:p>
          <a:p>
            <a:pPr marL="0" indent="0">
              <a:buNone/>
            </a:pPr>
            <a:r>
              <a:rPr lang="en-GB" sz="2000" dirty="0"/>
              <a:t>For further details on the full range of services available please contact us using the following details:</a:t>
            </a:r>
          </a:p>
          <a:p>
            <a:pPr marL="0" indent="0">
              <a:buNone/>
            </a:pPr>
            <a:r>
              <a:rPr lang="en-GB" sz="2000" dirty="0"/>
              <a:t> </a:t>
            </a:r>
          </a:p>
          <a:p>
            <a:pPr marL="0" indent="0">
              <a:buNone/>
            </a:pPr>
            <a:r>
              <a:rPr lang="en-GB" sz="2000" dirty="0"/>
              <a:t>Tel: 01962 874820 or email: </a:t>
            </a:r>
            <a:r>
              <a:rPr lang="en-GB" sz="2000" u="sng" dirty="0">
                <a:hlinkClick r:id="rId4"/>
              </a:rPr>
              <a:t>hias.enquiries@hants.gov.uk</a:t>
            </a:r>
            <a:r>
              <a:rPr lang="en-GB" sz="2000" dirty="0"/>
              <a:t> </a:t>
            </a:r>
          </a:p>
        </p:txBody>
      </p:sp>
      <p:pic>
        <p:nvPicPr>
          <p:cNvPr id="4" name="Picture 3">
            <a:extLst>
              <a:ext uri="{FF2B5EF4-FFF2-40B4-BE49-F238E27FC236}">
                <a16:creationId xmlns:a16="http://schemas.microsoft.com/office/drawing/2014/main" id="{EF9214C5-B01F-45DC-B050-A3009F4A4ED9}"/>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1554578" y="6353176"/>
            <a:ext cx="1951355" cy="504825"/>
          </a:xfrm>
          <a:prstGeom prst="rect">
            <a:avLst/>
          </a:prstGeom>
          <a:noFill/>
          <a:ln>
            <a:noFill/>
          </a:ln>
        </p:spPr>
      </p:pic>
      <p:pic>
        <p:nvPicPr>
          <p:cNvPr id="7" name="Picture 2" descr="image001">
            <a:extLst>
              <a:ext uri="{FF2B5EF4-FFF2-40B4-BE49-F238E27FC236}">
                <a16:creationId xmlns:a16="http://schemas.microsoft.com/office/drawing/2014/main" id="{A1225777-4001-4A53-9C8C-6F01F7A2524C}"/>
              </a:ext>
            </a:extLst>
          </p:cNvPr>
          <p:cNvPicPr>
            <a:picLocks noChangeAspect="1" noChangeArrowheads="1"/>
          </p:cNvPicPr>
          <p:nvPr/>
        </p:nvPicPr>
        <p:blipFill rotWithShape="1">
          <a:blip r:embed="rId6">
            <a:extLst>
              <a:ext uri="{28A0092B-C50C-407E-A947-70E740481C1C}">
                <a14:useLocalDpi xmlns:a14="http://schemas.microsoft.com/office/drawing/2010/main" val="0"/>
              </a:ext>
            </a:extLst>
          </a:blip>
          <a:srcRect l="25046" t="17177" r="11766" b="27104"/>
          <a:stretch/>
        </p:blipFill>
        <p:spPr bwMode="auto">
          <a:xfrm>
            <a:off x="9112668" y="5517232"/>
            <a:ext cx="1555333" cy="13407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Text Box 2">
            <a:extLst>
              <a:ext uri="{FF2B5EF4-FFF2-40B4-BE49-F238E27FC236}">
                <a16:creationId xmlns:a16="http://schemas.microsoft.com/office/drawing/2014/main" id="{554982C7-EA62-4593-9C65-70B45EF440D4}"/>
              </a:ext>
            </a:extLst>
          </p:cNvPr>
          <p:cNvSpPr txBox="1">
            <a:spLocks noChangeArrowheads="1"/>
          </p:cNvSpPr>
          <p:nvPr/>
        </p:nvSpPr>
        <p:spPr bwMode="auto">
          <a:xfrm>
            <a:off x="1524000" y="1"/>
            <a:ext cx="4248150"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pP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spTree>
    <p:extLst>
      <p:ext uri="{BB962C8B-B14F-4D97-AF65-F5344CB8AC3E}">
        <p14:creationId xmlns:p14="http://schemas.microsoft.com/office/powerpoint/2010/main" val="27129332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1B08BC7-3958-4725-9814-E8937628E8C6}"/>
              </a:ext>
            </a:extLst>
          </p:cNvPr>
          <p:cNvSpPr>
            <a:spLocks noGrp="1"/>
          </p:cNvSpPr>
          <p:nvPr>
            <p:ph idx="1"/>
          </p:nvPr>
        </p:nvSpPr>
        <p:spPr/>
        <p:txBody>
          <a:bodyPr/>
          <a:lstStyle/>
          <a:p>
            <a:pPr marL="0" indent="0">
              <a:buNone/>
            </a:pPr>
            <a:r>
              <a:rPr lang="en-GB" sz="1800" dirty="0">
                <a:effectLst/>
                <a:latin typeface="Calibri" panose="020F0502020204030204" pitchFamily="34" charset="0"/>
                <a:ea typeface="Calibri" panose="020F0502020204030204" pitchFamily="34" charset="0"/>
              </a:rPr>
              <a:t>These slides are intended to support teachers and pupils with a blended approach to learning, either in-class or online. The tasks are intended to form part of a learning journey and could be the basis of either one lesson or a short sequence of connected lessons. </a:t>
            </a:r>
          </a:p>
          <a:p>
            <a:pPr marL="0" indent="0">
              <a:buNone/>
            </a:pPr>
            <a:r>
              <a:rPr lang="en-GB" sz="1800" dirty="0">
                <a:effectLst/>
                <a:latin typeface="Calibri" panose="020F0502020204030204" pitchFamily="34" charset="0"/>
                <a:ea typeface="Calibri" panose="020F0502020204030204" pitchFamily="34" charset="0"/>
              </a:rPr>
              <a:t>The 4-step </a:t>
            </a:r>
            <a:r>
              <a:rPr lang="en-GB" sz="1800" dirty="0" err="1">
                <a:effectLst/>
                <a:latin typeface="Calibri" panose="020F0502020204030204" pitchFamily="34" charset="0"/>
                <a:ea typeface="Calibri" panose="020F0502020204030204" pitchFamily="34" charset="0"/>
              </a:rPr>
              <a:t>Polya</a:t>
            </a:r>
            <a:r>
              <a:rPr lang="en-GB" sz="1800" dirty="0">
                <a:effectLst/>
                <a:latin typeface="Calibri" panose="020F0502020204030204" pitchFamily="34" charset="0"/>
                <a:ea typeface="Calibri" panose="020F0502020204030204" pitchFamily="34" charset="0"/>
              </a:rPr>
              <a:t> model for problem solving has been used to provide a structure to support reasoning. Teachers may need to use more or fewer steps to support the range of learners in </a:t>
            </a:r>
            <a:r>
              <a:rPr lang="en-GB" sz="1800" dirty="0">
                <a:latin typeface="Calibri" panose="020F0502020204030204" pitchFamily="34" charset="0"/>
                <a:ea typeface="Calibri" panose="020F0502020204030204" pitchFamily="34" charset="0"/>
              </a:rPr>
              <a:t>their</a:t>
            </a:r>
            <a:r>
              <a:rPr lang="en-GB" sz="1800" dirty="0">
                <a:effectLst/>
                <a:latin typeface="Calibri" panose="020F0502020204030204" pitchFamily="34" charset="0"/>
                <a:ea typeface="Calibri" panose="020F0502020204030204" pitchFamily="34" charset="0"/>
              </a:rPr>
              <a:t> class.</a:t>
            </a:r>
          </a:p>
          <a:p>
            <a:pPr marL="0" indent="0">
              <a:buNone/>
            </a:pPr>
            <a:r>
              <a:rPr lang="en-GB" sz="1800" dirty="0">
                <a:effectLst/>
                <a:latin typeface="Calibri" panose="020F0502020204030204" pitchFamily="34" charset="0"/>
                <a:ea typeface="Calibri" panose="020F0502020204030204" pitchFamily="34" charset="0"/>
              </a:rPr>
              <a:t>Teachers should delete, change and add slides to suit the needs of their pupils. Extra slides with personalised prompts and appropriate examples based on previous teaching may be suitable. When changing the slide-deck, teachers should consider:</a:t>
            </a:r>
          </a:p>
          <a:p>
            <a:pPr marL="742950" lvl="1" indent="-285750">
              <a:buSzPts val="1000"/>
              <a:buFont typeface="Symbol" panose="05050102010706020507" pitchFamily="18" charset="2"/>
              <a:buChar char=""/>
              <a:tabLst>
                <a:tab pos="914400" algn="l"/>
              </a:tabLst>
            </a:pPr>
            <a:r>
              <a:rPr lang="en-GB" sz="1800" dirty="0">
                <a:effectLst/>
                <a:latin typeface="Calibri" panose="020F0502020204030204" pitchFamily="34" charset="0"/>
                <a:ea typeface="Times New Roman" panose="02020603050405020304" pitchFamily="18" charset="0"/>
              </a:rPr>
              <a:t>Their expectations for the use of representations such as bar models, number lines, arrays and  diagrams.</a:t>
            </a:r>
            <a:endParaRPr lang="en-GB" sz="1800" dirty="0">
              <a:effectLst/>
              <a:latin typeface="Calibri" panose="020F0502020204030204" pitchFamily="34" charset="0"/>
              <a:ea typeface="Calibri" panose="020F0502020204030204" pitchFamily="34" charset="0"/>
            </a:endParaRPr>
          </a:p>
          <a:p>
            <a:pPr marL="742950" lvl="1" indent="-285750">
              <a:buSzPts val="1000"/>
              <a:buFont typeface="Symbol" panose="05050102010706020507" pitchFamily="18" charset="2"/>
              <a:buChar char=""/>
              <a:tabLst>
                <a:tab pos="914400" algn="l"/>
              </a:tabLst>
            </a:pPr>
            <a:r>
              <a:rPr lang="en-GB" sz="1800" dirty="0">
                <a:effectLst/>
                <a:latin typeface="Calibri" panose="020F0502020204030204" pitchFamily="34" charset="0"/>
                <a:ea typeface="Times New Roman" panose="02020603050405020304" pitchFamily="18" charset="0"/>
              </a:rPr>
              <a:t>Which strategies and methods pupils should use and record when solving problems or identifying solutions. This could include a range of informal jottings and diagrams, the use of tables to record solutions systematically and formal or informal calculation methods.</a:t>
            </a:r>
            <a:endParaRPr lang="en-GB" sz="1800" dirty="0">
              <a:effectLst/>
              <a:latin typeface="Calibri" panose="020F0502020204030204" pitchFamily="34" charset="0"/>
              <a:ea typeface="Calibri" panose="020F0502020204030204" pitchFamily="34" charset="0"/>
            </a:endParaRPr>
          </a:p>
          <a:p>
            <a:pPr marL="0" indent="0">
              <a:buNone/>
            </a:pPr>
            <a:r>
              <a:rPr lang="en-GB" sz="1800" dirty="0">
                <a:effectLst/>
                <a:latin typeface="Calibri" panose="020F0502020204030204" pitchFamily="34" charset="0"/>
                <a:ea typeface="Calibri" panose="020F0502020204030204" pitchFamily="34" charset="0"/>
              </a:rPr>
              <a:t>Teachers may also wish to record a ‘voice over’ to talk pupils through the slides.</a:t>
            </a:r>
          </a:p>
        </p:txBody>
      </p:sp>
      <p:sp>
        <p:nvSpPr>
          <p:cNvPr id="4" name="Text Box 2">
            <a:extLst>
              <a:ext uri="{FF2B5EF4-FFF2-40B4-BE49-F238E27FC236}">
                <a16:creationId xmlns:a16="http://schemas.microsoft.com/office/drawing/2014/main" id="{8AD1D9EC-C89D-4E25-B8F7-4B64D4F88E52}"/>
              </a:ext>
            </a:extLst>
          </p:cNvPr>
          <p:cNvSpPr txBox="1">
            <a:spLocks noGrp="1" noChangeArrowheads="1"/>
          </p:cNvSpPr>
          <p:nvPr>
            <p:ph type="title"/>
          </p:nvPr>
        </p:nvSpPr>
        <p:spPr bwMode="auto">
          <a:xfrm>
            <a:off x="609600" y="274638"/>
            <a:ext cx="8174038" cy="1143000"/>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hangingPunct="0">
              <a:spcBef>
                <a:spcPts val="700"/>
              </a:spcBef>
            </a:pPr>
            <a:br>
              <a:rPr lang="en-GB" kern="0" dirty="0">
                <a:solidFill>
                  <a:srgbClr val="FFFFFF"/>
                </a:solidFill>
                <a:latin typeface="Arial"/>
                <a:ea typeface="Times New Roman"/>
              </a:rPr>
            </a:b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spTree>
    <p:extLst>
      <p:ext uri="{BB962C8B-B14F-4D97-AF65-F5344CB8AC3E}">
        <p14:creationId xmlns:p14="http://schemas.microsoft.com/office/powerpoint/2010/main" val="12032685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Box 2">
            <a:extLst>
              <a:ext uri="{FF2B5EF4-FFF2-40B4-BE49-F238E27FC236}">
                <a16:creationId xmlns:a16="http://schemas.microsoft.com/office/drawing/2014/main" id="{7865E9A0-6519-4C34-A90D-9DC1AB003847}"/>
              </a:ext>
            </a:extLst>
          </p:cNvPr>
          <p:cNvSpPr txBox="1">
            <a:spLocks noChangeArrowheads="1"/>
          </p:cNvSpPr>
          <p:nvPr/>
        </p:nvSpPr>
        <p:spPr bwMode="auto">
          <a:xfrm>
            <a:off x="130206" y="506029"/>
            <a:ext cx="4248150"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pP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pic>
        <p:nvPicPr>
          <p:cNvPr id="3" name="Picture 2">
            <a:extLst>
              <a:ext uri="{FF2B5EF4-FFF2-40B4-BE49-F238E27FC236}">
                <a16:creationId xmlns:a16="http://schemas.microsoft.com/office/drawing/2014/main" id="{FF8794BD-7A56-4ADD-AB22-E23ACB844076}"/>
              </a:ext>
            </a:extLst>
          </p:cNvPr>
          <p:cNvPicPr>
            <a:picLocks noChangeAspect="1"/>
          </p:cNvPicPr>
          <p:nvPr/>
        </p:nvPicPr>
        <p:blipFill>
          <a:blip r:embed="rId2"/>
          <a:stretch>
            <a:fillRect/>
          </a:stretch>
        </p:blipFill>
        <p:spPr>
          <a:xfrm>
            <a:off x="3904944" y="1142681"/>
            <a:ext cx="4382112" cy="4572638"/>
          </a:xfrm>
          <a:prstGeom prst="rect">
            <a:avLst/>
          </a:prstGeom>
        </p:spPr>
      </p:pic>
      <p:sp>
        <p:nvSpPr>
          <p:cNvPr id="4" name="TextBox 3">
            <a:extLst>
              <a:ext uri="{FF2B5EF4-FFF2-40B4-BE49-F238E27FC236}">
                <a16:creationId xmlns:a16="http://schemas.microsoft.com/office/drawing/2014/main" id="{AB8F265A-7D5C-42F1-84B4-D2C743825212}"/>
              </a:ext>
            </a:extLst>
          </p:cNvPr>
          <p:cNvSpPr txBox="1"/>
          <p:nvPr/>
        </p:nvSpPr>
        <p:spPr>
          <a:xfrm>
            <a:off x="3681876" y="5922740"/>
            <a:ext cx="6295604" cy="461665"/>
          </a:xfrm>
          <a:prstGeom prst="rect">
            <a:avLst/>
          </a:prstGeom>
          <a:noFill/>
        </p:spPr>
        <p:txBody>
          <a:bodyPr wrap="square" rtlCol="0">
            <a:spAutoFit/>
          </a:bodyPr>
          <a:lstStyle/>
          <a:p>
            <a:r>
              <a:rPr lang="en-GB" sz="1200" dirty="0"/>
              <a:t>1945 George </a:t>
            </a:r>
            <a:r>
              <a:rPr lang="en-GB" sz="1200" dirty="0" err="1"/>
              <a:t>Polya</a:t>
            </a:r>
            <a:r>
              <a:rPr lang="en-GB" sz="1200" dirty="0"/>
              <a:t> published  ‘How To Solve It’ 2nd ed., Princeton University Press, 1957, ISBN 0-691-08097-6.</a:t>
            </a:r>
          </a:p>
        </p:txBody>
      </p:sp>
    </p:spTree>
    <p:extLst>
      <p:ext uri="{BB962C8B-B14F-4D97-AF65-F5344CB8AC3E}">
        <p14:creationId xmlns:p14="http://schemas.microsoft.com/office/powerpoint/2010/main" val="39989710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4AB234-D801-4FC2-BB72-FAB9C8B21463}"/>
              </a:ext>
            </a:extLst>
          </p:cNvPr>
          <p:cNvSpPr>
            <a:spLocks noGrp="1"/>
          </p:cNvSpPr>
          <p:nvPr>
            <p:ph type="title"/>
          </p:nvPr>
        </p:nvSpPr>
        <p:spPr>
          <a:xfrm>
            <a:off x="793019" y="744467"/>
            <a:ext cx="9417781" cy="809203"/>
          </a:xfrm>
        </p:spPr>
        <p:txBody>
          <a:bodyPr>
            <a:normAutofit/>
          </a:bodyPr>
          <a:lstStyle/>
          <a:p>
            <a:pPr algn="l"/>
            <a:r>
              <a:rPr lang="en-GB" sz="2800" b="1" dirty="0">
                <a:solidFill>
                  <a:schemeClr val="tx1"/>
                </a:solidFill>
                <a:effectLst/>
                <a:ea typeface="Calibri" panose="020F0502020204030204" pitchFamily="34" charset="0"/>
              </a:rPr>
              <a:t>Solve problems involving division</a:t>
            </a:r>
            <a:endParaRPr lang="en-GB" sz="2800" b="1" dirty="0"/>
          </a:p>
        </p:txBody>
      </p:sp>
      <p:sp>
        <p:nvSpPr>
          <p:cNvPr id="7" name="Text Box 2">
            <a:extLst>
              <a:ext uri="{FF2B5EF4-FFF2-40B4-BE49-F238E27FC236}">
                <a16:creationId xmlns:a16="http://schemas.microsoft.com/office/drawing/2014/main" id="{4BDCC19A-4AE3-4E9F-8535-27B8BC575D2D}"/>
              </a:ext>
            </a:extLst>
          </p:cNvPr>
          <p:cNvSpPr txBox="1">
            <a:spLocks noChangeArrowheads="1"/>
          </p:cNvSpPr>
          <p:nvPr/>
        </p:nvSpPr>
        <p:spPr bwMode="auto">
          <a:xfrm>
            <a:off x="1524000" y="1"/>
            <a:ext cx="4248150"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pP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sp>
        <p:nvSpPr>
          <p:cNvPr id="8" name="Text Box 2">
            <a:extLst>
              <a:ext uri="{FF2B5EF4-FFF2-40B4-BE49-F238E27FC236}">
                <a16:creationId xmlns:a16="http://schemas.microsoft.com/office/drawing/2014/main" id="{CDBF6ADD-A40C-4876-BC77-8926013FEF6D}"/>
              </a:ext>
            </a:extLst>
          </p:cNvPr>
          <p:cNvSpPr txBox="1">
            <a:spLocks noChangeArrowheads="1"/>
          </p:cNvSpPr>
          <p:nvPr/>
        </p:nvSpPr>
        <p:spPr bwMode="auto">
          <a:xfrm>
            <a:off x="3675496" y="1741353"/>
            <a:ext cx="4359896" cy="4020944"/>
          </a:xfrm>
          <a:prstGeom prst="rect">
            <a:avLst/>
          </a:prstGeom>
          <a:solidFill>
            <a:schemeClr val="bg2"/>
          </a:solidFill>
          <a:ln w="9525">
            <a:solidFill>
              <a:srgbClr val="000000"/>
            </a:solidFill>
            <a:miter lim="800000"/>
            <a:headEnd/>
            <a:tailEnd/>
          </a:ln>
        </p:spPr>
        <p:txBody>
          <a:bodyPr rot="0" vert="horz" wrap="square" lIns="91440" tIns="45720" rIns="91440" bIns="45720" numCol="1" anchor="t" anchorCtr="0" compatLnSpc="1">
            <a:prstTxWarp prst="textNoShape">
              <a:avLst/>
            </a:prstTxWarp>
            <a:noAutofit/>
          </a:bodyPr>
          <a:lstStyle>
            <a:lvl1pPr marL="342900" indent="-342900" algn="l" rtl="0" eaLnBrk="0" fontAlgn="base" hangingPunct="0">
              <a:spcBef>
                <a:spcPct val="20000"/>
              </a:spcBef>
              <a:spcAft>
                <a:spcPct val="0"/>
              </a:spcAft>
              <a:buFont typeface="Arial" charset="0"/>
              <a:buChar char="•"/>
              <a:defRPr sz="2800" kern="1200">
                <a:solidFill>
                  <a:schemeClr val="tx1"/>
                </a:solidFill>
                <a:latin typeface="Arial" panose="020B0604020202020204" pitchFamily="34" charset="0"/>
                <a:ea typeface="+mn-ea"/>
                <a:cs typeface="Arial" panose="020B0604020202020204" pitchFamily="34" charset="0"/>
              </a:defRPr>
            </a:lvl1pPr>
            <a:lvl2pPr marL="742950" indent="-285750" algn="l" rtl="0" eaLnBrk="0" fontAlgn="base" hangingPunct="0">
              <a:spcBef>
                <a:spcPct val="20000"/>
              </a:spcBef>
              <a:spcAft>
                <a:spcPct val="0"/>
              </a:spcAft>
              <a:buFont typeface="Arial"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rtl="0" eaLnBrk="0" fontAlgn="base" hangingPunct="0">
              <a:spcBef>
                <a:spcPct val="20000"/>
              </a:spcBef>
              <a:spcAft>
                <a:spcPct val="0"/>
              </a:spcAft>
              <a:buFont typeface="Arial"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rtl="0" eaLnBrk="0" fontAlgn="base" hangingPunct="0">
              <a:spcBef>
                <a:spcPct val="20000"/>
              </a:spcBef>
              <a:spcAft>
                <a:spcPct val="0"/>
              </a:spcAft>
              <a:buFont typeface="Arial" charset="0"/>
              <a:buChar char="–"/>
              <a:defRPr kern="1200">
                <a:solidFill>
                  <a:schemeClr val="tx1"/>
                </a:solidFill>
                <a:latin typeface="Arial" panose="020B0604020202020204" pitchFamily="34" charset="0"/>
                <a:ea typeface="+mn-ea"/>
                <a:cs typeface="Arial" panose="020B0604020202020204" pitchFamily="34" charset="0"/>
              </a:defRPr>
            </a:lvl4pPr>
            <a:lvl5pPr marL="2057400" indent="-228600" algn="l" rtl="0" eaLnBrk="0" fontAlgn="base" hangingPunct="0">
              <a:spcBef>
                <a:spcPct val="20000"/>
              </a:spcBef>
              <a:spcAft>
                <a:spcPct val="0"/>
              </a:spcAft>
              <a:buFont typeface="Arial" charset="0"/>
              <a:buChar char="»"/>
              <a:defRPr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en-GB" sz="2000" dirty="0">
                <a:ln>
                  <a:noFill/>
                </a:ln>
                <a:solidFill>
                  <a:srgbClr val="000000"/>
                </a:solidFill>
                <a:effectLst/>
                <a:ea typeface="Arial Unicode MS"/>
              </a:rPr>
              <a:t>A farmer is packing eggs.</a:t>
            </a:r>
          </a:p>
          <a:p>
            <a:pPr marL="0" indent="0">
              <a:buNone/>
            </a:pPr>
            <a:endParaRPr lang="en-GB" sz="2000" dirty="0">
              <a:solidFill>
                <a:srgbClr val="000000"/>
              </a:solidFill>
              <a:ea typeface="Arial Unicode MS"/>
            </a:endParaRPr>
          </a:p>
          <a:p>
            <a:pPr marL="0" indent="0">
              <a:buNone/>
            </a:pPr>
            <a:r>
              <a:rPr lang="en-GB" sz="2000" dirty="0">
                <a:ln>
                  <a:noFill/>
                </a:ln>
                <a:solidFill>
                  <a:srgbClr val="000000"/>
                </a:solidFill>
                <a:effectLst/>
                <a:ea typeface="Arial Unicode MS"/>
              </a:rPr>
              <a:t>Each egg box holds 12 eggs.</a:t>
            </a:r>
          </a:p>
          <a:p>
            <a:pPr marL="0" indent="0">
              <a:buNone/>
            </a:pPr>
            <a:endParaRPr lang="en-GB" sz="2000" dirty="0">
              <a:solidFill>
                <a:srgbClr val="000000"/>
              </a:solidFill>
              <a:ea typeface="Arial Unicode MS"/>
            </a:endParaRPr>
          </a:p>
          <a:p>
            <a:pPr marL="0" indent="0">
              <a:buNone/>
            </a:pPr>
            <a:r>
              <a:rPr lang="en-GB" sz="2000" dirty="0">
                <a:ln>
                  <a:noFill/>
                </a:ln>
                <a:solidFill>
                  <a:srgbClr val="000000"/>
                </a:solidFill>
                <a:effectLst/>
                <a:ea typeface="Arial Unicode MS"/>
              </a:rPr>
              <a:t>The farmer has 161 eggs to pack.</a:t>
            </a:r>
          </a:p>
          <a:p>
            <a:pPr marL="0" indent="0">
              <a:buNone/>
            </a:pPr>
            <a:endParaRPr lang="en-GB" sz="2000" dirty="0">
              <a:solidFill>
                <a:srgbClr val="000000"/>
              </a:solidFill>
              <a:ea typeface="Arial Unicode MS"/>
            </a:endParaRPr>
          </a:p>
          <a:p>
            <a:pPr marL="0" indent="0">
              <a:buNone/>
            </a:pPr>
            <a:r>
              <a:rPr lang="en-GB" sz="2000" b="1" dirty="0">
                <a:ln>
                  <a:noFill/>
                </a:ln>
                <a:solidFill>
                  <a:srgbClr val="000000"/>
                </a:solidFill>
                <a:effectLst/>
                <a:ea typeface="Arial Unicode MS"/>
              </a:rPr>
              <a:t>How many boxes can the farmer fill using 161 eggs?</a:t>
            </a:r>
          </a:p>
          <a:p>
            <a:pPr marL="0" indent="0">
              <a:buNone/>
            </a:pPr>
            <a:endParaRPr lang="en-GB" sz="2000" b="1" dirty="0">
              <a:solidFill>
                <a:srgbClr val="000000"/>
              </a:solidFill>
              <a:ea typeface="Arial Unicode MS"/>
            </a:endParaRPr>
          </a:p>
          <a:p>
            <a:pPr marL="0" indent="0">
              <a:buNone/>
            </a:pPr>
            <a:r>
              <a:rPr lang="en-GB" sz="2000" b="1" dirty="0">
                <a:ln>
                  <a:noFill/>
                </a:ln>
                <a:solidFill>
                  <a:srgbClr val="000000"/>
                </a:solidFill>
                <a:effectLst/>
                <a:ea typeface="Arial Unicode MS"/>
              </a:rPr>
              <a:t>How many eggs will be left over</a:t>
            </a:r>
            <a:r>
              <a:rPr lang="en-US" sz="2000" b="1" dirty="0">
                <a:ln>
                  <a:noFill/>
                </a:ln>
                <a:solidFill>
                  <a:srgbClr val="000000"/>
                </a:solidFill>
                <a:effectLst/>
                <a:ea typeface="Arial Unicode MS"/>
              </a:rPr>
              <a:t>?</a:t>
            </a:r>
            <a:endParaRPr lang="en-GB" sz="2000" b="1" dirty="0">
              <a:ln>
                <a:noFill/>
              </a:ln>
              <a:solidFill>
                <a:srgbClr val="000000"/>
              </a:solidFill>
              <a:effectLst/>
              <a:ea typeface="Arial Unicode MS"/>
            </a:endParaRPr>
          </a:p>
        </p:txBody>
      </p:sp>
    </p:spTree>
    <p:extLst>
      <p:ext uri="{BB962C8B-B14F-4D97-AF65-F5344CB8AC3E}">
        <p14:creationId xmlns:p14="http://schemas.microsoft.com/office/powerpoint/2010/main" val="40619902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4AB234-D801-4FC2-BB72-FAB9C8B21463}"/>
              </a:ext>
            </a:extLst>
          </p:cNvPr>
          <p:cNvSpPr>
            <a:spLocks noGrp="1"/>
          </p:cNvSpPr>
          <p:nvPr>
            <p:ph type="title"/>
          </p:nvPr>
        </p:nvSpPr>
        <p:spPr>
          <a:xfrm>
            <a:off x="833479" y="844804"/>
            <a:ext cx="8229600" cy="580926"/>
          </a:xfrm>
        </p:spPr>
        <p:txBody>
          <a:bodyPr>
            <a:normAutofit/>
          </a:bodyPr>
          <a:lstStyle/>
          <a:p>
            <a:pPr algn="l"/>
            <a:r>
              <a:rPr lang="en-GB" sz="2800" b="1" dirty="0"/>
              <a:t>Understand the problem</a:t>
            </a:r>
          </a:p>
        </p:txBody>
      </p:sp>
      <p:sp>
        <p:nvSpPr>
          <p:cNvPr id="3" name="TextBox 2">
            <a:extLst>
              <a:ext uri="{FF2B5EF4-FFF2-40B4-BE49-F238E27FC236}">
                <a16:creationId xmlns:a16="http://schemas.microsoft.com/office/drawing/2014/main" id="{C108D53A-CBF5-4B0E-8282-15120F8F0D36}"/>
              </a:ext>
            </a:extLst>
          </p:cNvPr>
          <p:cNvSpPr txBox="1"/>
          <p:nvPr/>
        </p:nvSpPr>
        <p:spPr>
          <a:xfrm>
            <a:off x="590720" y="1527013"/>
            <a:ext cx="5389294" cy="2862322"/>
          </a:xfrm>
          <a:prstGeom prst="rect">
            <a:avLst/>
          </a:prstGeom>
          <a:solidFill>
            <a:schemeClr val="accent5">
              <a:lumMod val="20000"/>
              <a:lumOff val="80000"/>
            </a:schemeClr>
          </a:solidFill>
        </p:spPr>
        <p:txBody>
          <a:bodyPr wrap="square" rtlCol="0">
            <a:spAutoFit/>
          </a:bodyPr>
          <a:lstStyle/>
          <a:p>
            <a:r>
              <a:rPr lang="en-GB" dirty="0"/>
              <a:t>A farmer has 161 eggs to pack. The eggs are to be packed in boxes of 12 eggs. </a:t>
            </a:r>
          </a:p>
          <a:p>
            <a:endParaRPr lang="en-GB" dirty="0"/>
          </a:p>
          <a:p>
            <a:r>
              <a:rPr lang="en-GB" i="1" dirty="0"/>
              <a:t>We need to calculate how many boxes of 12 eggs can be filled altogether.</a:t>
            </a:r>
          </a:p>
          <a:p>
            <a:endParaRPr lang="en-GB" i="1" dirty="0"/>
          </a:p>
          <a:p>
            <a:r>
              <a:rPr lang="en-GB" i="1" dirty="0"/>
              <a:t>We also need to calculate how many eggs will be left over. As the boxes hold 12 eggs the most eggs that could be left over is 11.</a:t>
            </a:r>
          </a:p>
          <a:p>
            <a:r>
              <a:rPr lang="en-GB" i="1" dirty="0"/>
              <a:t> </a:t>
            </a:r>
          </a:p>
        </p:txBody>
      </p:sp>
      <p:sp>
        <p:nvSpPr>
          <p:cNvPr id="8" name="Text Box 2">
            <a:extLst>
              <a:ext uri="{FF2B5EF4-FFF2-40B4-BE49-F238E27FC236}">
                <a16:creationId xmlns:a16="http://schemas.microsoft.com/office/drawing/2014/main" id="{BDD2FE1C-7079-43D6-B71D-DFAD019DFD92}"/>
              </a:ext>
            </a:extLst>
          </p:cNvPr>
          <p:cNvSpPr txBox="1">
            <a:spLocks noChangeArrowheads="1"/>
          </p:cNvSpPr>
          <p:nvPr/>
        </p:nvSpPr>
        <p:spPr bwMode="auto">
          <a:xfrm>
            <a:off x="1524000" y="1"/>
            <a:ext cx="4248150"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pP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sp>
        <p:nvSpPr>
          <p:cNvPr id="6" name="Text Box 2">
            <a:extLst>
              <a:ext uri="{FF2B5EF4-FFF2-40B4-BE49-F238E27FC236}">
                <a16:creationId xmlns:a16="http://schemas.microsoft.com/office/drawing/2014/main" id="{1DC642CF-4981-4FEC-A950-D6135B9CE445}"/>
              </a:ext>
            </a:extLst>
          </p:cNvPr>
          <p:cNvSpPr txBox="1">
            <a:spLocks noChangeArrowheads="1"/>
          </p:cNvSpPr>
          <p:nvPr/>
        </p:nvSpPr>
        <p:spPr bwMode="auto">
          <a:xfrm>
            <a:off x="6946841" y="1527013"/>
            <a:ext cx="4359896" cy="4020944"/>
          </a:xfrm>
          <a:prstGeom prst="rect">
            <a:avLst/>
          </a:prstGeom>
          <a:solidFill>
            <a:schemeClr val="bg2"/>
          </a:solidFill>
          <a:ln w="9525">
            <a:solidFill>
              <a:srgbClr val="000000"/>
            </a:solidFill>
            <a:miter lim="800000"/>
            <a:headEnd/>
            <a:tailEnd/>
          </a:ln>
        </p:spPr>
        <p:txBody>
          <a:bodyPr rot="0" vert="horz" wrap="square" lIns="91440" tIns="45720" rIns="91440" bIns="45720" numCol="1" anchor="t" anchorCtr="0" compatLnSpc="1">
            <a:prstTxWarp prst="textNoShape">
              <a:avLst/>
            </a:prstTxWarp>
            <a:noAutofit/>
          </a:bodyPr>
          <a:lstStyle>
            <a:lvl1pPr marL="342900" indent="-342900" algn="l" rtl="0" eaLnBrk="0" fontAlgn="base" hangingPunct="0">
              <a:spcBef>
                <a:spcPct val="20000"/>
              </a:spcBef>
              <a:spcAft>
                <a:spcPct val="0"/>
              </a:spcAft>
              <a:buFont typeface="Arial" charset="0"/>
              <a:buChar char="•"/>
              <a:defRPr sz="2800" kern="1200">
                <a:solidFill>
                  <a:schemeClr val="tx1"/>
                </a:solidFill>
                <a:latin typeface="Arial" panose="020B0604020202020204" pitchFamily="34" charset="0"/>
                <a:ea typeface="+mn-ea"/>
                <a:cs typeface="Arial" panose="020B0604020202020204" pitchFamily="34" charset="0"/>
              </a:defRPr>
            </a:lvl1pPr>
            <a:lvl2pPr marL="742950" indent="-285750" algn="l" rtl="0" eaLnBrk="0" fontAlgn="base" hangingPunct="0">
              <a:spcBef>
                <a:spcPct val="20000"/>
              </a:spcBef>
              <a:spcAft>
                <a:spcPct val="0"/>
              </a:spcAft>
              <a:buFont typeface="Arial"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rtl="0" eaLnBrk="0" fontAlgn="base" hangingPunct="0">
              <a:spcBef>
                <a:spcPct val="20000"/>
              </a:spcBef>
              <a:spcAft>
                <a:spcPct val="0"/>
              </a:spcAft>
              <a:buFont typeface="Arial"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rtl="0" eaLnBrk="0" fontAlgn="base" hangingPunct="0">
              <a:spcBef>
                <a:spcPct val="20000"/>
              </a:spcBef>
              <a:spcAft>
                <a:spcPct val="0"/>
              </a:spcAft>
              <a:buFont typeface="Arial" charset="0"/>
              <a:buChar char="–"/>
              <a:defRPr kern="1200">
                <a:solidFill>
                  <a:schemeClr val="tx1"/>
                </a:solidFill>
                <a:latin typeface="Arial" panose="020B0604020202020204" pitchFamily="34" charset="0"/>
                <a:ea typeface="+mn-ea"/>
                <a:cs typeface="Arial" panose="020B0604020202020204" pitchFamily="34" charset="0"/>
              </a:defRPr>
            </a:lvl4pPr>
            <a:lvl5pPr marL="2057400" indent="-228600" algn="l" rtl="0" eaLnBrk="0" fontAlgn="base" hangingPunct="0">
              <a:spcBef>
                <a:spcPct val="20000"/>
              </a:spcBef>
              <a:spcAft>
                <a:spcPct val="0"/>
              </a:spcAft>
              <a:buFont typeface="Arial" charset="0"/>
              <a:buChar char="»"/>
              <a:defRPr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en-GB" sz="2000" dirty="0">
                <a:ln>
                  <a:noFill/>
                </a:ln>
                <a:solidFill>
                  <a:srgbClr val="000000"/>
                </a:solidFill>
                <a:effectLst/>
                <a:ea typeface="Arial Unicode MS"/>
              </a:rPr>
              <a:t>A farmer is packing eggs.</a:t>
            </a:r>
          </a:p>
          <a:p>
            <a:pPr marL="0" indent="0">
              <a:buNone/>
            </a:pPr>
            <a:endParaRPr lang="en-GB" sz="2000" dirty="0">
              <a:solidFill>
                <a:srgbClr val="000000"/>
              </a:solidFill>
              <a:ea typeface="Arial Unicode MS"/>
            </a:endParaRPr>
          </a:p>
          <a:p>
            <a:pPr marL="0" indent="0">
              <a:buNone/>
            </a:pPr>
            <a:r>
              <a:rPr lang="en-GB" sz="2000" dirty="0">
                <a:ln>
                  <a:noFill/>
                </a:ln>
                <a:solidFill>
                  <a:srgbClr val="000000"/>
                </a:solidFill>
                <a:effectLst/>
                <a:ea typeface="Arial Unicode MS"/>
              </a:rPr>
              <a:t>Each egg box holds 12 eggs.</a:t>
            </a:r>
          </a:p>
          <a:p>
            <a:pPr marL="0" indent="0">
              <a:buNone/>
            </a:pPr>
            <a:endParaRPr lang="en-GB" sz="2000" dirty="0">
              <a:solidFill>
                <a:srgbClr val="000000"/>
              </a:solidFill>
              <a:ea typeface="Arial Unicode MS"/>
            </a:endParaRPr>
          </a:p>
          <a:p>
            <a:pPr marL="0" indent="0">
              <a:buNone/>
            </a:pPr>
            <a:r>
              <a:rPr lang="en-GB" sz="2000" dirty="0">
                <a:ln>
                  <a:noFill/>
                </a:ln>
                <a:solidFill>
                  <a:srgbClr val="000000"/>
                </a:solidFill>
                <a:effectLst/>
                <a:ea typeface="Arial Unicode MS"/>
              </a:rPr>
              <a:t>The farmer has 161 eggs to pack.</a:t>
            </a:r>
          </a:p>
          <a:p>
            <a:pPr marL="0" indent="0">
              <a:buNone/>
            </a:pPr>
            <a:endParaRPr lang="en-GB" sz="2000" dirty="0">
              <a:solidFill>
                <a:srgbClr val="000000"/>
              </a:solidFill>
              <a:ea typeface="Arial Unicode MS"/>
            </a:endParaRPr>
          </a:p>
          <a:p>
            <a:pPr marL="0" indent="0">
              <a:buNone/>
            </a:pPr>
            <a:r>
              <a:rPr lang="en-GB" sz="2000" b="1" dirty="0">
                <a:ln>
                  <a:noFill/>
                </a:ln>
                <a:solidFill>
                  <a:srgbClr val="000000"/>
                </a:solidFill>
                <a:effectLst/>
                <a:ea typeface="Arial Unicode MS"/>
              </a:rPr>
              <a:t>How many boxes can the farmer fill using 161 eggs?</a:t>
            </a:r>
          </a:p>
          <a:p>
            <a:pPr marL="0" indent="0">
              <a:buNone/>
            </a:pPr>
            <a:endParaRPr lang="en-GB" sz="2000" b="1" dirty="0">
              <a:solidFill>
                <a:srgbClr val="000000"/>
              </a:solidFill>
              <a:ea typeface="Arial Unicode MS"/>
            </a:endParaRPr>
          </a:p>
          <a:p>
            <a:pPr marL="0" indent="0">
              <a:buNone/>
            </a:pPr>
            <a:r>
              <a:rPr lang="en-GB" sz="2000" b="1" dirty="0">
                <a:ln>
                  <a:noFill/>
                </a:ln>
                <a:solidFill>
                  <a:srgbClr val="000000"/>
                </a:solidFill>
                <a:effectLst/>
                <a:ea typeface="Arial Unicode MS"/>
              </a:rPr>
              <a:t>How many eggs will be left over</a:t>
            </a:r>
            <a:r>
              <a:rPr lang="en-US" sz="2000" b="1" dirty="0">
                <a:ln>
                  <a:noFill/>
                </a:ln>
                <a:solidFill>
                  <a:srgbClr val="000000"/>
                </a:solidFill>
                <a:effectLst/>
                <a:ea typeface="Arial Unicode MS"/>
              </a:rPr>
              <a:t>?</a:t>
            </a:r>
            <a:endParaRPr lang="en-GB" sz="2000" b="1" dirty="0">
              <a:ln>
                <a:noFill/>
              </a:ln>
              <a:solidFill>
                <a:srgbClr val="000000"/>
              </a:solidFill>
              <a:effectLst/>
              <a:ea typeface="Arial Unicode MS"/>
            </a:endParaRPr>
          </a:p>
        </p:txBody>
      </p:sp>
    </p:spTree>
    <p:extLst>
      <p:ext uri="{BB962C8B-B14F-4D97-AF65-F5344CB8AC3E}">
        <p14:creationId xmlns:p14="http://schemas.microsoft.com/office/powerpoint/2010/main" val="25244741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4AB234-D801-4FC2-BB72-FAB9C8B21463}"/>
              </a:ext>
            </a:extLst>
          </p:cNvPr>
          <p:cNvSpPr>
            <a:spLocks noGrp="1"/>
          </p:cNvSpPr>
          <p:nvPr>
            <p:ph type="title"/>
          </p:nvPr>
        </p:nvSpPr>
        <p:spPr>
          <a:xfrm>
            <a:off x="833479" y="844804"/>
            <a:ext cx="8229600" cy="580926"/>
          </a:xfrm>
        </p:spPr>
        <p:txBody>
          <a:bodyPr>
            <a:normAutofit/>
          </a:bodyPr>
          <a:lstStyle/>
          <a:p>
            <a:pPr algn="l"/>
            <a:r>
              <a:rPr lang="en-GB" sz="2800" b="1" dirty="0"/>
              <a:t>Make a Plan</a:t>
            </a:r>
          </a:p>
        </p:txBody>
      </p:sp>
      <p:sp>
        <p:nvSpPr>
          <p:cNvPr id="3" name="TextBox 2">
            <a:extLst>
              <a:ext uri="{FF2B5EF4-FFF2-40B4-BE49-F238E27FC236}">
                <a16:creationId xmlns:a16="http://schemas.microsoft.com/office/drawing/2014/main" id="{C108D53A-CBF5-4B0E-8282-15120F8F0D36}"/>
              </a:ext>
            </a:extLst>
          </p:cNvPr>
          <p:cNvSpPr txBox="1"/>
          <p:nvPr/>
        </p:nvSpPr>
        <p:spPr>
          <a:xfrm>
            <a:off x="833479" y="1418528"/>
            <a:ext cx="5866866" cy="5078313"/>
          </a:xfrm>
          <a:prstGeom prst="rect">
            <a:avLst/>
          </a:prstGeom>
          <a:solidFill>
            <a:schemeClr val="accent5">
              <a:lumMod val="20000"/>
              <a:lumOff val="80000"/>
            </a:schemeClr>
          </a:solidFill>
        </p:spPr>
        <p:txBody>
          <a:bodyPr wrap="square" rtlCol="0">
            <a:spAutoFit/>
          </a:bodyPr>
          <a:lstStyle/>
          <a:p>
            <a:r>
              <a:rPr lang="en-GB" b="1" dirty="0"/>
              <a:t>Step 1: We need to visualise the problem. </a:t>
            </a:r>
            <a:r>
              <a:rPr lang="en-GB" b="1" dirty="0">
                <a:cs typeface="Times New Roman" panose="02020603050405020304" pitchFamily="18" charset="0"/>
              </a:rPr>
              <a:t>Representing it with a number line should help us. </a:t>
            </a:r>
            <a:endParaRPr lang="en-GB" b="1" i="1" dirty="0"/>
          </a:p>
          <a:p>
            <a:endParaRPr lang="en-GB" b="1" dirty="0"/>
          </a:p>
          <a:p>
            <a:r>
              <a:rPr lang="en-GB" b="1" dirty="0">
                <a:cs typeface="Times New Roman" panose="02020603050405020304" pitchFamily="18" charset="0"/>
              </a:rPr>
              <a:t>Step 2: : We need to calculate how many boxes of 12 the farmer can fill.</a:t>
            </a:r>
          </a:p>
          <a:p>
            <a:endParaRPr lang="en-GB" b="1" dirty="0">
              <a:cs typeface="Times New Roman" panose="02020603050405020304" pitchFamily="18" charset="0"/>
            </a:endParaRPr>
          </a:p>
          <a:p>
            <a:r>
              <a:rPr lang="en-GB" b="1" dirty="0">
                <a:cs typeface="Times New Roman" panose="02020603050405020304" pitchFamily="18" charset="0"/>
              </a:rPr>
              <a:t>If we think about what we know that could help us with this problem we can remember that </a:t>
            </a:r>
          </a:p>
          <a:p>
            <a:r>
              <a:rPr lang="en-GB" b="1" dirty="0">
                <a:cs typeface="Times New Roman" panose="02020603050405020304" pitchFamily="18" charset="0"/>
              </a:rPr>
              <a:t>12 x 12 = 144 </a:t>
            </a:r>
          </a:p>
          <a:p>
            <a:r>
              <a:rPr lang="en-GB" b="1" dirty="0">
                <a:cs typeface="Times New Roman" panose="02020603050405020304" pitchFamily="18" charset="0"/>
              </a:rPr>
              <a:t>144 is only 17 less than 161. This should be useful.</a:t>
            </a:r>
          </a:p>
          <a:p>
            <a:endParaRPr lang="en-GB" b="1" dirty="0">
              <a:cs typeface="Times New Roman" panose="02020603050405020304" pitchFamily="18" charset="0"/>
            </a:endParaRPr>
          </a:p>
          <a:p>
            <a:r>
              <a:rPr lang="en-GB" b="1" dirty="0">
                <a:cs typeface="Times New Roman" panose="02020603050405020304" pitchFamily="18" charset="0"/>
              </a:rPr>
              <a:t>We also need to find how many eggs will be left over.</a:t>
            </a:r>
          </a:p>
          <a:p>
            <a:endParaRPr lang="en-GB" dirty="0">
              <a:cs typeface="Times New Roman" panose="02020603050405020304" pitchFamily="18" charset="0"/>
            </a:endParaRPr>
          </a:p>
          <a:p>
            <a:r>
              <a:rPr lang="en-GB" b="1" dirty="0">
                <a:cs typeface="Times New Roman" panose="02020603050405020304" pitchFamily="18" charset="0"/>
              </a:rPr>
              <a:t>Step 3: We need to record both the number of boxes that the farmer can fill and the number of eggs that will be left over. </a:t>
            </a:r>
            <a:r>
              <a:rPr lang="en-GB" b="1" dirty="0"/>
              <a:t>The most eggs that could be left over is 11.</a:t>
            </a:r>
            <a:endParaRPr lang="en-GB" b="1" dirty="0">
              <a:cs typeface="Times New Roman" panose="02020603050405020304" pitchFamily="18" charset="0"/>
            </a:endParaRPr>
          </a:p>
        </p:txBody>
      </p:sp>
      <p:sp>
        <p:nvSpPr>
          <p:cNvPr id="7" name="Text Box 2">
            <a:extLst>
              <a:ext uri="{FF2B5EF4-FFF2-40B4-BE49-F238E27FC236}">
                <a16:creationId xmlns:a16="http://schemas.microsoft.com/office/drawing/2014/main" id="{FF54B870-8BF1-419D-B303-3966401531CB}"/>
              </a:ext>
            </a:extLst>
          </p:cNvPr>
          <p:cNvSpPr txBox="1">
            <a:spLocks noChangeArrowheads="1"/>
          </p:cNvSpPr>
          <p:nvPr/>
        </p:nvSpPr>
        <p:spPr bwMode="auto">
          <a:xfrm>
            <a:off x="1524000" y="1"/>
            <a:ext cx="4248150"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pP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sp>
        <p:nvSpPr>
          <p:cNvPr id="6" name="Text Box 2">
            <a:extLst>
              <a:ext uri="{FF2B5EF4-FFF2-40B4-BE49-F238E27FC236}">
                <a16:creationId xmlns:a16="http://schemas.microsoft.com/office/drawing/2014/main" id="{F856D775-23A9-41C4-9526-BC7448B74559}"/>
              </a:ext>
            </a:extLst>
          </p:cNvPr>
          <p:cNvSpPr txBox="1">
            <a:spLocks noChangeArrowheads="1"/>
          </p:cNvSpPr>
          <p:nvPr/>
        </p:nvSpPr>
        <p:spPr bwMode="auto">
          <a:xfrm>
            <a:off x="6883131" y="1418528"/>
            <a:ext cx="4359896" cy="4020944"/>
          </a:xfrm>
          <a:prstGeom prst="rect">
            <a:avLst/>
          </a:prstGeom>
          <a:solidFill>
            <a:schemeClr val="bg2"/>
          </a:solidFill>
          <a:ln w="9525">
            <a:solidFill>
              <a:srgbClr val="000000"/>
            </a:solidFill>
            <a:miter lim="800000"/>
            <a:headEnd/>
            <a:tailEnd/>
          </a:ln>
        </p:spPr>
        <p:txBody>
          <a:bodyPr rot="0" vert="horz" wrap="square" lIns="91440" tIns="45720" rIns="91440" bIns="45720" numCol="1" anchor="t" anchorCtr="0" compatLnSpc="1">
            <a:prstTxWarp prst="textNoShape">
              <a:avLst/>
            </a:prstTxWarp>
            <a:noAutofit/>
          </a:bodyPr>
          <a:lstStyle>
            <a:lvl1pPr marL="342900" indent="-342900" algn="l" rtl="0" eaLnBrk="0" fontAlgn="base" hangingPunct="0">
              <a:spcBef>
                <a:spcPct val="20000"/>
              </a:spcBef>
              <a:spcAft>
                <a:spcPct val="0"/>
              </a:spcAft>
              <a:buFont typeface="Arial" charset="0"/>
              <a:buChar char="•"/>
              <a:defRPr sz="2800" kern="1200">
                <a:solidFill>
                  <a:schemeClr val="tx1"/>
                </a:solidFill>
                <a:latin typeface="Arial" panose="020B0604020202020204" pitchFamily="34" charset="0"/>
                <a:ea typeface="+mn-ea"/>
                <a:cs typeface="Arial" panose="020B0604020202020204" pitchFamily="34" charset="0"/>
              </a:defRPr>
            </a:lvl1pPr>
            <a:lvl2pPr marL="742950" indent="-285750" algn="l" rtl="0" eaLnBrk="0" fontAlgn="base" hangingPunct="0">
              <a:spcBef>
                <a:spcPct val="20000"/>
              </a:spcBef>
              <a:spcAft>
                <a:spcPct val="0"/>
              </a:spcAft>
              <a:buFont typeface="Arial"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rtl="0" eaLnBrk="0" fontAlgn="base" hangingPunct="0">
              <a:spcBef>
                <a:spcPct val="20000"/>
              </a:spcBef>
              <a:spcAft>
                <a:spcPct val="0"/>
              </a:spcAft>
              <a:buFont typeface="Arial"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rtl="0" eaLnBrk="0" fontAlgn="base" hangingPunct="0">
              <a:spcBef>
                <a:spcPct val="20000"/>
              </a:spcBef>
              <a:spcAft>
                <a:spcPct val="0"/>
              </a:spcAft>
              <a:buFont typeface="Arial" charset="0"/>
              <a:buChar char="–"/>
              <a:defRPr kern="1200">
                <a:solidFill>
                  <a:schemeClr val="tx1"/>
                </a:solidFill>
                <a:latin typeface="Arial" panose="020B0604020202020204" pitchFamily="34" charset="0"/>
                <a:ea typeface="+mn-ea"/>
                <a:cs typeface="Arial" panose="020B0604020202020204" pitchFamily="34" charset="0"/>
              </a:defRPr>
            </a:lvl4pPr>
            <a:lvl5pPr marL="2057400" indent="-228600" algn="l" rtl="0" eaLnBrk="0" fontAlgn="base" hangingPunct="0">
              <a:spcBef>
                <a:spcPct val="20000"/>
              </a:spcBef>
              <a:spcAft>
                <a:spcPct val="0"/>
              </a:spcAft>
              <a:buFont typeface="Arial" charset="0"/>
              <a:buChar char="»"/>
              <a:defRPr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en-GB" sz="2000" dirty="0">
                <a:ln>
                  <a:noFill/>
                </a:ln>
                <a:solidFill>
                  <a:srgbClr val="000000"/>
                </a:solidFill>
                <a:effectLst/>
                <a:ea typeface="Arial Unicode MS"/>
              </a:rPr>
              <a:t>A farmer is packing eggs.</a:t>
            </a:r>
          </a:p>
          <a:p>
            <a:pPr marL="0" indent="0">
              <a:buNone/>
            </a:pPr>
            <a:endParaRPr lang="en-GB" sz="2000" dirty="0">
              <a:solidFill>
                <a:srgbClr val="000000"/>
              </a:solidFill>
              <a:ea typeface="Arial Unicode MS"/>
            </a:endParaRPr>
          </a:p>
          <a:p>
            <a:pPr marL="0" indent="0">
              <a:buNone/>
            </a:pPr>
            <a:r>
              <a:rPr lang="en-GB" sz="2000" dirty="0">
                <a:ln>
                  <a:noFill/>
                </a:ln>
                <a:solidFill>
                  <a:srgbClr val="000000"/>
                </a:solidFill>
                <a:effectLst/>
                <a:ea typeface="Arial Unicode MS"/>
              </a:rPr>
              <a:t>Each egg box holds 12 eggs.</a:t>
            </a:r>
          </a:p>
          <a:p>
            <a:pPr marL="0" indent="0">
              <a:buNone/>
            </a:pPr>
            <a:endParaRPr lang="en-GB" sz="2000" dirty="0">
              <a:solidFill>
                <a:srgbClr val="000000"/>
              </a:solidFill>
              <a:ea typeface="Arial Unicode MS"/>
            </a:endParaRPr>
          </a:p>
          <a:p>
            <a:pPr marL="0" indent="0">
              <a:buNone/>
            </a:pPr>
            <a:r>
              <a:rPr lang="en-GB" sz="2000" dirty="0">
                <a:ln>
                  <a:noFill/>
                </a:ln>
                <a:solidFill>
                  <a:srgbClr val="000000"/>
                </a:solidFill>
                <a:effectLst/>
                <a:ea typeface="Arial Unicode MS"/>
              </a:rPr>
              <a:t>The farmer has 161 eggs to pack.</a:t>
            </a:r>
          </a:p>
          <a:p>
            <a:pPr marL="0" indent="0">
              <a:buNone/>
            </a:pPr>
            <a:endParaRPr lang="en-GB" sz="2000" dirty="0">
              <a:solidFill>
                <a:srgbClr val="000000"/>
              </a:solidFill>
              <a:ea typeface="Arial Unicode MS"/>
            </a:endParaRPr>
          </a:p>
          <a:p>
            <a:pPr marL="0" indent="0">
              <a:buNone/>
            </a:pPr>
            <a:r>
              <a:rPr lang="en-GB" sz="2000" b="1" dirty="0">
                <a:ln>
                  <a:noFill/>
                </a:ln>
                <a:solidFill>
                  <a:srgbClr val="000000"/>
                </a:solidFill>
                <a:effectLst/>
                <a:ea typeface="Arial Unicode MS"/>
              </a:rPr>
              <a:t>How many boxes can the farmer fill using 161 eggs?</a:t>
            </a:r>
          </a:p>
          <a:p>
            <a:pPr marL="0" indent="0">
              <a:buNone/>
            </a:pPr>
            <a:endParaRPr lang="en-GB" sz="2000" b="1" dirty="0">
              <a:solidFill>
                <a:srgbClr val="000000"/>
              </a:solidFill>
              <a:ea typeface="Arial Unicode MS"/>
            </a:endParaRPr>
          </a:p>
          <a:p>
            <a:pPr marL="0" indent="0">
              <a:buNone/>
            </a:pPr>
            <a:r>
              <a:rPr lang="en-GB" sz="2000" b="1" dirty="0">
                <a:ln>
                  <a:noFill/>
                </a:ln>
                <a:solidFill>
                  <a:srgbClr val="000000"/>
                </a:solidFill>
                <a:effectLst/>
                <a:ea typeface="Arial Unicode MS"/>
              </a:rPr>
              <a:t>How many eggs will be left over</a:t>
            </a:r>
            <a:r>
              <a:rPr lang="en-US" sz="2000" b="1" dirty="0">
                <a:ln>
                  <a:noFill/>
                </a:ln>
                <a:solidFill>
                  <a:srgbClr val="000000"/>
                </a:solidFill>
                <a:effectLst/>
                <a:ea typeface="Arial Unicode MS"/>
              </a:rPr>
              <a:t>?</a:t>
            </a:r>
            <a:endParaRPr lang="en-GB" sz="2000" b="1" dirty="0">
              <a:ln>
                <a:noFill/>
              </a:ln>
              <a:solidFill>
                <a:srgbClr val="000000"/>
              </a:solidFill>
              <a:effectLst/>
              <a:ea typeface="Arial Unicode MS"/>
            </a:endParaRPr>
          </a:p>
        </p:txBody>
      </p:sp>
    </p:spTree>
    <p:extLst>
      <p:ext uri="{BB962C8B-B14F-4D97-AF65-F5344CB8AC3E}">
        <p14:creationId xmlns:p14="http://schemas.microsoft.com/office/powerpoint/2010/main" val="24835277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Diagram&#10;&#10;Description automatically generated">
            <a:extLst>
              <a:ext uri="{FF2B5EF4-FFF2-40B4-BE49-F238E27FC236}">
                <a16:creationId xmlns:a16="http://schemas.microsoft.com/office/drawing/2014/main" id="{8945C2F3-EC6C-487B-9C0E-E9DAE294A8B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30518" y="215862"/>
            <a:ext cx="7594990" cy="2730640"/>
          </a:xfrm>
          <a:prstGeom prst="rect">
            <a:avLst/>
          </a:prstGeom>
        </p:spPr>
      </p:pic>
      <p:sp>
        <p:nvSpPr>
          <p:cNvPr id="8" name="TextBox 7">
            <a:extLst>
              <a:ext uri="{FF2B5EF4-FFF2-40B4-BE49-F238E27FC236}">
                <a16:creationId xmlns:a16="http://schemas.microsoft.com/office/drawing/2014/main" id="{BB3EFB38-8CE1-4040-8F74-F3B3E71A2839}"/>
              </a:ext>
            </a:extLst>
          </p:cNvPr>
          <p:cNvSpPr txBox="1"/>
          <p:nvPr/>
        </p:nvSpPr>
        <p:spPr>
          <a:xfrm>
            <a:off x="1001110" y="2364828"/>
            <a:ext cx="10594428" cy="1200329"/>
          </a:xfrm>
          <a:prstGeom prst="rect">
            <a:avLst/>
          </a:prstGeom>
          <a:noFill/>
        </p:spPr>
        <p:txBody>
          <a:bodyPr wrap="square" rtlCol="0">
            <a:spAutoFit/>
          </a:bodyPr>
          <a:lstStyle/>
          <a:p>
            <a:r>
              <a:rPr lang="en-GB" dirty="0"/>
              <a:t>We know that 12 x 12 = 144</a:t>
            </a:r>
          </a:p>
          <a:p>
            <a:r>
              <a:rPr lang="en-GB" dirty="0"/>
              <a:t>144 is just 17 less than 161</a:t>
            </a:r>
          </a:p>
          <a:p>
            <a:endParaRPr lang="en-GB" dirty="0"/>
          </a:p>
          <a:p>
            <a:r>
              <a:rPr lang="en-GB" dirty="0"/>
              <a:t>We can see that we could make another group of 12 eggs from 17. This would leave us with 5 eggs.</a:t>
            </a:r>
          </a:p>
        </p:txBody>
      </p:sp>
      <p:pic>
        <p:nvPicPr>
          <p:cNvPr id="10" name="Picture 9" descr="A picture containing text, fishing&#10;&#10;Description automatically generated">
            <a:extLst>
              <a:ext uri="{FF2B5EF4-FFF2-40B4-BE49-F238E27FC236}">
                <a16:creationId xmlns:a16="http://schemas.microsoft.com/office/drawing/2014/main" id="{111CB4A2-485C-45E6-B881-8EB01F9B1EC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30518" y="3911498"/>
            <a:ext cx="7594990" cy="2730640"/>
          </a:xfrm>
          <a:prstGeom prst="rect">
            <a:avLst/>
          </a:prstGeom>
        </p:spPr>
      </p:pic>
    </p:spTree>
    <p:extLst>
      <p:ext uri="{BB962C8B-B14F-4D97-AF65-F5344CB8AC3E}">
        <p14:creationId xmlns:p14="http://schemas.microsoft.com/office/powerpoint/2010/main" val="30747290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4AB234-D801-4FC2-BB72-FAB9C8B21463}"/>
              </a:ext>
            </a:extLst>
          </p:cNvPr>
          <p:cNvSpPr>
            <a:spLocks noGrp="1"/>
          </p:cNvSpPr>
          <p:nvPr>
            <p:ph type="title"/>
          </p:nvPr>
        </p:nvSpPr>
        <p:spPr>
          <a:xfrm>
            <a:off x="833479" y="844804"/>
            <a:ext cx="8229600" cy="580926"/>
          </a:xfrm>
        </p:spPr>
        <p:txBody>
          <a:bodyPr>
            <a:normAutofit/>
          </a:bodyPr>
          <a:lstStyle/>
          <a:p>
            <a:pPr algn="l"/>
            <a:r>
              <a:rPr lang="en-GB" sz="2800" b="1" dirty="0"/>
              <a:t>Carry out your plan: show your reasoning</a:t>
            </a:r>
          </a:p>
        </p:txBody>
      </p:sp>
      <p:sp>
        <p:nvSpPr>
          <p:cNvPr id="3" name="TextBox 2">
            <a:extLst>
              <a:ext uri="{FF2B5EF4-FFF2-40B4-BE49-F238E27FC236}">
                <a16:creationId xmlns:a16="http://schemas.microsoft.com/office/drawing/2014/main" id="{C108D53A-CBF5-4B0E-8282-15120F8F0D36}"/>
              </a:ext>
            </a:extLst>
          </p:cNvPr>
          <p:cNvSpPr txBox="1"/>
          <p:nvPr/>
        </p:nvSpPr>
        <p:spPr>
          <a:xfrm>
            <a:off x="189187" y="1527013"/>
            <a:ext cx="5100144" cy="4770537"/>
          </a:xfrm>
          <a:prstGeom prst="rect">
            <a:avLst/>
          </a:prstGeom>
          <a:solidFill>
            <a:schemeClr val="accent5">
              <a:lumMod val="20000"/>
              <a:lumOff val="80000"/>
            </a:schemeClr>
          </a:solidFill>
        </p:spPr>
        <p:txBody>
          <a:bodyPr wrap="square" rtlCol="0">
            <a:spAutoFit/>
          </a:bodyPr>
          <a:lstStyle/>
          <a:p>
            <a:r>
              <a:rPr lang="en-GB" sz="1600" b="1" dirty="0"/>
              <a:t>Step 1: </a:t>
            </a:r>
            <a:r>
              <a:rPr lang="en-GB" sz="1600" dirty="0"/>
              <a:t>Draw the number line to represent the problem.</a:t>
            </a:r>
          </a:p>
          <a:p>
            <a:endParaRPr lang="en-GB" sz="1600" b="1" dirty="0">
              <a:cs typeface="Times New Roman" panose="02020603050405020304" pitchFamily="18" charset="0"/>
            </a:endParaRPr>
          </a:p>
          <a:p>
            <a:r>
              <a:rPr lang="en-GB" sz="1600" b="1" dirty="0">
                <a:cs typeface="Times New Roman" panose="02020603050405020304" pitchFamily="18" charset="0"/>
              </a:rPr>
              <a:t>Step 2: </a:t>
            </a:r>
            <a:r>
              <a:rPr lang="en-GB" sz="1600" dirty="0"/>
              <a:t>We can see from our number line that the farmer can fill 13 boxes of eggs:</a:t>
            </a:r>
          </a:p>
          <a:p>
            <a:r>
              <a:rPr lang="en-GB" sz="1600" dirty="0"/>
              <a:t>(12 x 12) + (1 x 12) = 13 x 12 = 156</a:t>
            </a:r>
          </a:p>
          <a:p>
            <a:endParaRPr lang="en-GB" sz="1600" dirty="0">
              <a:cs typeface="Times New Roman" panose="02020603050405020304" pitchFamily="18" charset="0"/>
            </a:endParaRPr>
          </a:p>
          <a:p>
            <a:r>
              <a:rPr lang="en-GB" sz="1600" dirty="0">
                <a:cs typeface="Times New Roman" panose="02020603050405020304" pitchFamily="18" charset="0"/>
              </a:rPr>
              <a:t>This will mean some eggs will be left over as the farmer had 161 eggs to pack:</a:t>
            </a:r>
          </a:p>
          <a:p>
            <a:r>
              <a:rPr lang="en-GB" sz="1600" dirty="0">
                <a:cs typeface="Times New Roman" panose="02020603050405020304" pitchFamily="18" charset="0"/>
              </a:rPr>
              <a:t>161 - 156 = 5</a:t>
            </a:r>
          </a:p>
          <a:p>
            <a:endParaRPr lang="en-GB" sz="1600" dirty="0">
              <a:cs typeface="Times New Roman" panose="02020603050405020304" pitchFamily="18" charset="0"/>
            </a:endParaRPr>
          </a:p>
          <a:p>
            <a:r>
              <a:rPr lang="en-GB" sz="1600" dirty="0">
                <a:cs typeface="Times New Roman" panose="02020603050405020304" pitchFamily="18" charset="0"/>
              </a:rPr>
              <a:t>So there will be 5 eggs left </a:t>
            </a:r>
            <a:r>
              <a:rPr lang="en-GB" sz="1600">
                <a:cs typeface="Times New Roman" panose="02020603050405020304" pitchFamily="18" charset="0"/>
              </a:rPr>
              <a:t>over.</a:t>
            </a:r>
          </a:p>
          <a:p>
            <a:endParaRPr lang="en-GB" sz="1600" dirty="0">
              <a:cs typeface="Times New Roman" panose="02020603050405020304" pitchFamily="18" charset="0"/>
            </a:endParaRPr>
          </a:p>
          <a:p>
            <a:r>
              <a:rPr lang="en-GB" sz="1600" dirty="0">
                <a:cs typeface="Times New Roman" panose="02020603050405020304" pitchFamily="18" charset="0"/>
              </a:rPr>
              <a:t>This is reasonable as we know that the most that could be left over was 11.</a:t>
            </a:r>
            <a:endParaRPr lang="en-GB" sz="1600" dirty="0"/>
          </a:p>
          <a:p>
            <a:endParaRPr lang="en-GB" sz="1600" b="1" dirty="0"/>
          </a:p>
          <a:p>
            <a:r>
              <a:rPr lang="en-GB" sz="1600" b="1" dirty="0">
                <a:cs typeface="Times New Roman" panose="02020603050405020304" pitchFamily="18" charset="0"/>
              </a:rPr>
              <a:t>Step 3: The answers to the problem are the farmer can fill 13 boxes and there will be 5 eggs left over.</a:t>
            </a:r>
          </a:p>
          <a:p>
            <a:endParaRPr lang="en-GB" sz="1600" b="1" dirty="0"/>
          </a:p>
        </p:txBody>
      </p:sp>
      <p:sp>
        <p:nvSpPr>
          <p:cNvPr id="7" name="Text Box 2">
            <a:extLst>
              <a:ext uri="{FF2B5EF4-FFF2-40B4-BE49-F238E27FC236}">
                <a16:creationId xmlns:a16="http://schemas.microsoft.com/office/drawing/2014/main" id="{ED0D315E-310F-43DF-8548-1B18021FB1F2}"/>
              </a:ext>
            </a:extLst>
          </p:cNvPr>
          <p:cNvSpPr txBox="1">
            <a:spLocks noChangeArrowheads="1"/>
          </p:cNvSpPr>
          <p:nvPr/>
        </p:nvSpPr>
        <p:spPr bwMode="auto">
          <a:xfrm>
            <a:off x="1524000" y="1"/>
            <a:ext cx="4248150"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pP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sp>
        <p:nvSpPr>
          <p:cNvPr id="6" name="Text Box 2">
            <a:extLst>
              <a:ext uri="{FF2B5EF4-FFF2-40B4-BE49-F238E27FC236}">
                <a16:creationId xmlns:a16="http://schemas.microsoft.com/office/drawing/2014/main" id="{22034F31-11FB-4518-B748-53B339943EBA}"/>
              </a:ext>
            </a:extLst>
          </p:cNvPr>
          <p:cNvSpPr txBox="1">
            <a:spLocks noChangeArrowheads="1"/>
          </p:cNvSpPr>
          <p:nvPr/>
        </p:nvSpPr>
        <p:spPr bwMode="auto">
          <a:xfrm>
            <a:off x="7474986" y="1527013"/>
            <a:ext cx="4359896" cy="4020944"/>
          </a:xfrm>
          <a:prstGeom prst="rect">
            <a:avLst/>
          </a:prstGeom>
          <a:solidFill>
            <a:schemeClr val="bg2"/>
          </a:solidFill>
          <a:ln w="9525">
            <a:solidFill>
              <a:srgbClr val="000000"/>
            </a:solidFill>
            <a:miter lim="800000"/>
            <a:headEnd/>
            <a:tailEnd/>
          </a:ln>
        </p:spPr>
        <p:txBody>
          <a:bodyPr rot="0" vert="horz" wrap="square" lIns="91440" tIns="45720" rIns="91440" bIns="45720" numCol="1" anchor="t" anchorCtr="0" compatLnSpc="1">
            <a:prstTxWarp prst="textNoShape">
              <a:avLst/>
            </a:prstTxWarp>
            <a:noAutofit/>
          </a:bodyPr>
          <a:lstStyle>
            <a:lvl1pPr marL="342900" indent="-342900" algn="l" rtl="0" eaLnBrk="0" fontAlgn="base" hangingPunct="0">
              <a:spcBef>
                <a:spcPct val="20000"/>
              </a:spcBef>
              <a:spcAft>
                <a:spcPct val="0"/>
              </a:spcAft>
              <a:buFont typeface="Arial" charset="0"/>
              <a:buChar char="•"/>
              <a:defRPr sz="2800" kern="1200">
                <a:solidFill>
                  <a:schemeClr val="tx1"/>
                </a:solidFill>
                <a:latin typeface="Arial" panose="020B0604020202020204" pitchFamily="34" charset="0"/>
                <a:ea typeface="+mn-ea"/>
                <a:cs typeface="Arial" panose="020B0604020202020204" pitchFamily="34" charset="0"/>
              </a:defRPr>
            </a:lvl1pPr>
            <a:lvl2pPr marL="742950" indent="-285750" algn="l" rtl="0" eaLnBrk="0" fontAlgn="base" hangingPunct="0">
              <a:spcBef>
                <a:spcPct val="20000"/>
              </a:spcBef>
              <a:spcAft>
                <a:spcPct val="0"/>
              </a:spcAft>
              <a:buFont typeface="Arial"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rtl="0" eaLnBrk="0" fontAlgn="base" hangingPunct="0">
              <a:spcBef>
                <a:spcPct val="20000"/>
              </a:spcBef>
              <a:spcAft>
                <a:spcPct val="0"/>
              </a:spcAft>
              <a:buFont typeface="Arial"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rtl="0" eaLnBrk="0" fontAlgn="base" hangingPunct="0">
              <a:spcBef>
                <a:spcPct val="20000"/>
              </a:spcBef>
              <a:spcAft>
                <a:spcPct val="0"/>
              </a:spcAft>
              <a:buFont typeface="Arial" charset="0"/>
              <a:buChar char="–"/>
              <a:defRPr kern="1200">
                <a:solidFill>
                  <a:schemeClr val="tx1"/>
                </a:solidFill>
                <a:latin typeface="Arial" panose="020B0604020202020204" pitchFamily="34" charset="0"/>
                <a:ea typeface="+mn-ea"/>
                <a:cs typeface="Arial" panose="020B0604020202020204" pitchFamily="34" charset="0"/>
              </a:defRPr>
            </a:lvl4pPr>
            <a:lvl5pPr marL="2057400" indent="-228600" algn="l" rtl="0" eaLnBrk="0" fontAlgn="base" hangingPunct="0">
              <a:spcBef>
                <a:spcPct val="20000"/>
              </a:spcBef>
              <a:spcAft>
                <a:spcPct val="0"/>
              </a:spcAft>
              <a:buFont typeface="Arial" charset="0"/>
              <a:buChar char="»"/>
              <a:defRPr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en-GB" sz="2000" dirty="0">
                <a:ln>
                  <a:noFill/>
                </a:ln>
                <a:solidFill>
                  <a:srgbClr val="000000"/>
                </a:solidFill>
                <a:effectLst/>
                <a:ea typeface="Arial Unicode MS"/>
              </a:rPr>
              <a:t>A farmer is packing eggs.</a:t>
            </a:r>
          </a:p>
          <a:p>
            <a:pPr marL="0" indent="0">
              <a:buNone/>
            </a:pPr>
            <a:endParaRPr lang="en-GB" sz="2000" dirty="0">
              <a:solidFill>
                <a:srgbClr val="000000"/>
              </a:solidFill>
              <a:ea typeface="Arial Unicode MS"/>
            </a:endParaRPr>
          </a:p>
          <a:p>
            <a:pPr marL="0" indent="0">
              <a:buNone/>
            </a:pPr>
            <a:r>
              <a:rPr lang="en-GB" sz="2000" dirty="0">
                <a:ln>
                  <a:noFill/>
                </a:ln>
                <a:solidFill>
                  <a:srgbClr val="000000"/>
                </a:solidFill>
                <a:effectLst/>
                <a:ea typeface="Arial Unicode MS"/>
              </a:rPr>
              <a:t>Each egg box holds 12 eggs.</a:t>
            </a:r>
          </a:p>
          <a:p>
            <a:pPr marL="0" indent="0">
              <a:buNone/>
            </a:pPr>
            <a:endParaRPr lang="en-GB" sz="2000" dirty="0">
              <a:solidFill>
                <a:srgbClr val="000000"/>
              </a:solidFill>
              <a:ea typeface="Arial Unicode MS"/>
            </a:endParaRPr>
          </a:p>
          <a:p>
            <a:pPr marL="0" indent="0">
              <a:buNone/>
            </a:pPr>
            <a:r>
              <a:rPr lang="en-GB" sz="2000" dirty="0">
                <a:ln>
                  <a:noFill/>
                </a:ln>
                <a:solidFill>
                  <a:srgbClr val="000000"/>
                </a:solidFill>
                <a:effectLst/>
                <a:ea typeface="Arial Unicode MS"/>
              </a:rPr>
              <a:t>The farmer has 161 eggs to pack.</a:t>
            </a:r>
          </a:p>
          <a:p>
            <a:pPr marL="0" indent="0">
              <a:buNone/>
            </a:pPr>
            <a:endParaRPr lang="en-GB" sz="2000" dirty="0">
              <a:solidFill>
                <a:srgbClr val="000000"/>
              </a:solidFill>
              <a:ea typeface="Arial Unicode MS"/>
            </a:endParaRPr>
          </a:p>
          <a:p>
            <a:pPr marL="0" indent="0">
              <a:buNone/>
            </a:pPr>
            <a:r>
              <a:rPr lang="en-GB" sz="2000" b="1" dirty="0">
                <a:ln>
                  <a:noFill/>
                </a:ln>
                <a:solidFill>
                  <a:srgbClr val="000000"/>
                </a:solidFill>
                <a:effectLst/>
                <a:ea typeface="Arial Unicode MS"/>
              </a:rPr>
              <a:t>How many boxes can the farmer fill using 161 eggs?</a:t>
            </a:r>
          </a:p>
          <a:p>
            <a:pPr marL="0" indent="0">
              <a:buNone/>
            </a:pPr>
            <a:endParaRPr lang="en-GB" sz="2000" b="1" dirty="0">
              <a:solidFill>
                <a:srgbClr val="000000"/>
              </a:solidFill>
              <a:ea typeface="Arial Unicode MS"/>
            </a:endParaRPr>
          </a:p>
          <a:p>
            <a:pPr marL="0" indent="0">
              <a:buNone/>
            </a:pPr>
            <a:r>
              <a:rPr lang="en-GB" sz="2000" b="1" dirty="0">
                <a:ln>
                  <a:noFill/>
                </a:ln>
                <a:solidFill>
                  <a:srgbClr val="000000"/>
                </a:solidFill>
                <a:effectLst/>
                <a:ea typeface="Arial Unicode MS"/>
              </a:rPr>
              <a:t>How many eggs will be left over</a:t>
            </a:r>
            <a:r>
              <a:rPr lang="en-US" sz="2000" b="1" dirty="0">
                <a:ln>
                  <a:noFill/>
                </a:ln>
                <a:solidFill>
                  <a:srgbClr val="000000"/>
                </a:solidFill>
                <a:effectLst/>
                <a:ea typeface="Arial Unicode MS"/>
              </a:rPr>
              <a:t>?</a:t>
            </a:r>
            <a:endParaRPr lang="en-GB" sz="2000" b="1" dirty="0">
              <a:ln>
                <a:noFill/>
              </a:ln>
              <a:solidFill>
                <a:srgbClr val="000000"/>
              </a:solidFill>
              <a:effectLst/>
              <a:ea typeface="Arial Unicode MS"/>
            </a:endParaRPr>
          </a:p>
        </p:txBody>
      </p:sp>
    </p:spTree>
    <p:extLst>
      <p:ext uri="{BB962C8B-B14F-4D97-AF65-F5344CB8AC3E}">
        <p14:creationId xmlns:p14="http://schemas.microsoft.com/office/powerpoint/2010/main" val="34153317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BB3EFB38-8CE1-4040-8F74-F3B3E71A2839}"/>
              </a:ext>
            </a:extLst>
          </p:cNvPr>
          <p:cNvSpPr txBox="1"/>
          <p:nvPr/>
        </p:nvSpPr>
        <p:spPr>
          <a:xfrm>
            <a:off x="585952" y="3381732"/>
            <a:ext cx="10594428" cy="2308324"/>
          </a:xfrm>
          <a:prstGeom prst="rect">
            <a:avLst/>
          </a:prstGeom>
          <a:noFill/>
        </p:spPr>
        <p:txBody>
          <a:bodyPr wrap="square" rtlCol="0">
            <a:spAutoFit/>
          </a:bodyPr>
          <a:lstStyle/>
          <a:p>
            <a:r>
              <a:rPr lang="en-GB" dirty="0"/>
              <a:t>Looking at our representation of the problem we can see 12 groups of 12 plus another group of 12:</a:t>
            </a:r>
          </a:p>
          <a:p>
            <a:r>
              <a:rPr lang="en-GB" dirty="0"/>
              <a:t>12 X 12 = 144</a:t>
            </a:r>
          </a:p>
          <a:p>
            <a:r>
              <a:rPr lang="en-GB" dirty="0"/>
              <a:t>1 x 12 = 12</a:t>
            </a:r>
          </a:p>
          <a:p>
            <a:r>
              <a:rPr lang="en-GB" dirty="0"/>
              <a:t>So 13 groups of 12 altogether:</a:t>
            </a:r>
          </a:p>
          <a:p>
            <a:r>
              <a:rPr lang="en-GB" dirty="0"/>
              <a:t>13 x 12 = 156</a:t>
            </a:r>
          </a:p>
          <a:p>
            <a:r>
              <a:rPr lang="en-GB" dirty="0"/>
              <a:t>We cannot make another group of 12 with the 5 left.</a:t>
            </a:r>
          </a:p>
          <a:p>
            <a:endParaRPr lang="en-GB" dirty="0"/>
          </a:p>
          <a:p>
            <a:r>
              <a:rPr lang="en-GB" dirty="0"/>
              <a:t>So the farmer can fill 13 egg boxes and will have 5 eggs left over.</a:t>
            </a:r>
          </a:p>
        </p:txBody>
      </p:sp>
      <p:pic>
        <p:nvPicPr>
          <p:cNvPr id="10" name="Picture 9" descr="A picture containing text, fishing&#10;&#10;Description automatically generated">
            <a:extLst>
              <a:ext uri="{FF2B5EF4-FFF2-40B4-BE49-F238E27FC236}">
                <a16:creationId xmlns:a16="http://schemas.microsoft.com/office/drawing/2014/main" id="{111CB4A2-485C-45E6-B881-8EB01F9B1EC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21747" y="422463"/>
            <a:ext cx="7594990" cy="2730640"/>
          </a:xfrm>
          <a:prstGeom prst="rect">
            <a:avLst/>
          </a:prstGeom>
        </p:spPr>
      </p:pic>
    </p:spTree>
    <p:extLst>
      <p:ext uri="{BB962C8B-B14F-4D97-AF65-F5344CB8AC3E}">
        <p14:creationId xmlns:p14="http://schemas.microsoft.com/office/powerpoint/2010/main" val="1613575961"/>
      </p:ext>
    </p:extLst>
  </p:cSld>
  <p:clrMapOvr>
    <a:masterClrMapping/>
  </p:clrMapOvr>
</p:sld>
</file>

<file path=ppt/theme/theme1.xml><?xml version="1.0" encoding="utf-8"?>
<a:theme xmlns:a="http://schemas.openxmlformats.org/drawingml/2006/main" name="3_HIAS PowerPoint 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2732</TotalTime>
  <Words>1229</Words>
  <Application>Microsoft Office PowerPoint</Application>
  <PresentationFormat>Widescreen</PresentationFormat>
  <Paragraphs>160</Paragraphs>
  <Slides>12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Arial</vt:lpstr>
      <vt:lpstr>Calibri</vt:lpstr>
      <vt:lpstr>Symbol</vt:lpstr>
      <vt:lpstr>3_HIAS PowerPoint template</vt:lpstr>
      <vt:lpstr>Year 5</vt:lpstr>
      <vt:lpstr> HIAS Blended Learning Resource</vt:lpstr>
      <vt:lpstr>PowerPoint Presentation</vt:lpstr>
      <vt:lpstr>Solve problems involving division</vt:lpstr>
      <vt:lpstr>Understand the problem</vt:lpstr>
      <vt:lpstr>Make a Plan</vt:lpstr>
      <vt:lpstr>PowerPoint Presentation</vt:lpstr>
      <vt:lpstr>Carry out your plan: show your reasoning</vt:lpstr>
      <vt:lpstr>PowerPoint Presentation</vt:lpstr>
      <vt:lpstr>Review your solution: does it seem reasonable? Which steps/ parts did you find easy and which harder?</vt:lpstr>
      <vt:lpstr>Now try this one</vt:lpstr>
      <vt:lpstr>HIAS Maths team</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Year 1</dc:title>
  <dc:creator>Clifft, Jacqui</dc:creator>
  <cp:lastModifiedBy>Parnell, Dave</cp:lastModifiedBy>
  <cp:revision>14</cp:revision>
  <cp:lastPrinted>2021-01-17T18:03:11Z</cp:lastPrinted>
  <dcterms:created xsi:type="dcterms:W3CDTF">2021-01-05T11:02:27Z</dcterms:created>
  <dcterms:modified xsi:type="dcterms:W3CDTF">2021-02-25T15:17:35Z</dcterms:modified>
</cp:coreProperties>
</file>