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7" r:id="rId2"/>
    <p:sldId id="304" r:id="rId3"/>
    <p:sldId id="313" r:id="rId4"/>
    <p:sldId id="261" r:id="rId5"/>
    <p:sldId id="262" r:id="rId6"/>
    <p:sldId id="308" r:id="rId7"/>
    <p:sldId id="407" r:id="rId8"/>
    <p:sldId id="377" r:id="rId9"/>
    <p:sldId id="309" r:id="rId10"/>
    <p:sldId id="310" r:id="rId11"/>
    <p:sldId id="408" r:id="rId12"/>
    <p:sldId id="305" r:id="rId13"/>
    <p:sldId id="381" r:id="rId14"/>
    <p:sldId id="315" r:id="rId15"/>
    <p:sldId id="409" r:id="rId16"/>
    <p:sldId id="410" r:id="rId17"/>
    <p:sldId id="411" r:id="rId18"/>
    <p:sldId id="378" r:id="rId19"/>
    <p:sldId id="358" r:id="rId20"/>
    <p:sldId id="32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396" r:id="rId34"/>
    <p:sldId id="37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5" r:id="rId47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86F47-4B1F-4167-A698-966B6F0F8703}" v="75" dt="2023-05-23T15:10:44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87500" autoAdjust="0"/>
  </p:normalViewPr>
  <p:slideViewPr>
    <p:cSldViewPr snapToGrid="0">
      <p:cViewPr varScale="1">
        <p:scale>
          <a:sx n="69" d="100"/>
          <a:sy n="69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68"/>
    </p:cViewPr>
  </p:sorterViewPr>
  <p:notesViewPr>
    <p:cSldViewPr snapToGrid="0">
      <p:cViewPr varScale="1">
        <p:scale>
          <a:sx n="64" d="100"/>
          <a:sy n="64" d="100"/>
        </p:scale>
        <p:origin x="240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rage, Nicola" userId="03a8b535-f180-47f5-a885-22f5c3c69005" providerId="ADAL" clId="{1A21D751-C144-43E8-AA27-72D626ADBBD0}"/>
    <pc:docChg chg="modSld">
      <pc:chgData name="Farrage, Nicola" userId="03a8b535-f180-47f5-a885-22f5c3c69005" providerId="ADAL" clId="{1A21D751-C144-43E8-AA27-72D626ADBBD0}" dt="2023-01-19T20:23:24.318" v="11" actId="1036"/>
      <pc:docMkLst>
        <pc:docMk/>
      </pc:docMkLst>
      <pc:sldChg chg="modSp mod">
        <pc:chgData name="Farrage, Nicola" userId="03a8b535-f180-47f5-a885-22f5c3c69005" providerId="ADAL" clId="{1A21D751-C144-43E8-AA27-72D626ADBBD0}" dt="2023-01-19T19:25:54.001" v="9" actId="1035"/>
        <pc:sldMkLst>
          <pc:docMk/>
          <pc:sldMk cId="2580690988" sldId="386"/>
        </pc:sldMkLst>
        <pc:picChg chg="mod">
          <ac:chgData name="Farrage, Nicola" userId="03a8b535-f180-47f5-a885-22f5c3c69005" providerId="ADAL" clId="{1A21D751-C144-43E8-AA27-72D626ADBBD0}" dt="2023-01-19T19:25:54.001" v="9" actId="1035"/>
          <ac:picMkLst>
            <pc:docMk/>
            <pc:sldMk cId="2580690988" sldId="386"/>
            <ac:picMk id="8" creationId="{8EC036CC-0C6C-FFCD-3ECB-B8C031CD5929}"/>
          </ac:picMkLst>
        </pc:picChg>
      </pc:sldChg>
      <pc:sldChg chg="modSp mod">
        <pc:chgData name="Farrage, Nicola" userId="03a8b535-f180-47f5-a885-22f5c3c69005" providerId="ADAL" clId="{1A21D751-C144-43E8-AA27-72D626ADBBD0}" dt="2023-01-19T12:05:03.812" v="1" actId="1076"/>
        <pc:sldMkLst>
          <pc:docMk/>
          <pc:sldMk cId="1117461791" sldId="387"/>
        </pc:sldMkLst>
        <pc:picChg chg="mod">
          <ac:chgData name="Farrage, Nicola" userId="03a8b535-f180-47f5-a885-22f5c3c69005" providerId="ADAL" clId="{1A21D751-C144-43E8-AA27-72D626ADBBD0}" dt="2023-01-19T12:05:03.812" v="1" actId="1076"/>
          <ac:picMkLst>
            <pc:docMk/>
            <pc:sldMk cId="1117461791" sldId="387"/>
            <ac:picMk id="7" creationId="{8F3D49A2-0447-552B-FA09-CBF72EAE025F}"/>
          </ac:picMkLst>
        </pc:picChg>
      </pc:sldChg>
      <pc:sldChg chg="modSp mod">
        <pc:chgData name="Farrage, Nicola" userId="03a8b535-f180-47f5-a885-22f5c3c69005" providerId="ADAL" clId="{1A21D751-C144-43E8-AA27-72D626ADBBD0}" dt="2023-01-19T17:27:05.966" v="7" actId="1036"/>
        <pc:sldMkLst>
          <pc:docMk/>
          <pc:sldMk cId="2344047226" sldId="391"/>
        </pc:sldMkLst>
        <pc:picChg chg="mod">
          <ac:chgData name="Farrage, Nicola" userId="03a8b535-f180-47f5-a885-22f5c3c69005" providerId="ADAL" clId="{1A21D751-C144-43E8-AA27-72D626ADBBD0}" dt="2023-01-19T17:27:05.966" v="7" actId="1036"/>
          <ac:picMkLst>
            <pc:docMk/>
            <pc:sldMk cId="2344047226" sldId="391"/>
            <ac:picMk id="8" creationId="{3EFBF5DF-D002-49E5-8EBB-49452174B54A}"/>
          </ac:picMkLst>
        </pc:picChg>
      </pc:sldChg>
      <pc:sldChg chg="modSp mod">
        <pc:chgData name="Farrage, Nicola" userId="03a8b535-f180-47f5-a885-22f5c3c69005" providerId="ADAL" clId="{1A21D751-C144-43E8-AA27-72D626ADBBD0}" dt="2023-01-19T12:04:23.542" v="0" actId="1036"/>
        <pc:sldMkLst>
          <pc:docMk/>
          <pc:sldMk cId="3870533888" sldId="401"/>
        </pc:sldMkLst>
        <pc:picChg chg="mod">
          <ac:chgData name="Farrage, Nicola" userId="03a8b535-f180-47f5-a885-22f5c3c69005" providerId="ADAL" clId="{1A21D751-C144-43E8-AA27-72D626ADBBD0}" dt="2023-01-19T12:04:23.542" v="0" actId="1036"/>
          <ac:picMkLst>
            <pc:docMk/>
            <pc:sldMk cId="3870533888" sldId="401"/>
            <ac:picMk id="5" creationId="{223EFE4A-7A8D-1021-E928-133FA420C938}"/>
          </ac:picMkLst>
        </pc:picChg>
      </pc:sldChg>
      <pc:sldChg chg="modSp mod">
        <pc:chgData name="Farrage, Nicola" userId="03a8b535-f180-47f5-a885-22f5c3c69005" providerId="ADAL" clId="{1A21D751-C144-43E8-AA27-72D626ADBBD0}" dt="2023-01-19T20:23:24.318" v="11" actId="1036"/>
        <pc:sldMkLst>
          <pc:docMk/>
          <pc:sldMk cId="2738888162" sldId="402"/>
        </pc:sldMkLst>
        <pc:picChg chg="mod">
          <ac:chgData name="Farrage, Nicola" userId="03a8b535-f180-47f5-a885-22f5c3c69005" providerId="ADAL" clId="{1A21D751-C144-43E8-AA27-72D626ADBBD0}" dt="2023-01-19T20:23:24.318" v="11" actId="1036"/>
          <ac:picMkLst>
            <pc:docMk/>
            <pc:sldMk cId="2738888162" sldId="402"/>
            <ac:picMk id="5" creationId="{598D4EE7-9EE7-BD9E-5185-259793E18B26}"/>
          </ac:picMkLst>
        </pc:picChg>
      </pc:sldChg>
      <pc:sldChg chg="modSp mod">
        <pc:chgData name="Farrage, Nicola" userId="03a8b535-f180-47f5-a885-22f5c3c69005" providerId="ADAL" clId="{1A21D751-C144-43E8-AA27-72D626ADBBD0}" dt="2023-01-19T12:11:00.498" v="3" actId="1035"/>
        <pc:sldMkLst>
          <pc:docMk/>
          <pc:sldMk cId="362179832" sldId="405"/>
        </pc:sldMkLst>
        <pc:picChg chg="mod">
          <ac:chgData name="Farrage, Nicola" userId="03a8b535-f180-47f5-a885-22f5c3c69005" providerId="ADAL" clId="{1A21D751-C144-43E8-AA27-72D626ADBBD0}" dt="2023-01-19T12:11:00.498" v="3" actId="1035"/>
          <ac:picMkLst>
            <pc:docMk/>
            <pc:sldMk cId="362179832" sldId="405"/>
            <ac:picMk id="8" creationId="{C535CEEF-2D5E-F989-832D-12EA60992D3D}"/>
          </ac:picMkLst>
        </pc:picChg>
      </pc:sldChg>
    </pc:docChg>
  </pc:docChgLst>
  <pc:docChgLst>
    <pc:chgData name="Farrage, Nicola" userId="03a8b535-f180-47f5-a885-22f5c3c69005" providerId="ADAL" clId="{D4929202-8229-48F3-8DDF-152C17136B2A}"/>
    <pc:docChg chg="undo custSel modSld">
      <pc:chgData name="Farrage, Nicola" userId="03a8b535-f180-47f5-a885-22f5c3c69005" providerId="ADAL" clId="{D4929202-8229-48F3-8DDF-152C17136B2A}" dt="2022-10-27T14:12:32.800" v="17" actId="1076"/>
      <pc:docMkLst>
        <pc:docMk/>
      </pc:docMkLst>
      <pc:sldChg chg="modSp mod">
        <pc:chgData name="Farrage, Nicola" userId="03a8b535-f180-47f5-a885-22f5c3c69005" providerId="ADAL" clId="{D4929202-8229-48F3-8DDF-152C17136B2A}" dt="2022-10-27T09:39:21.190" v="4" actId="1035"/>
        <pc:sldMkLst>
          <pc:docMk/>
          <pc:sldMk cId="3400050868" sldId="309"/>
        </pc:sldMkLst>
        <pc:spChg chg="mod">
          <ac:chgData name="Farrage, Nicola" userId="03a8b535-f180-47f5-a885-22f5c3c69005" providerId="ADAL" clId="{D4929202-8229-48F3-8DDF-152C17136B2A}" dt="2022-10-27T09:39:21.190" v="4" actId="1035"/>
          <ac:spMkLst>
            <pc:docMk/>
            <pc:sldMk cId="3400050868" sldId="309"/>
            <ac:spMk id="21" creationId="{1BBD840B-CB0B-9831-5A0B-8493E629CA80}"/>
          </ac:spMkLst>
        </pc:spChg>
        <pc:graphicFrameChg chg="mod">
          <ac:chgData name="Farrage, Nicola" userId="03a8b535-f180-47f5-a885-22f5c3c69005" providerId="ADAL" clId="{D4929202-8229-48F3-8DDF-152C17136B2A}" dt="2022-10-27T09:39:21.190" v="4" actId="1035"/>
          <ac:graphicFrameMkLst>
            <pc:docMk/>
            <pc:sldMk cId="3400050868" sldId="309"/>
            <ac:graphicFrameMk id="16" creationId="{36BE2FEF-ADAE-B23F-A492-47F5549E13E7}"/>
          </ac:graphicFrameMkLst>
        </pc:graphicFrameChg>
        <pc:picChg chg="mod">
          <ac:chgData name="Farrage, Nicola" userId="03a8b535-f180-47f5-a885-22f5c3c69005" providerId="ADAL" clId="{D4929202-8229-48F3-8DDF-152C17136B2A}" dt="2022-10-27T09:39:21.190" v="4" actId="1035"/>
          <ac:picMkLst>
            <pc:docMk/>
            <pc:sldMk cId="3400050868" sldId="309"/>
            <ac:picMk id="12" creationId="{9759CD76-4AC5-2FE9-CE81-205F6A25CE45}"/>
          </ac:picMkLst>
        </pc:picChg>
        <pc:picChg chg="mod">
          <ac:chgData name="Farrage, Nicola" userId="03a8b535-f180-47f5-a885-22f5c3c69005" providerId="ADAL" clId="{D4929202-8229-48F3-8DDF-152C17136B2A}" dt="2022-10-27T09:39:21.190" v="4" actId="1035"/>
          <ac:picMkLst>
            <pc:docMk/>
            <pc:sldMk cId="3400050868" sldId="309"/>
            <ac:picMk id="15" creationId="{519F5B12-7E4F-FE14-E777-2B66B60E014E}"/>
          </ac:picMkLst>
        </pc:picChg>
      </pc:sldChg>
      <pc:sldChg chg="modSp mod">
        <pc:chgData name="Farrage, Nicola" userId="03a8b535-f180-47f5-a885-22f5c3c69005" providerId="ADAL" clId="{D4929202-8229-48F3-8DDF-152C17136B2A}" dt="2022-10-27T14:12:32.800" v="17" actId="1076"/>
        <pc:sldMkLst>
          <pc:docMk/>
          <pc:sldMk cId="3950333112" sldId="389"/>
        </pc:sldMkLst>
        <pc:picChg chg="mod">
          <ac:chgData name="Farrage, Nicola" userId="03a8b535-f180-47f5-a885-22f5c3c69005" providerId="ADAL" clId="{D4929202-8229-48F3-8DDF-152C17136B2A}" dt="2022-10-27T14:12:32.800" v="17" actId="1076"/>
          <ac:picMkLst>
            <pc:docMk/>
            <pc:sldMk cId="3950333112" sldId="389"/>
            <ac:picMk id="5" creationId="{1BFF3B4B-403E-F9FE-D540-3C9E89142C6A}"/>
          </ac:picMkLst>
        </pc:picChg>
        <pc:picChg chg="mod">
          <ac:chgData name="Farrage, Nicola" userId="03a8b535-f180-47f5-a885-22f5c3c69005" providerId="ADAL" clId="{D4929202-8229-48F3-8DDF-152C17136B2A}" dt="2022-10-27T11:01:42.411" v="5" actId="1036"/>
          <ac:picMkLst>
            <pc:docMk/>
            <pc:sldMk cId="3950333112" sldId="389"/>
            <ac:picMk id="8" creationId="{F14F4134-988B-60E5-AB24-747371DC932F}"/>
          </ac:picMkLst>
        </pc:picChg>
      </pc:sldChg>
      <pc:sldChg chg="addSp delSp modSp">
        <pc:chgData name="Farrage, Nicola" userId="03a8b535-f180-47f5-a885-22f5c3c69005" providerId="ADAL" clId="{D4929202-8229-48F3-8DDF-152C17136B2A}" dt="2022-10-27T11:39:27.265" v="7"/>
        <pc:sldMkLst>
          <pc:docMk/>
          <pc:sldMk cId="3087333506" sldId="390"/>
        </pc:sldMkLst>
        <pc:picChg chg="add del mod">
          <ac:chgData name="Farrage, Nicola" userId="03a8b535-f180-47f5-a885-22f5c3c69005" providerId="ADAL" clId="{D4929202-8229-48F3-8DDF-152C17136B2A}" dt="2022-10-27T11:39:27.265" v="7"/>
          <ac:picMkLst>
            <pc:docMk/>
            <pc:sldMk cId="3087333506" sldId="390"/>
            <ac:picMk id="2" creationId="{B957193C-48BB-4986-9CB0-419035410F0B}"/>
          </ac:picMkLst>
        </pc:picChg>
      </pc:sldChg>
      <pc:sldChg chg="addSp delSp modSp">
        <pc:chgData name="Farrage, Nicola" userId="03a8b535-f180-47f5-a885-22f5c3c69005" providerId="ADAL" clId="{D4929202-8229-48F3-8DDF-152C17136B2A}" dt="2022-10-27T11:39:47.330" v="9"/>
        <pc:sldMkLst>
          <pc:docMk/>
          <pc:sldMk cId="2344047226" sldId="391"/>
        </pc:sldMkLst>
        <pc:picChg chg="add del mod">
          <ac:chgData name="Farrage, Nicola" userId="03a8b535-f180-47f5-a885-22f5c3c69005" providerId="ADAL" clId="{D4929202-8229-48F3-8DDF-152C17136B2A}" dt="2022-10-27T11:39:47.330" v="9"/>
          <ac:picMkLst>
            <pc:docMk/>
            <pc:sldMk cId="2344047226" sldId="391"/>
            <ac:picMk id="2" creationId="{FD5EF641-73F9-D890-E1C1-FC197E5E4F57}"/>
          </ac:picMkLst>
        </pc:picChg>
      </pc:sldChg>
      <pc:sldChg chg="modSp mod">
        <pc:chgData name="Farrage, Nicola" userId="03a8b535-f180-47f5-a885-22f5c3c69005" providerId="ADAL" clId="{D4929202-8229-48F3-8DDF-152C17136B2A}" dt="2022-10-27T14:01:40.359" v="16" actId="1076"/>
        <pc:sldMkLst>
          <pc:docMk/>
          <pc:sldMk cId="4269081368" sldId="392"/>
        </pc:sldMkLst>
        <pc:picChg chg="mod">
          <ac:chgData name="Farrage, Nicola" userId="03a8b535-f180-47f5-a885-22f5c3c69005" providerId="ADAL" clId="{D4929202-8229-48F3-8DDF-152C17136B2A}" dt="2022-10-27T14:01:40.359" v="16" actId="1076"/>
          <ac:picMkLst>
            <pc:docMk/>
            <pc:sldMk cId="4269081368" sldId="392"/>
            <ac:picMk id="3" creationId="{45DD9CB1-7B52-39EF-DFE8-3EE9E3C56FE7}"/>
          </ac:picMkLst>
        </pc:picChg>
        <pc:picChg chg="mod">
          <ac:chgData name="Farrage, Nicola" userId="03a8b535-f180-47f5-a885-22f5c3c69005" providerId="ADAL" clId="{D4929202-8229-48F3-8DDF-152C17136B2A}" dt="2022-10-27T11:40:51.748" v="11" actId="1036"/>
          <ac:picMkLst>
            <pc:docMk/>
            <pc:sldMk cId="4269081368" sldId="392"/>
            <ac:picMk id="7" creationId="{26F27642-4BC8-1E46-185B-47BA192E044D}"/>
          </ac:picMkLst>
        </pc:picChg>
      </pc:sldChg>
      <pc:sldChg chg="modSp mod">
        <pc:chgData name="Farrage, Nicola" userId="03a8b535-f180-47f5-a885-22f5c3c69005" providerId="ADAL" clId="{D4929202-8229-48F3-8DDF-152C17136B2A}" dt="2022-10-27T11:41:33.147" v="13" actId="14100"/>
        <pc:sldMkLst>
          <pc:docMk/>
          <pc:sldMk cId="1054537915" sldId="398"/>
        </pc:sldMkLst>
        <pc:picChg chg="mod">
          <ac:chgData name="Farrage, Nicola" userId="03a8b535-f180-47f5-a885-22f5c3c69005" providerId="ADAL" clId="{D4929202-8229-48F3-8DDF-152C17136B2A}" dt="2022-10-27T11:41:33.147" v="13" actId="14100"/>
          <ac:picMkLst>
            <pc:docMk/>
            <pc:sldMk cId="1054537915" sldId="398"/>
            <ac:picMk id="4" creationId="{3A232F94-7898-B414-9B82-36C189B59E00}"/>
          </ac:picMkLst>
        </pc:picChg>
      </pc:sldChg>
      <pc:sldChg chg="addSp delSp modSp">
        <pc:chgData name="Farrage, Nicola" userId="03a8b535-f180-47f5-a885-22f5c3c69005" providerId="ADAL" clId="{D4929202-8229-48F3-8DDF-152C17136B2A}" dt="2022-10-27T11:43:28.082" v="15"/>
        <pc:sldMkLst>
          <pc:docMk/>
          <pc:sldMk cId="3299689361" sldId="399"/>
        </pc:sldMkLst>
        <pc:picChg chg="add del mod">
          <ac:chgData name="Farrage, Nicola" userId="03a8b535-f180-47f5-a885-22f5c3c69005" providerId="ADAL" clId="{D4929202-8229-48F3-8DDF-152C17136B2A}" dt="2022-10-27T11:43:28.082" v="15"/>
          <ac:picMkLst>
            <pc:docMk/>
            <pc:sldMk cId="3299689361" sldId="399"/>
            <ac:picMk id="3" creationId="{FF571A9C-1515-1B84-5B6D-F5602C484514}"/>
          </ac:picMkLst>
        </pc:picChg>
      </pc:sldChg>
    </pc:docChg>
  </pc:docChgLst>
  <pc:docChgLst>
    <pc:chgData name="Barber, Nicola" userId="03a8b535-f180-47f5-a885-22f5c3c69005" providerId="ADAL" clId="{2AC86F47-4B1F-4167-A698-966B6F0F8703}"/>
    <pc:docChg chg="undo custSel addSld delSld modSld">
      <pc:chgData name="Barber, Nicola" userId="03a8b535-f180-47f5-a885-22f5c3c69005" providerId="ADAL" clId="{2AC86F47-4B1F-4167-A698-966B6F0F8703}" dt="2023-05-23T15:10:49.180" v="1051" actId="1076"/>
      <pc:docMkLst>
        <pc:docMk/>
      </pc:docMkLst>
      <pc:sldChg chg="addSp delSp modSp mod">
        <pc:chgData name="Barber, Nicola" userId="03a8b535-f180-47f5-a885-22f5c3c69005" providerId="ADAL" clId="{2AC86F47-4B1F-4167-A698-966B6F0F8703}" dt="2023-05-23T13:58:37.990" v="41" actId="1076"/>
        <pc:sldMkLst>
          <pc:docMk/>
          <pc:sldMk cId="1899172395" sldId="257"/>
        </pc:sldMkLst>
        <pc:spChg chg="mod">
          <ac:chgData name="Barber, Nicola" userId="03a8b535-f180-47f5-a885-22f5c3c69005" providerId="ADAL" clId="{2AC86F47-4B1F-4167-A698-966B6F0F8703}" dt="2023-05-23T13:58:37.990" v="41" actId="1076"/>
          <ac:spMkLst>
            <pc:docMk/>
            <pc:sldMk cId="1899172395" sldId="257"/>
            <ac:spMk id="2" creationId="{00000000-0000-0000-0000-000000000000}"/>
          </ac:spMkLst>
        </pc:spChg>
        <pc:spChg chg="mod">
          <ac:chgData name="Barber, Nicola" userId="03a8b535-f180-47f5-a885-22f5c3c69005" providerId="ADAL" clId="{2AC86F47-4B1F-4167-A698-966B6F0F8703}" dt="2023-05-23T13:52:55.828" v="2" actId="1076"/>
          <ac:spMkLst>
            <pc:docMk/>
            <pc:sldMk cId="1899172395" sldId="257"/>
            <ac:spMk id="3" creationId="{00000000-0000-0000-0000-000000000000}"/>
          </ac:spMkLst>
        </pc:spChg>
        <pc:picChg chg="add mod">
          <ac:chgData name="Barber, Nicola" userId="03a8b535-f180-47f5-a885-22f5c3c69005" providerId="ADAL" clId="{2AC86F47-4B1F-4167-A698-966B6F0F8703}" dt="2023-05-23T13:58:23.754" v="32" actId="14100"/>
          <ac:picMkLst>
            <pc:docMk/>
            <pc:sldMk cId="1899172395" sldId="257"/>
            <ac:picMk id="5" creationId="{E9B8C344-8C48-B33F-E1FC-4DAC48084A13}"/>
          </ac:picMkLst>
        </pc:picChg>
        <pc:picChg chg="add mod ord">
          <ac:chgData name="Barber, Nicola" userId="03a8b535-f180-47f5-a885-22f5c3c69005" providerId="ADAL" clId="{2AC86F47-4B1F-4167-A698-966B6F0F8703}" dt="2023-05-23T13:58:37.498" v="40" actId="14100"/>
          <ac:picMkLst>
            <pc:docMk/>
            <pc:sldMk cId="1899172395" sldId="257"/>
            <ac:picMk id="7" creationId="{1827BCF6-923D-F1F1-5487-53F64C84259D}"/>
          </ac:picMkLst>
        </pc:picChg>
        <pc:picChg chg="add mod ord">
          <ac:chgData name="Barber, Nicola" userId="03a8b535-f180-47f5-a885-22f5c3c69005" providerId="ADAL" clId="{2AC86F47-4B1F-4167-A698-966B6F0F8703}" dt="2023-05-23T13:58:33.399" v="37" actId="1076"/>
          <ac:picMkLst>
            <pc:docMk/>
            <pc:sldMk cId="1899172395" sldId="257"/>
            <ac:picMk id="9" creationId="{7FFB9077-C862-F7DC-E889-124D67DEA6BD}"/>
          </ac:picMkLst>
        </pc:picChg>
        <pc:picChg chg="del">
          <ac:chgData name="Barber, Nicola" userId="03a8b535-f180-47f5-a885-22f5c3c69005" providerId="ADAL" clId="{2AC86F47-4B1F-4167-A698-966B6F0F8703}" dt="2023-05-23T13:57:56.469" v="21" actId="478"/>
          <ac:picMkLst>
            <pc:docMk/>
            <pc:sldMk cId="1899172395" sldId="257"/>
            <ac:picMk id="10" creationId="{71BAFE99-E95F-2614-F99F-F55D59CE5A6B}"/>
          </ac:picMkLst>
        </pc:picChg>
        <pc:picChg chg="del">
          <ac:chgData name="Barber, Nicola" userId="03a8b535-f180-47f5-a885-22f5c3c69005" providerId="ADAL" clId="{2AC86F47-4B1F-4167-A698-966B6F0F8703}" dt="2023-05-23T13:55:52.836" v="3" actId="478"/>
          <ac:picMkLst>
            <pc:docMk/>
            <pc:sldMk cId="1899172395" sldId="257"/>
            <ac:picMk id="12" creationId="{40D0E628-2F83-40D4-05A4-6EECC38DFB37}"/>
          </ac:picMkLst>
        </pc:picChg>
        <pc:picChg chg="add mod">
          <ac:chgData name="Barber, Nicola" userId="03a8b535-f180-47f5-a885-22f5c3c69005" providerId="ADAL" clId="{2AC86F47-4B1F-4167-A698-966B6F0F8703}" dt="2023-05-23T13:58:07.104" v="25" actId="1440"/>
          <ac:picMkLst>
            <pc:docMk/>
            <pc:sldMk cId="1899172395" sldId="257"/>
            <ac:picMk id="13" creationId="{88F3916F-0AFA-D5A3-7771-CCAB42ABF780}"/>
          </ac:picMkLst>
        </pc:picChg>
        <pc:picChg chg="del">
          <ac:chgData name="Barber, Nicola" userId="03a8b535-f180-47f5-a885-22f5c3c69005" providerId="ADAL" clId="{2AC86F47-4B1F-4167-A698-966B6F0F8703}" dt="2023-05-23T13:56:58.708" v="11" actId="478"/>
          <ac:picMkLst>
            <pc:docMk/>
            <pc:sldMk cId="1899172395" sldId="257"/>
            <ac:picMk id="14" creationId="{9A8ACA52-FFEA-C71B-41D7-86EF034AD3CD}"/>
          </ac:picMkLst>
        </pc:picChg>
        <pc:picChg chg="del">
          <ac:chgData name="Barber, Nicola" userId="03a8b535-f180-47f5-a885-22f5c3c69005" providerId="ADAL" clId="{2AC86F47-4B1F-4167-A698-966B6F0F8703}" dt="2023-05-23T13:57:10.822" v="16" actId="478"/>
          <ac:picMkLst>
            <pc:docMk/>
            <pc:sldMk cId="1899172395" sldId="257"/>
            <ac:picMk id="16" creationId="{19A55DD7-24CF-1246-41BF-7EB41C4F0A15}"/>
          </ac:picMkLst>
        </pc:picChg>
      </pc:sldChg>
      <pc:sldChg chg="modSp mod">
        <pc:chgData name="Barber, Nicola" userId="03a8b535-f180-47f5-a885-22f5c3c69005" providerId="ADAL" clId="{2AC86F47-4B1F-4167-A698-966B6F0F8703}" dt="2023-05-23T14:02:59.117" v="85" actId="20577"/>
        <pc:sldMkLst>
          <pc:docMk/>
          <pc:sldMk cId="134685829" sldId="304"/>
        </pc:sldMkLst>
        <pc:spChg chg="mod">
          <ac:chgData name="Barber, Nicola" userId="03a8b535-f180-47f5-a885-22f5c3c69005" providerId="ADAL" clId="{2AC86F47-4B1F-4167-A698-966B6F0F8703}" dt="2023-05-23T14:02:59.117" v="85" actId="20577"/>
          <ac:spMkLst>
            <pc:docMk/>
            <pc:sldMk cId="134685829" sldId="304"/>
            <ac:spMk id="3" creationId="{00000000-0000-0000-0000-000000000000}"/>
          </ac:spMkLst>
        </pc:spChg>
      </pc:sldChg>
      <pc:sldChg chg="addSp delSp modSp mod">
        <pc:chgData name="Barber, Nicola" userId="03a8b535-f180-47f5-a885-22f5c3c69005" providerId="ADAL" clId="{2AC86F47-4B1F-4167-A698-966B6F0F8703}" dt="2023-05-23T14:40:49.139" v="638" actId="1076"/>
        <pc:sldMkLst>
          <pc:docMk/>
          <pc:sldMk cId="43792393" sldId="305"/>
        </pc:sldMkLst>
        <pc:spChg chg="mod">
          <ac:chgData name="Barber, Nicola" userId="03a8b535-f180-47f5-a885-22f5c3c69005" providerId="ADAL" clId="{2AC86F47-4B1F-4167-A698-966B6F0F8703}" dt="2023-05-23T14:22:54.104" v="313" actId="20577"/>
          <ac:spMkLst>
            <pc:docMk/>
            <pc:sldMk cId="43792393" sldId="305"/>
            <ac:spMk id="2" creationId="{4B0BDE57-F2B9-4827-84FB-C7446BE044CF}"/>
          </ac:spMkLst>
        </pc:spChg>
        <pc:spChg chg="mod">
          <ac:chgData name="Barber, Nicola" userId="03a8b535-f180-47f5-a885-22f5c3c69005" providerId="ADAL" clId="{2AC86F47-4B1F-4167-A698-966B6F0F8703}" dt="2023-05-23T14:18:11.785" v="265" actId="1076"/>
          <ac:spMkLst>
            <pc:docMk/>
            <pc:sldMk cId="43792393" sldId="305"/>
            <ac:spMk id="15" creationId="{FB531D5C-EB36-4BFC-967A-EE0F44820377}"/>
          </ac:spMkLst>
        </pc:spChg>
        <pc:spChg chg="mod">
          <ac:chgData name="Barber, Nicola" userId="03a8b535-f180-47f5-a885-22f5c3c69005" providerId="ADAL" clId="{2AC86F47-4B1F-4167-A698-966B6F0F8703}" dt="2023-05-23T14:20:39.491" v="292" actId="1076"/>
          <ac:spMkLst>
            <pc:docMk/>
            <pc:sldMk cId="43792393" sldId="305"/>
            <ac:spMk id="16" creationId="{4E5BD521-20CF-4106-8E50-A6A1E9A790A0}"/>
          </ac:spMkLst>
        </pc:spChg>
        <pc:spChg chg="mod">
          <ac:chgData name="Barber, Nicola" userId="03a8b535-f180-47f5-a885-22f5c3c69005" providerId="ADAL" clId="{2AC86F47-4B1F-4167-A698-966B6F0F8703}" dt="2023-05-23T14:16:43.372" v="253"/>
          <ac:spMkLst>
            <pc:docMk/>
            <pc:sldMk cId="43792393" sldId="305"/>
            <ac:spMk id="23" creationId="{D89A2620-3035-F20A-FECA-C5B78383D58F}"/>
          </ac:spMkLst>
        </pc:spChg>
        <pc:picChg chg="add del mod">
          <ac:chgData name="Barber, Nicola" userId="03a8b535-f180-47f5-a885-22f5c3c69005" providerId="ADAL" clId="{2AC86F47-4B1F-4167-A698-966B6F0F8703}" dt="2023-05-23T14:16:23.695" v="250" actId="478"/>
          <ac:picMkLst>
            <pc:docMk/>
            <pc:sldMk cId="43792393" sldId="305"/>
            <ac:picMk id="3" creationId="{545F7EC3-74B1-20A0-ACE9-2A6086F5FE2F}"/>
          </ac:picMkLst>
        </pc:picChg>
        <pc:picChg chg="add del mod">
          <ac:chgData name="Barber, Nicola" userId="03a8b535-f180-47f5-a885-22f5c3c69005" providerId="ADAL" clId="{2AC86F47-4B1F-4167-A698-966B6F0F8703}" dt="2023-05-23T14:16:23.695" v="250" actId="478"/>
          <ac:picMkLst>
            <pc:docMk/>
            <pc:sldMk cId="43792393" sldId="305"/>
            <ac:picMk id="4" creationId="{740DC863-288A-60C3-B051-9DB55B61867E}"/>
          </ac:picMkLst>
        </pc:picChg>
        <pc:picChg chg="add del mod">
          <ac:chgData name="Barber, Nicola" userId="03a8b535-f180-47f5-a885-22f5c3c69005" providerId="ADAL" clId="{2AC86F47-4B1F-4167-A698-966B6F0F8703}" dt="2023-05-23T14:16:23.695" v="250" actId="478"/>
          <ac:picMkLst>
            <pc:docMk/>
            <pc:sldMk cId="43792393" sldId="305"/>
            <ac:picMk id="5" creationId="{8F9E2109-617A-9113-47BF-F0C72274C562}"/>
          </ac:picMkLst>
        </pc:picChg>
        <pc:picChg chg="add del mod">
          <ac:chgData name="Barber, Nicola" userId="03a8b535-f180-47f5-a885-22f5c3c69005" providerId="ADAL" clId="{2AC86F47-4B1F-4167-A698-966B6F0F8703}" dt="2023-05-23T14:16:23.695" v="250" actId="478"/>
          <ac:picMkLst>
            <pc:docMk/>
            <pc:sldMk cId="43792393" sldId="305"/>
            <ac:picMk id="6" creationId="{45DD468E-D903-F17A-C5C3-956CA9E6B791}"/>
          </ac:picMkLst>
        </pc:picChg>
        <pc:picChg chg="add del mod">
          <ac:chgData name="Barber, Nicola" userId="03a8b535-f180-47f5-a885-22f5c3c69005" providerId="ADAL" clId="{2AC86F47-4B1F-4167-A698-966B6F0F8703}" dt="2023-05-23T14:16:23.695" v="250" actId="478"/>
          <ac:picMkLst>
            <pc:docMk/>
            <pc:sldMk cId="43792393" sldId="305"/>
            <ac:picMk id="7" creationId="{3A7B4DE2-8F6A-CA60-0408-0DE50CE81567}"/>
          </ac:picMkLst>
        </pc:picChg>
        <pc:picChg chg="add del mod">
          <ac:chgData name="Barber, Nicola" userId="03a8b535-f180-47f5-a885-22f5c3c69005" providerId="ADAL" clId="{2AC86F47-4B1F-4167-A698-966B6F0F8703}" dt="2023-05-23T14:16:23.695" v="250" actId="478"/>
          <ac:picMkLst>
            <pc:docMk/>
            <pc:sldMk cId="43792393" sldId="305"/>
            <ac:picMk id="8" creationId="{3C27AFD3-787E-DDBC-2151-2EF6E640F1F6}"/>
          </ac:picMkLst>
        </pc:picChg>
        <pc:picChg chg="add del mod">
          <ac:chgData name="Barber, Nicola" userId="03a8b535-f180-47f5-a885-22f5c3c69005" providerId="ADAL" clId="{2AC86F47-4B1F-4167-A698-966B6F0F8703}" dt="2023-05-23T14:16:23.695" v="250" actId="478"/>
          <ac:picMkLst>
            <pc:docMk/>
            <pc:sldMk cId="43792393" sldId="305"/>
            <ac:picMk id="10" creationId="{2C50188D-E574-4624-694F-CFBC3D23601F}"/>
          </ac:picMkLst>
        </pc:picChg>
        <pc:picChg chg="add del mod">
          <ac:chgData name="Barber, Nicola" userId="03a8b535-f180-47f5-a885-22f5c3c69005" providerId="ADAL" clId="{2AC86F47-4B1F-4167-A698-966B6F0F8703}" dt="2023-05-23T14:16:23.695" v="250" actId="478"/>
          <ac:picMkLst>
            <pc:docMk/>
            <pc:sldMk cId="43792393" sldId="305"/>
            <ac:picMk id="11" creationId="{6E56FA0B-37C5-DC86-B47C-4DB809546348}"/>
          </ac:picMkLst>
        </pc:picChg>
        <pc:picChg chg="add del mod">
          <ac:chgData name="Barber, Nicola" userId="03a8b535-f180-47f5-a885-22f5c3c69005" providerId="ADAL" clId="{2AC86F47-4B1F-4167-A698-966B6F0F8703}" dt="2023-05-23T14:16:23.695" v="250" actId="478"/>
          <ac:picMkLst>
            <pc:docMk/>
            <pc:sldMk cId="43792393" sldId="305"/>
            <ac:picMk id="12" creationId="{1DCBA0FC-4614-C49F-9746-86AC94C7392B}"/>
          </ac:picMkLst>
        </pc:picChg>
        <pc:picChg chg="add mod">
          <ac:chgData name="Barber, Nicola" userId="03a8b535-f180-47f5-a885-22f5c3c69005" providerId="ADAL" clId="{2AC86F47-4B1F-4167-A698-966B6F0F8703}" dt="2023-05-23T14:40:49.139" v="638" actId="1076"/>
          <ac:picMkLst>
            <pc:docMk/>
            <pc:sldMk cId="43792393" sldId="305"/>
            <ac:picMk id="14" creationId="{90176AAA-D21A-DDF4-3B6B-BA532D9116F6}"/>
          </ac:picMkLst>
        </pc:picChg>
        <pc:picChg chg="add mod">
          <ac:chgData name="Barber, Nicola" userId="03a8b535-f180-47f5-a885-22f5c3c69005" providerId="ADAL" clId="{2AC86F47-4B1F-4167-A698-966B6F0F8703}" dt="2023-05-23T14:18:51.792" v="273" actId="1076"/>
          <ac:picMkLst>
            <pc:docMk/>
            <pc:sldMk cId="43792393" sldId="305"/>
            <ac:picMk id="18" creationId="{6A8B3A5B-A3AF-1C29-94B9-487E01E0028D}"/>
          </ac:picMkLst>
        </pc:picChg>
        <pc:picChg chg="add mod">
          <ac:chgData name="Barber, Nicola" userId="03a8b535-f180-47f5-a885-22f5c3c69005" providerId="ADAL" clId="{2AC86F47-4B1F-4167-A698-966B6F0F8703}" dt="2023-05-23T14:18:53.872" v="274" actId="1076"/>
          <ac:picMkLst>
            <pc:docMk/>
            <pc:sldMk cId="43792393" sldId="305"/>
            <ac:picMk id="20" creationId="{06E4070A-9457-7B6A-B0DB-A44839A560CE}"/>
          </ac:picMkLst>
        </pc:picChg>
        <pc:picChg chg="add del">
          <ac:chgData name="Barber, Nicola" userId="03a8b535-f180-47f5-a885-22f5c3c69005" providerId="ADAL" clId="{2AC86F47-4B1F-4167-A698-966B6F0F8703}" dt="2023-05-23T14:17:57.751" v="262" actId="478"/>
          <ac:picMkLst>
            <pc:docMk/>
            <pc:sldMk cId="43792393" sldId="305"/>
            <ac:picMk id="22" creationId="{D308F562-B0A5-4CE1-1BB9-3AB6E3035269}"/>
          </ac:picMkLst>
        </pc:picChg>
        <pc:picChg chg="del">
          <ac:chgData name="Barber, Nicola" userId="03a8b535-f180-47f5-a885-22f5c3c69005" providerId="ADAL" clId="{2AC86F47-4B1F-4167-A698-966B6F0F8703}" dt="2023-05-23T14:16:10.419" v="243" actId="478"/>
          <ac:picMkLst>
            <pc:docMk/>
            <pc:sldMk cId="43792393" sldId="305"/>
            <ac:picMk id="25" creationId="{FFA203D0-446F-2915-D465-6EAA6958184F}"/>
          </ac:picMkLst>
        </pc:picChg>
        <pc:picChg chg="add mod">
          <ac:chgData name="Barber, Nicola" userId="03a8b535-f180-47f5-a885-22f5c3c69005" providerId="ADAL" clId="{2AC86F47-4B1F-4167-A698-966B6F0F8703}" dt="2023-05-23T14:18:56.354" v="275" actId="1076"/>
          <ac:picMkLst>
            <pc:docMk/>
            <pc:sldMk cId="43792393" sldId="305"/>
            <ac:picMk id="26" creationId="{AB8CC9A8-ADD7-35DF-A083-A7BBEF2DE5BC}"/>
          </ac:picMkLst>
        </pc:picChg>
        <pc:picChg chg="del">
          <ac:chgData name="Barber, Nicola" userId="03a8b535-f180-47f5-a885-22f5c3c69005" providerId="ADAL" clId="{2AC86F47-4B1F-4167-A698-966B6F0F8703}" dt="2023-05-23T14:16:11.541" v="244" actId="478"/>
          <ac:picMkLst>
            <pc:docMk/>
            <pc:sldMk cId="43792393" sldId="305"/>
            <ac:picMk id="27" creationId="{F756AF2F-21E3-9901-4EB1-CADF9FBED56C}"/>
          </ac:picMkLst>
        </pc:picChg>
        <pc:picChg chg="del">
          <ac:chgData name="Barber, Nicola" userId="03a8b535-f180-47f5-a885-22f5c3c69005" providerId="ADAL" clId="{2AC86F47-4B1F-4167-A698-966B6F0F8703}" dt="2023-05-23T14:16:12.592" v="245" actId="478"/>
          <ac:picMkLst>
            <pc:docMk/>
            <pc:sldMk cId="43792393" sldId="305"/>
            <ac:picMk id="29" creationId="{FC4B87F5-3AB9-C063-2AF3-0BC329EBC4F2}"/>
          </ac:picMkLst>
        </pc:picChg>
        <pc:picChg chg="add mod">
          <ac:chgData name="Barber, Nicola" userId="03a8b535-f180-47f5-a885-22f5c3c69005" providerId="ADAL" clId="{2AC86F47-4B1F-4167-A698-966B6F0F8703}" dt="2023-05-23T14:18:58.136" v="276" actId="1076"/>
          <ac:picMkLst>
            <pc:docMk/>
            <pc:sldMk cId="43792393" sldId="305"/>
            <ac:picMk id="30" creationId="{2AE41AFC-05C7-D115-0A92-1A1E9D4B4E3B}"/>
          </ac:picMkLst>
        </pc:picChg>
        <pc:picChg chg="del">
          <ac:chgData name="Barber, Nicola" userId="03a8b535-f180-47f5-a885-22f5c3c69005" providerId="ADAL" clId="{2AC86F47-4B1F-4167-A698-966B6F0F8703}" dt="2023-05-23T14:16:13.849" v="246" actId="478"/>
          <ac:picMkLst>
            <pc:docMk/>
            <pc:sldMk cId="43792393" sldId="305"/>
            <ac:picMk id="31" creationId="{388BCEAF-F6EC-5654-7207-47983BDF19E7}"/>
          </ac:picMkLst>
        </pc:picChg>
        <pc:picChg chg="del">
          <ac:chgData name="Barber, Nicola" userId="03a8b535-f180-47f5-a885-22f5c3c69005" providerId="ADAL" clId="{2AC86F47-4B1F-4167-A698-966B6F0F8703}" dt="2023-05-23T14:16:14.657" v="247" actId="478"/>
          <ac:picMkLst>
            <pc:docMk/>
            <pc:sldMk cId="43792393" sldId="305"/>
            <ac:picMk id="33" creationId="{A1F42098-0154-9F17-0BF9-CAE7F68D3540}"/>
          </ac:picMkLst>
        </pc:picChg>
        <pc:picChg chg="add mod">
          <ac:chgData name="Barber, Nicola" userId="03a8b535-f180-47f5-a885-22f5c3c69005" providerId="ADAL" clId="{2AC86F47-4B1F-4167-A698-966B6F0F8703}" dt="2023-05-23T14:18:59.715" v="277" actId="1076"/>
          <ac:picMkLst>
            <pc:docMk/>
            <pc:sldMk cId="43792393" sldId="305"/>
            <ac:picMk id="34" creationId="{7FCFE9CB-C3E3-9886-B4ED-B348FA07FA3D}"/>
          </ac:picMkLst>
        </pc:picChg>
        <pc:picChg chg="del">
          <ac:chgData name="Barber, Nicola" userId="03a8b535-f180-47f5-a885-22f5c3c69005" providerId="ADAL" clId="{2AC86F47-4B1F-4167-A698-966B6F0F8703}" dt="2023-05-23T14:16:15.567" v="248" actId="478"/>
          <ac:picMkLst>
            <pc:docMk/>
            <pc:sldMk cId="43792393" sldId="305"/>
            <ac:picMk id="35" creationId="{2222E1CE-6F58-2158-52E2-6E771C13D0A2}"/>
          </ac:picMkLst>
        </pc:picChg>
        <pc:picChg chg="del">
          <ac:chgData name="Barber, Nicola" userId="03a8b535-f180-47f5-a885-22f5c3c69005" providerId="ADAL" clId="{2AC86F47-4B1F-4167-A698-966B6F0F8703}" dt="2023-05-23T14:16:29.279" v="251" actId="478"/>
          <ac:picMkLst>
            <pc:docMk/>
            <pc:sldMk cId="43792393" sldId="305"/>
            <ac:picMk id="37" creationId="{53F692E5-89E3-D64C-1EB5-6DEE5C2582CD}"/>
          </ac:picMkLst>
        </pc:picChg>
        <pc:picChg chg="add mod">
          <ac:chgData name="Barber, Nicola" userId="03a8b535-f180-47f5-a885-22f5c3c69005" providerId="ADAL" clId="{2AC86F47-4B1F-4167-A698-966B6F0F8703}" dt="2023-05-23T14:19:33.240" v="279" actId="1076"/>
          <ac:picMkLst>
            <pc:docMk/>
            <pc:sldMk cId="43792393" sldId="305"/>
            <ac:picMk id="38" creationId="{147A7F33-E5CC-1542-DF81-9C77255A99CE}"/>
          </ac:picMkLst>
        </pc:picChg>
        <pc:picChg chg="del">
          <ac:chgData name="Barber, Nicola" userId="03a8b535-f180-47f5-a885-22f5c3c69005" providerId="ADAL" clId="{2AC86F47-4B1F-4167-A698-966B6F0F8703}" dt="2023-05-23T14:16:29.279" v="251" actId="478"/>
          <ac:picMkLst>
            <pc:docMk/>
            <pc:sldMk cId="43792393" sldId="305"/>
            <ac:picMk id="39" creationId="{CC9B9549-5E60-D7D6-6C4D-F3139DADDF68}"/>
          </ac:picMkLst>
        </pc:picChg>
        <pc:picChg chg="del">
          <ac:chgData name="Barber, Nicola" userId="03a8b535-f180-47f5-a885-22f5c3c69005" providerId="ADAL" clId="{2AC86F47-4B1F-4167-A698-966B6F0F8703}" dt="2023-05-23T14:16:29.279" v="251" actId="478"/>
          <ac:picMkLst>
            <pc:docMk/>
            <pc:sldMk cId="43792393" sldId="305"/>
            <ac:picMk id="41" creationId="{D4C4C8CF-996F-1D73-87F9-676F2BDB39A5}"/>
          </ac:picMkLst>
        </pc:picChg>
        <pc:picChg chg="add del mod">
          <ac:chgData name="Barber, Nicola" userId="03a8b535-f180-47f5-a885-22f5c3c69005" providerId="ADAL" clId="{2AC86F47-4B1F-4167-A698-966B6F0F8703}" dt="2023-05-23T14:20:56.412" v="295" actId="478"/>
          <ac:picMkLst>
            <pc:docMk/>
            <pc:sldMk cId="43792393" sldId="305"/>
            <ac:picMk id="42" creationId="{6984522E-D63E-24E0-846D-52A6A0C1E9AB}"/>
          </ac:picMkLst>
        </pc:picChg>
        <pc:picChg chg="del">
          <ac:chgData name="Barber, Nicola" userId="03a8b535-f180-47f5-a885-22f5c3c69005" providerId="ADAL" clId="{2AC86F47-4B1F-4167-A698-966B6F0F8703}" dt="2023-05-23T14:16:29.279" v="251" actId="478"/>
          <ac:picMkLst>
            <pc:docMk/>
            <pc:sldMk cId="43792393" sldId="305"/>
            <ac:picMk id="43" creationId="{7C3D0FDB-F684-DC43-3227-8CF341D2C4B6}"/>
          </ac:picMkLst>
        </pc:picChg>
        <pc:picChg chg="del">
          <ac:chgData name="Barber, Nicola" userId="03a8b535-f180-47f5-a885-22f5c3c69005" providerId="ADAL" clId="{2AC86F47-4B1F-4167-A698-966B6F0F8703}" dt="2023-05-23T14:16:29.279" v="251" actId="478"/>
          <ac:picMkLst>
            <pc:docMk/>
            <pc:sldMk cId="43792393" sldId="305"/>
            <ac:picMk id="45" creationId="{CB0564B1-1C91-D425-4D8B-CEF8FC3EE12A}"/>
          </ac:picMkLst>
        </pc:picChg>
        <pc:picChg chg="add mod">
          <ac:chgData name="Barber, Nicola" userId="03a8b535-f180-47f5-a885-22f5c3c69005" providerId="ADAL" clId="{2AC86F47-4B1F-4167-A698-966B6F0F8703}" dt="2023-05-23T14:19:58.195" v="285" actId="1076"/>
          <ac:picMkLst>
            <pc:docMk/>
            <pc:sldMk cId="43792393" sldId="305"/>
            <ac:picMk id="46" creationId="{1D90F859-0AF8-DAD0-0119-97492A8AC8A7}"/>
          </ac:picMkLst>
        </pc:picChg>
        <pc:picChg chg="del">
          <ac:chgData name="Barber, Nicola" userId="03a8b535-f180-47f5-a885-22f5c3c69005" providerId="ADAL" clId="{2AC86F47-4B1F-4167-A698-966B6F0F8703}" dt="2023-05-23T14:16:29.279" v="251" actId="478"/>
          <ac:picMkLst>
            <pc:docMk/>
            <pc:sldMk cId="43792393" sldId="305"/>
            <ac:picMk id="47" creationId="{B0DF0310-B7BE-89A4-B6E0-B1B34DDC338B}"/>
          </ac:picMkLst>
        </pc:picChg>
        <pc:picChg chg="del">
          <ac:chgData name="Barber, Nicola" userId="03a8b535-f180-47f5-a885-22f5c3c69005" providerId="ADAL" clId="{2AC86F47-4B1F-4167-A698-966B6F0F8703}" dt="2023-05-23T14:16:29.279" v="251" actId="478"/>
          <ac:picMkLst>
            <pc:docMk/>
            <pc:sldMk cId="43792393" sldId="305"/>
            <ac:picMk id="49" creationId="{C83F1E80-0D93-1CD0-9AEE-32A4A3AA3AC1}"/>
          </ac:picMkLst>
        </pc:picChg>
        <pc:picChg chg="add mod">
          <ac:chgData name="Barber, Nicola" userId="03a8b535-f180-47f5-a885-22f5c3c69005" providerId="ADAL" clId="{2AC86F47-4B1F-4167-A698-966B6F0F8703}" dt="2023-05-23T14:20:08.081" v="287" actId="1076"/>
          <ac:picMkLst>
            <pc:docMk/>
            <pc:sldMk cId="43792393" sldId="305"/>
            <ac:picMk id="50" creationId="{DF058EF7-E828-2A73-556F-B84A5F6B17E6}"/>
          </ac:picMkLst>
        </pc:picChg>
        <pc:picChg chg="del">
          <ac:chgData name="Barber, Nicola" userId="03a8b535-f180-47f5-a885-22f5c3c69005" providerId="ADAL" clId="{2AC86F47-4B1F-4167-A698-966B6F0F8703}" dt="2023-05-23T14:16:29.279" v="251" actId="478"/>
          <ac:picMkLst>
            <pc:docMk/>
            <pc:sldMk cId="43792393" sldId="305"/>
            <ac:picMk id="51" creationId="{D2E1EDC0-A81D-7C66-EBA0-FF45E9A94881}"/>
          </ac:picMkLst>
        </pc:picChg>
        <pc:picChg chg="del">
          <ac:chgData name="Barber, Nicola" userId="03a8b535-f180-47f5-a885-22f5c3c69005" providerId="ADAL" clId="{2AC86F47-4B1F-4167-A698-966B6F0F8703}" dt="2023-05-23T14:16:29.279" v="251" actId="478"/>
          <ac:picMkLst>
            <pc:docMk/>
            <pc:sldMk cId="43792393" sldId="305"/>
            <ac:picMk id="53" creationId="{502F397C-7E93-3E27-BC33-82AB6D84DC23}"/>
          </ac:picMkLst>
        </pc:picChg>
        <pc:picChg chg="add mod">
          <ac:chgData name="Barber, Nicola" userId="03a8b535-f180-47f5-a885-22f5c3c69005" providerId="ADAL" clId="{2AC86F47-4B1F-4167-A698-966B6F0F8703}" dt="2023-05-23T14:20:46.164" v="294" actId="1076"/>
          <ac:picMkLst>
            <pc:docMk/>
            <pc:sldMk cId="43792393" sldId="305"/>
            <ac:picMk id="54" creationId="{5EC49C9D-C591-78FF-F3A2-0E243E7A0EBF}"/>
          </ac:picMkLst>
        </pc:picChg>
        <pc:picChg chg="del">
          <ac:chgData name="Barber, Nicola" userId="03a8b535-f180-47f5-a885-22f5c3c69005" providerId="ADAL" clId="{2AC86F47-4B1F-4167-A698-966B6F0F8703}" dt="2023-05-23T14:16:23.695" v="250" actId="478"/>
          <ac:picMkLst>
            <pc:docMk/>
            <pc:sldMk cId="43792393" sldId="305"/>
            <ac:picMk id="55" creationId="{030CFB13-AF77-A8DA-D311-22BF1DCC2FE9}"/>
          </ac:picMkLst>
        </pc:picChg>
        <pc:picChg chg="del">
          <ac:chgData name="Barber, Nicola" userId="03a8b535-f180-47f5-a885-22f5c3c69005" providerId="ADAL" clId="{2AC86F47-4B1F-4167-A698-966B6F0F8703}" dt="2023-05-23T14:16:23.695" v="250" actId="478"/>
          <ac:picMkLst>
            <pc:docMk/>
            <pc:sldMk cId="43792393" sldId="305"/>
            <ac:picMk id="57" creationId="{B13D252F-EACA-1C05-73EE-3E7FDD0F4AFC}"/>
          </ac:picMkLst>
        </pc:picChg>
        <pc:picChg chg="add mod">
          <ac:chgData name="Barber, Nicola" userId="03a8b535-f180-47f5-a885-22f5c3c69005" providerId="ADAL" clId="{2AC86F47-4B1F-4167-A698-966B6F0F8703}" dt="2023-05-23T14:20:41.048" v="293" actId="1076"/>
          <ac:picMkLst>
            <pc:docMk/>
            <pc:sldMk cId="43792393" sldId="305"/>
            <ac:picMk id="58" creationId="{C0E0AD4D-A513-3C2E-D672-CA450A01CD93}"/>
          </ac:picMkLst>
        </pc:picChg>
        <pc:picChg chg="add mod">
          <ac:chgData name="Barber, Nicola" userId="03a8b535-f180-47f5-a885-22f5c3c69005" providerId="ADAL" clId="{2AC86F47-4B1F-4167-A698-966B6F0F8703}" dt="2023-05-23T14:21:00.963" v="298" actId="14100"/>
          <ac:picMkLst>
            <pc:docMk/>
            <pc:sldMk cId="43792393" sldId="305"/>
            <ac:picMk id="60" creationId="{ADDC6B24-0BAA-AFEC-166D-2A9668E69F92}"/>
          </ac:picMkLst>
        </pc:picChg>
        <pc:picChg chg="add mod">
          <ac:chgData name="Barber, Nicola" userId="03a8b535-f180-47f5-a885-22f5c3c69005" providerId="ADAL" clId="{2AC86F47-4B1F-4167-A698-966B6F0F8703}" dt="2023-05-23T14:21:26.276" v="303" actId="1076"/>
          <ac:picMkLst>
            <pc:docMk/>
            <pc:sldMk cId="43792393" sldId="305"/>
            <ac:picMk id="62" creationId="{1B3C625C-E8EE-F0BC-1A6D-90A3576EFCEF}"/>
          </ac:picMkLst>
        </pc:picChg>
        <pc:picChg chg="add mod">
          <ac:chgData name="Barber, Nicola" userId="03a8b535-f180-47f5-a885-22f5c3c69005" providerId="ADAL" clId="{2AC86F47-4B1F-4167-A698-966B6F0F8703}" dt="2023-05-23T14:21:24.354" v="302" actId="1076"/>
          <ac:picMkLst>
            <pc:docMk/>
            <pc:sldMk cId="43792393" sldId="305"/>
            <ac:picMk id="64" creationId="{EEF86BE7-5AFA-F5AB-91A1-1B1B2341B65E}"/>
          </ac:picMkLst>
        </pc:picChg>
        <pc:picChg chg="add mod">
          <ac:chgData name="Barber, Nicola" userId="03a8b535-f180-47f5-a885-22f5c3c69005" providerId="ADAL" clId="{2AC86F47-4B1F-4167-A698-966B6F0F8703}" dt="2023-05-23T14:22:12.545" v="305" actId="1076"/>
          <ac:picMkLst>
            <pc:docMk/>
            <pc:sldMk cId="43792393" sldId="305"/>
            <ac:picMk id="66" creationId="{E7FEDCE2-70A7-586A-B652-BB3224B69092}"/>
          </ac:picMkLst>
        </pc:picChg>
        <pc:picChg chg="add mod">
          <ac:chgData name="Barber, Nicola" userId="03a8b535-f180-47f5-a885-22f5c3c69005" providerId="ADAL" clId="{2AC86F47-4B1F-4167-A698-966B6F0F8703}" dt="2023-05-23T14:22:21.332" v="307" actId="1076"/>
          <ac:picMkLst>
            <pc:docMk/>
            <pc:sldMk cId="43792393" sldId="305"/>
            <ac:picMk id="68" creationId="{26EB1502-6FFE-1970-F93F-D7613E661D9A}"/>
          </ac:picMkLst>
        </pc:picChg>
        <pc:picChg chg="add mod">
          <ac:chgData name="Barber, Nicola" userId="03a8b535-f180-47f5-a885-22f5c3c69005" providerId="ADAL" clId="{2AC86F47-4B1F-4167-A698-966B6F0F8703}" dt="2023-05-23T14:22:30.104" v="309" actId="1076"/>
          <ac:picMkLst>
            <pc:docMk/>
            <pc:sldMk cId="43792393" sldId="305"/>
            <ac:picMk id="70" creationId="{DE77953C-6DB1-D302-FBCC-771128F56EF6}"/>
          </ac:picMkLst>
        </pc:picChg>
        <pc:picChg chg="add mod">
          <ac:chgData name="Barber, Nicola" userId="03a8b535-f180-47f5-a885-22f5c3c69005" providerId="ADAL" clId="{2AC86F47-4B1F-4167-A698-966B6F0F8703}" dt="2023-05-23T14:22:51.345" v="311" actId="1076"/>
          <ac:picMkLst>
            <pc:docMk/>
            <pc:sldMk cId="43792393" sldId="305"/>
            <ac:picMk id="72" creationId="{29D17A89-1ED0-9675-3828-F313E975E678}"/>
          </ac:picMkLst>
        </pc:picChg>
      </pc:sldChg>
      <pc:sldChg chg="addSp delSp modSp mod">
        <pc:chgData name="Barber, Nicola" userId="03a8b535-f180-47f5-a885-22f5c3c69005" providerId="ADAL" clId="{2AC86F47-4B1F-4167-A698-966B6F0F8703}" dt="2023-05-23T14:06:42.803" v="151" actId="1076"/>
        <pc:sldMkLst>
          <pc:docMk/>
          <pc:sldMk cId="2687581396" sldId="308"/>
        </pc:sldMkLst>
        <pc:spChg chg="mod ord">
          <ac:chgData name="Barber, Nicola" userId="03a8b535-f180-47f5-a885-22f5c3c69005" providerId="ADAL" clId="{2AC86F47-4B1F-4167-A698-966B6F0F8703}" dt="2023-05-23T14:06:12.583" v="141" actId="1076"/>
          <ac:spMkLst>
            <pc:docMk/>
            <pc:sldMk cId="2687581396" sldId="308"/>
            <ac:spMk id="5" creationId="{4A85DDB9-F21F-41E9-BC65-E0742EB7AEE6}"/>
          </ac:spMkLst>
        </pc:spChg>
        <pc:spChg chg="mod">
          <ac:chgData name="Barber, Nicola" userId="03a8b535-f180-47f5-a885-22f5c3c69005" providerId="ADAL" clId="{2AC86F47-4B1F-4167-A698-966B6F0F8703}" dt="2023-05-23T14:05:56.425" v="137" actId="1076"/>
          <ac:spMkLst>
            <pc:docMk/>
            <pc:sldMk cId="2687581396" sldId="308"/>
            <ac:spMk id="6" creationId="{B5353E3A-E06D-422D-810A-69B98532109B}"/>
          </ac:spMkLst>
        </pc:spChg>
        <pc:spChg chg="add mod">
          <ac:chgData name="Barber, Nicola" userId="03a8b535-f180-47f5-a885-22f5c3c69005" providerId="ADAL" clId="{2AC86F47-4B1F-4167-A698-966B6F0F8703}" dt="2023-05-23T14:06:42.803" v="151" actId="1076"/>
          <ac:spMkLst>
            <pc:docMk/>
            <pc:sldMk cId="2687581396" sldId="308"/>
            <ac:spMk id="8" creationId="{E6D1B768-8FC7-147B-E648-B3640BEC4696}"/>
          </ac:spMkLst>
        </pc:spChg>
        <pc:spChg chg="add mod">
          <ac:chgData name="Barber, Nicola" userId="03a8b535-f180-47f5-a885-22f5c3c69005" providerId="ADAL" clId="{2AC86F47-4B1F-4167-A698-966B6F0F8703}" dt="2023-05-23T14:06:40.963" v="150" actId="1076"/>
          <ac:spMkLst>
            <pc:docMk/>
            <pc:sldMk cId="2687581396" sldId="308"/>
            <ac:spMk id="9" creationId="{22D63A73-5605-4B36-AA52-A9582214E6D4}"/>
          </ac:spMkLst>
        </pc:spChg>
        <pc:picChg chg="add mod">
          <ac:chgData name="Barber, Nicola" userId="03a8b535-f180-47f5-a885-22f5c3c69005" providerId="ADAL" clId="{2AC86F47-4B1F-4167-A698-966B6F0F8703}" dt="2023-05-23T14:06:05.442" v="139" actId="1076"/>
          <ac:picMkLst>
            <pc:docMk/>
            <pc:sldMk cId="2687581396" sldId="308"/>
            <ac:picMk id="3" creationId="{A8C51B9D-E43F-CA8E-576C-14A6AAAC4C3E}"/>
          </ac:picMkLst>
        </pc:picChg>
        <pc:picChg chg="del">
          <ac:chgData name="Barber, Nicola" userId="03a8b535-f180-47f5-a885-22f5c3c69005" providerId="ADAL" clId="{2AC86F47-4B1F-4167-A698-966B6F0F8703}" dt="2023-05-23T14:01:20.578" v="58" actId="478"/>
          <ac:picMkLst>
            <pc:docMk/>
            <pc:sldMk cId="2687581396" sldId="308"/>
            <ac:picMk id="4" creationId="{8D04F0ED-9BCE-B950-1662-18E42A1F9295}"/>
          </ac:picMkLst>
        </pc:picChg>
      </pc:sldChg>
      <pc:sldChg chg="addSp delSp modSp mod">
        <pc:chgData name="Barber, Nicola" userId="03a8b535-f180-47f5-a885-22f5c3c69005" providerId="ADAL" clId="{2AC86F47-4B1F-4167-A698-966B6F0F8703}" dt="2023-05-23T14:43:51.465" v="679" actId="313"/>
        <pc:sldMkLst>
          <pc:docMk/>
          <pc:sldMk cId="3400050868" sldId="309"/>
        </pc:sldMkLst>
        <pc:spChg chg="del">
          <ac:chgData name="Barber, Nicola" userId="03a8b535-f180-47f5-a885-22f5c3c69005" providerId="ADAL" clId="{2AC86F47-4B1F-4167-A698-966B6F0F8703}" dt="2023-05-23T14:08:29.019" v="173" actId="478"/>
          <ac:spMkLst>
            <pc:docMk/>
            <pc:sldMk cId="3400050868" sldId="309"/>
            <ac:spMk id="6" creationId="{369E9522-3A0E-418F-95F8-0F8AECBF3F73}"/>
          </ac:spMkLst>
        </pc:spChg>
        <pc:spChg chg="add mod">
          <ac:chgData name="Barber, Nicola" userId="03a8b535-f180-47f5-a885-22f5c3c69005" providerId="ADAL" clId="{2AC86F47-4B1F-4167-A698-966B6F0F8703}" dt="2023-05-23T14:43:39.902" v="663" actId="1076"/>
          <ac:spMkLst>
            <pc:docMk/>
            <pc:sldMk cId="3400050868" sldId="309"/>
            <ac:spMk id="10" creationId="{A1DE15DE-502B-8C0E-5935-F738646772A9}"/>
          </ac:spMkLst>
        </pc:spChg>
        <pc:spChg chg="add mod">
          <ac:chgData name="Barber, Nicola" userId="03a8b535-f180-47f5-a885-22f5c3c69005" providerId="ADAL" clId="{2AC86F47-4B1F-4167-A698-966B6F0F8703}" dt="2023-05-23T14:43:51.465" v="679" actId="313"/>
          <ac:spMkLst>
            <pc:docMk/>
            <pc:sldMk cId="3400050868" sldId="309"/>
            <ac:spMk id="13" creationId="{6B33201F-482B-9AC3-13EE-590F07FDC6EF}"/>
          </ac:spMkLst>
        </pc:spChg>
        <pc:spChg chg="del">
          <ac:chgData name="Barber, Nicola" userId="03a8b535-f180-47f5-a885-22f5c3c69005" providerId="ADAL" clId="{2AC86F47-4B1F-4167-A698-966B6F0F8703}" dt="2023-05-23T14:08:23.064" v="172" actId="478"/>
          <ac:spMkLst>
            <pc:docMk/>
            <pc:sldMk cId="3400050868" sldId="309"/>
            <ac:spMk id="14" creationId="{06F3B32E-2BF9-A120-38AE-E72DB6CBAAE5}"/>
          </ac:spMkLst>
        </pc:spChg>
        <pc:spChg chg="mod">
          <ac:chgData name="Barber, Nicola" userId="03a8b535-f180-47f5-a885-22f5c3c69005" providerId="ADAL" clId="{2AC86F47-4B1F-4167-A698-966B6F0F8703}" dt="2023-05-23T14:10:43.396" v="199" actId="1076"/>
          <ac:spMkLst>
            <pc:docMk/>
            <pc:sldMk cId="3400050868" sldId="309"/>
            <ac:spMk id="21" creationId="{1BBD840B-CB0B-9831-5A0B-8493E629CA80}"/>
          </ac:spMkLst>
        </pc:spChg>
        <pc:graphicFrameChg chg="mod modGraphic">
          <ac:chgData name="Barber, Nicola" userId="03a8b535-f180-47f5-a885-22f5c3c69005" providerId="ADAL" clId="{2AC86F47-4B1F-4167-A698-966B6F0F8703}" dt="2023-05-23T14:12:56.933" v="215" actId="20577"/>
          <ac:graphicFrameMkLst>
            <pc:docMk/>
            <pc:sldMk cId="3400050868" sldId="309"/>
            <ac:graphicFrameMk id="16" creationId="{36BE2FEF-ADAE-B23F-A492-47F5549E13E7}"/>
          </ac:graphicFrameMkLst>
        </pc:graphicFrameChg>
        <pc:picChg chg="add del mod">
          <ac:chgData name="Barber, Nicola" userId="03a8b535-f180-47f5-a885-22f5c3c69005" providerId="ADAL" clId="{2AC86F47-4B1F-4167-A698-966B6F0F8703}" dt="2023-05-23T14:09:25.636" v="182" actId="478"/>
          <ac:picMkLst>
            <pc:docMk/>
            <pc:sldMk cId="3400050868" sldId="309"/>
            <ac:picMk id="3" creationId="{F01E2744-04A9-C229-73A4-34C36F0B4E16}"/>
          </ac:picMkLst>
        </pc:picChg>
        <pc:picChg chg="add mod">
          <ac:chgData name="Barber, Nicola" userId="03a8b535-f180-47f5-a885-22f5c3c69005" providerId="ADAL" clId="{2AC86F47-4B1F-4167-A698-966B6F0F8703}" dt="2023-05-23T14:09:45.785" v="186" actId="1076"/>
          <ac:picMkLst>
            <pc:docMk/>
            <pc:sldMk cId="3400050868" sldId="309"/>
            <ac:picMk id="5" creationId="{C06309CF-4E88-3C48-59F6-03AB9875BA6F}"/>
          </ac:picMkLst>
        </pc:picChg>
        <pc:picChg chg="add mod">
          <ac:chgData name="Barber, Nicola" userId="03a8b535-f180-47f5-a885-22f5c3c69005" providerId="ADAL" clId="{2AC86F47-4B1F-4167-A698-966B6F0F8703}" dt="2023-05-23T14:10:13.679" v="189" actId="1076"/>
          <ac:picMkLst>
            <pc:docMk/>
            <pc:sldMk cId="3400050868" sldId="309"/>
            <ac:picMk id="8" creationId="{1CB458B7-B3F3-9C37-1707-364343046FF3}"/>
          </ac:picMkLst>
        </pc:picChg>
        <pc:picChg chg="del">
          <ac:chgData name="Barber, Nicola" userId="03a8b535-f180-47f5-a885-22f5c3c69005" providerId="ADAL" clId="{2AC86F47-4B1F-4167-A698-966B6F0F8703}" dt="2023-05-23T14:08:43.321" v="174" actId="478"/>
          <ac:picMkLst>
            <pc:docMk/>
            <pc:sldMk cId="3400050868" sldId="309"/>
            <ac:picMk id="12" creationId="{9759CD76-4AC5-2FE9-CE81-205F6A25CE45}"/>
          </ac:picMkLst>
        </pc:picChg>
        <pc:picChg chg="del">
          <ac:chgData name="Barber, Nicola" userId="03a8b535-f180-47f5-a885-22f5c3c69005" providerId="ADAL" clId="{2AC86F47-4B1F-4167-A698-966B6F0F8703}" dt="2023-05-23T14:08:16.873" v="171" actId="478"/>
          <ac:picMkLst>
            <pc:docMk/>
            <pc:sldMk cId="3400050868" sldId="309"/>
            <ac:picMk id="15" creationId="{519F5B12-7E4F-FE14-E777-2B66B60E014E}"/>
          </ac:picMkLst>
        </pc:picChg>
        <pc:picChg chg="del">
          <ac:chgData name="Barber, Nicola" userId="03a8b535-f180-47f5-a885-22f5c3c69005" providerId="ADAL" clId="{2AC86F47-4B1F-4167-A698-966B6F0F8703}" dt="2023-05-23T14:08:44.718" v="175" actId="478"/>
          <ac:picMkLst>
            <pc:docMk/>
            <pc:sldMk cId="3400050868" sldId="309"/>
            <ac:picMk id="20" creationId="{AA000AFF-B541-CECE-79A5-7584721B05DD}"/>
          </ac:picMkLst>
        </pc:picChg>
      </pc:sldChg>
      <pc:sldChg chg="addSp delSp modSp mod">
        <pc:chgData name="Barber, Nicola" userId="03a8b535-f180-47f5-a885-22f5c3c69005" providerId="ADAL" clId="{2AC86F47-4B1F-4167-A698-966B6F0F8703}" dt="2023-05-23T14:15:56.647" v="242" actId="14100"/>
        <pc:sldMkLst>
          <pc:docMk/>
          <pc:sldMk cId="1565179560" sldId="310"/>
        </pc:sldMkLst>
        <pc:spChg chg="mod">
          <ac:chgData name="Barber, Nicola" userId="03a8b535-f180-47f5-a885-22f5c3c69005" providerId="ADAL" clId="{2AC86F47-4B1F-4167-A698-966B6F0F8703}" dt="2023-05-23T14:14:05.568" v="220"/>
          <ac:spMkLst>
            <pc:docMk/>
            <pc:sldMk cId="1565179560" sldId="310"/>
            <ac:spMk id="11" creationId="{8F6EE8CD-E2CF-571F-8EFC-C9BFBA5B631F}"/>
          </ac:spMkLst>
        </pc:spChg>
        <pc:picChg chg="add mod">
          <ac:chgData name="Barber, Nicola" userId="03a8b535-f180-47f5-a885-22f5c3c69005" providerId="ADAL" clId="{2AC86F47-4B1F-4167-A698-966B6F0F8703}" dt="2023-05-23T14:15:56.647" v="242" actId="14100"/>
          <ac:picMkLst>
            <pc:docMk/>
            <pc:sldMk cId="1565179560" sldId="310"/>
            <ac:picMk id="3" creationId="{989F4B11-674E-BC37-B2B8-9DD6E9EAD966}"/>
          </ac:picMkLst>
        </pc:picChg>
        <pc:picChg chg="add mod">
          <ac:chgData name="Barber, Nicola" userId="03a8b535-f180-47f5-a885-22f5c3c69005" providerId="ADAL" clId="{2AC86F47-4B1F-4167-A698-966B6F0F8703}" dt="2023-05-23T14:15:48.682" v="240" actId="1076"/>
          <ac:picMkLst>
            <pc:docMk/>
            <pc:sldMk cId="1565179560" sldId="310"/>
            <ac:picMk id="5" creationId="{734A8756-EA7F-E957-9DCA-913312CE43EF}"/>
          </ac:picMkLst>
        </pc:picChg>
        <pc:picChg chg="add del mod">
          <ac:chgData name="Barber, Nicola" userId="03a8b535-f180-47f5-a885-22f5c3c69005" providerId="ADAL" clId="{2AC86F47-4B1F-4167-A698-966B6F0F8703}" dt="2023-05-23T14:15:45.939" v="238" actId="478"/>
          <ac:picMkLst>
            <pc:docMk/>
            <pc:sldMk cId="1565179560" sldId="310"/>
            <ac:picMk id="7" creationId="{52FE8CCE-2E20-CDF6-08AA-DCCD5803AF0F}"/>
          </ac:picMkLst>
        </pc:picChg>
        <pc:picChg chg="add del mod">
          <ac:chgData name="Barber, Nicola" userId="03a8b535-f180-47f5-a885-22f5c3c69005" providerId="ADAL" clId="{2AC86F47-4B1F-4167-A698-966B6F0F8703}" dt="2023-05-23T14:15:45.270" v="237" actId="478"/>
          <ac:picMkLst>
            <pc:docMk/>
            <pc:sldMk cId="1565179560" sldId="310"/>
            <ac:picMk id="10" creationId="{CD325651-1767-9B43-649B-E001A92F7E27}"/>
          </ac:picMkLst>
        </pc:picChg>
        <pc:picChg chg="del">
          <ac:chgData name="Barber, Nicola" userId="03a8b535-f180-47f5-a885-22f5c3c69005" providerId="ADAL" clId="{2AC86F47-4B1F-4167-A698-966B6F0F8703}" dt="2023-05-23T14:13:37.855" v="216" actId="478"/>
          <ac:picMkLst>
            <pc:docMk/>
            <pc:sldMk cId="1565179560" sldId="310"/>
            <ac:picMk id="13" creationId="{A9D22EEC-7273-64D9-779B-266CE67C04E7}"/>
          </ac:picMkLst>
        </pc:picChg>
        <pc:picChg chg="del">
          <ac:chgData name="Barber, Nicola" userId="03a8b535-f180-47f5-a885-22f5c3c69005" providerId="ADAL" clId="{2AC86F47-4B1F-4167-A698-966B6F0F8703}" dt="2023-05-23T14:13:38.769" v="217" actId="478"/>
          <ac:picMkLst>
            <pc:docMk/>
            <pc:sldMk cId="1565179560" sldId="310"/>
            <ac:picMk id="15" creationId="{92321A06-5C65-09D5-5D7B-20BBAA85AFD3}"/>
          </ac:picMkLst>
        </pc:picChg>
        <pc:picChg chg="del">
          <ac:chgData name="Barber, Nicola" userId="03a8b535-f180-47f5-a885-22f5c3c69005" providerId="ADAL" clId="{2AC86F47-4B1F-4167-A698-966B6F0F8703}" dt="2023-05-23T14:13:39.903" v="218" actId="478"/>
          <ac:picMkLst>
            <pc:docMk/>
            <pc:sldMk cId="1565179560" sldId="310"/>
            <ac:picMk id="17" creationId="{35A2E9E0-2CBC-1B54-F29A-B500C58AD9A4}"/>
          </ac:picMkLst>
        </pc:picChg>
      </pc:sldChg>
      <pc:sldChg chg="addSp delSp modSp mod">
        <pc:chgData name="Barber, Nicola" userId="03a8b535-f180-47f5-a885-22f5c3c69005" providerId="ADAL" clId="{2AC86F47-4B1F-4167-A698-966B6F0F8703}" dt="2023-05-23T14:32:17.155" v="533" actId="1076"/>
        <pc:sldMkLst>
          <pc:docMk/>
          <pc:sldMk cId="2034515575" sldId="315"/>
        </pc:sldMkLst>
        <pc:spChg chg="add del mod">
          <ac:chgData name="Barber, Nicola" userId="03a8b535-f180-47f5-a885-22f5c3c69005" providerId="ADAL" clId="{2AC86F47-4B1F-4167-A698-966B6F0F8703}" dt="2023-05-23T14:27:55.605" v="384" actId="478"/>
          <ac:spMkLst>
            <pc:docMk/>
            <pc:sldMk cId="2034515575" sldId="315"/>
            <ac:spMk id="2" creationId="{86AD7F3A-422D-4CD2-9B8A-E770F487295B}"/>
          </ac:spMkLst>
        </pc:spChg>
        <pc:spChg chg="add del mod">
          <ac:chgData name="Barber, Nicola" userId="03a8b535-f180-47f5-a885-22f5c3c69005" providerId="ADAL" clId="{2AC86F47-4B1F-4167-A698-966B6F0F8703}" dt="2023-05-23T14:27:55.605" v="384" actId="478"/>
          <ac:spMkLst>
            <pc:docMk/>
            <pc:sldMk cId="2034515575" sldId="315"/>
            <ac:spMk id="3" creationId="{45E83188-E19E-B030-5601-0C8363639EDA}"/>
          </ac:spMkLst>
        </pc:spChg>
        <pc:spChg chg="mod">
          <ac:chgData name="Barber, Nicola" userId="03a8b535-f180-47f5-a885-22f5c3c69005" providerId="ADAL" clId="{2AC86F47-4B1F-4167-A698-966B6F0F8703}" dt="2023-05-23T14:31:56.301" v="524" actId="14100"/>
          <ac:spMkLst>
            <pc:docMk/>
            <pc:sldMk cId="2034515575" sldId="315"/>
            <ac:spMk id="7" creationId="{BCC24884-524B-4A04-8021-8AB846BD5D6C}"/>
          </ac:spMkLst>
        </pc:spChg>
        <pc:spChg chg="mod">
          <ac:chgData name="Barber, Nicola" userId="03a8b535-f180-47f5-a885-22f5c3c69005" providerId="ADAL" clId="{2AC86F47-4B1F-4167-A698-966B6F0F8703}" dt="2023-05-23T14:31:53.588" v="523" actId="14100"/>
          <ac:spMkLst>
            <pc:docMk/>
            <pc:sldMk cId="2034515575" sldId="315"/>
            <ac:spMk id="9" creationId="{14ACB29A-F69A-4EC0-A73E-203DAC44792A}"/>
          </ac:spMkLst>
        </pc:spChg>
        <pc:spChg chg="mod">
          <ac:chgData name="Barber, Nicola" userId="03a8b535-f180-47f5-a885-22f5c3c69005" providerId="ADAL" clId="{2AC86F47-4B1F-4167-A698-966B6F0F8703}" dt="2023-05-23T14:32:05.325" v="527" actId="14100"/>
          <ac:spMkLst>
            <pc:docMk/>
            <pc:sldMk cId="2034515575" sldId="315"/>
            <ac:spMk id="14" creationId="{BEFA1E49-6056-43AA-8D5D-5AA5C74C0C91}"/>
          </ac:spMkLst>
        </pc:spChg>
        <pc:spChg chg="mod">
          <ac:chgData name="Barber, Nicola" userId="03a8b535-f180-47f5-a885-22f5c3c69005" providerId="ADAL" clId="{2AC86F47-4B1F-4167-A698-966B6F0F8703}" dt="2023-05-23T14:28:10.258" v="386"/>
          <ac:spMkLst>
            <pc:docMk/>
            <pc:sldMk cId="2034515575" sldId="315"/>
            <ac:spMk id="39" creationId="{B273D5EE-5BF7-54AA-7EF9-885D6C9F7D1F}"/>
          </ac:spMkLst>
        </pc:spChg>
        <pc:picChg chg="add mod">
          <ac:chgData name="Barber, Nicola" userId="03a8b535-f180-47f5-a885-22f5c3c69005" providerId="ADAL" clId="{2AC86F47-4B1F-4167-A698-966B6F0F8703}" dt="2023-05-23T14:32:14.396" v="531" actId="1076"/>
          <ac:picMkLst>
            <pc:docMk/>
            <pc:sldMk cId="2034515575" sldId="315"/>
            <ac:picMk id="4" creationId="{CB87043E-CFF6-AAD3-6E30-2791C1EBE08A}"/>
          </ac:picMkLst>
        </pc:picChg>
        <pc:picChg chg="add mod">
          <ac:chgData name="Barber, Nicola" userId="03a8b535-f180-47f5-a885-22f5c3c69005" providerId="ADAL" clId="{2AC86F47-4B1F-4167-A698-966B6F0F8703}" dt="2023-05-23T14:32:12.475" v="530" actId="1076"/>
          <ac:picMkLst>
            <pc:docMk/>
            <pc:sldMk cId="2034515575" sldId="315"/>
            <ac:picMk id="5" creationId="{E8651548-D941-71F6-9DF6-DAD637F11B83}"/>
          </ac:picMkLst>
        </pc:picChg>
        <pc:picChg chg="add mod">
          <ac:chgData name="Barber, Nicola" userId="03a8b535-f180-47f5-a885-22f5c3c69005" providerId="ADAL" clId="{2AC86F47-4B1F-4167-A698-966B6F0F8703}" dt="2023-05-23T14:32:11.068" v="529" actId="1076"/>
          <ac:picMkLst>
            <pc:docMk/>
            <pc:sldMk cId="2034515575" sldId="315"/>
            <ac:picMk id="6" creationId="{68DF5824-A72A-A5AD-9386-FB218081E5E8}"/>
          </ac:picMkLst>
        </pc:picChg>
        <pc:picChg chg="add mod">
          <ac:chgData name="Barber, Nicola" userId="03a8b535-f180-47f5-a885-22f5c3c69005" providerId="ADAL" clId="{2AC86F47-4B1F-4167-A698-966B6F0F8703}" dt="2023-05-23T14:32:09.600" v="528" actId="1076"/>
          <ac:picMkLst>
            <pc:docMk/>
            <pc:sldMk cId="2034515575" sldId="315"/>
            <ac:picMk id="8" creationId="{121743D4-573E-1BD2-364B-7186D7B19437}"/>
          </ac:picMkLst>
        </pc:picChg>
        <pc:picChg chg="add mod">
          <ac:chgData name="Barber, Nicola" userId="03a8b535-f180-47f5-a885-22f5c3c69005" providerId="ADAL" clId="{2AC86F47-4B1F-4167-A698-966B6F0F8703}" dt="2023-05-23T14:31:48.627" v="522" actId="1076"/>
          <ac:picMkLst>
            <pc:docMk/>
            <pc:sldMk cId="2034515575" sldId="315"/>
            <ac:picMk id="10" creationId="{F9F2119D-EB12-B6AC-3F28-579BA88E8617}"/>
          </ac:picMkLst>
        </pc:picChg>
        <pc:picChg chg="add mod">
          <ac:chgData name="Barber, Nicola" userId="03a8b535-f180-47f5-a885-22f5c3c69005" providerId="ADAL" clId="{2AC86F47-4B1F-4167-A698-966B6F0F8703}" dt="2023-05-23T14:31:46.361" v="521" actId="1076"/>
          <ac:picMkLst>
            <pc:docMk/>
            <pc:sldMk cId="2034515575" sldId="315"/>
            <ac:picMk id="11" creationId="{3642D14D-8587-A12D-F00C-48144A0F03ED}"/>
          </ac:picMkLst>
        </pc:picChg>
        <pc:picChg chg="add mod">
          <ac:chgData name="Barber, Nicola" userId="03a8b535-f180-47f5-a885-22f5c3c69005" providerId="ADAL" clId="{2AC86F47-4B1F-4167-A698-966B6F0F8703}" dt="2023-05-23T14:31:44.884" v="520" actId="1076"/>
          <ac:picMkLst>
            <pc:docMk/>
            <pc:sldMk cId="2034515575" sldId="315"/>
            <ac:picMk id="12" creationId="{0C438DF5-F1C5-F468-1EFE-C1F38614D5BE}"/>
          </ac:picMkLst>
        </pc:picChg>
        <pc:picChg chg="add mod">
          <ac:chgData name="Barber, Nicola" userId="03a8b535-f180-47f5-a885-22f5c3c69005" providerId="ADAL" clId="{2AC86F47-4B1F-4167-A698-966B6F0F8703}" dt="2023-05-23T14:31:42.811" v="519" actId="1076"/>
          <ac:picMkLst>
            <pc:docMk/>
            <pc:sldMk cId="2034515575" sldId="315"/>
            <ac:picMk id="13" creationId="{3350073C-E3BA-9FBD-0DAC-884B81CC83DB}"/>
          </ac:picMkLst>
        </pc:picChg>
        <pc:picChg chg="add mod">
          <ac:chgData name="Barber, Nicola" userId="03a8b535-f180-47f5-a885-22f5c3c69005" providerId="ADAL" clId="{2AC86F47-4B1F-4167-A698-966B6F0F8703}" dt="2023-05-23T14:32:17.155" v="533" actId="1076"/>
          <ac:picMkLst>
            <pc:docMk/>
            <pc:sldMk cId="2034515575" sldId="315"/>
            <ac:picMk id="15" creationId="{21FAF7D7-0B93-A671-098F-071298455710}"/>
          </ac:picMkLst>
        </pc:picChg>
        <pc:picChg chg="add mod">
          <ac:chgData name="Barber, Nicola" userId="03a8b535-f180-47f5-a885-22f5c3c69005" providerId="ADAL" clId="{2AC86F47-4B1F-4167-A698-966B6F0F8703}" dt="2023-05-23T14:32:15.889" v="532" actId="1076"/>
          <ac:picMkLst>
            <pc:docMk/>
            <pc:sldMk cId="2034515575" sldId="315"/>
            <ac:picMk id="16" creationId="{F92967B5-8CB2-401E-9A41-EFE4781C9736}"/>
          </ac:picMkLst>
        </pc:picChg>
        <pc:picChg chg="add mod">
          <ac:chgData name="Barber, Nicola" userId="03a8b535-f180-47f5-a885-22f5c3c69005" providerId="ADAL" clId="{2AC86F47-4B1F-4167-A698-966B6F0F8703}" dt="2023-05-23T14:31:35.439" v="516" actId="1076"/>
          <ac:picMkLst>
            <pc:docMk/>
            <pc:sldMk cId="2034515575" sldId="315"/>
            <ac:picMk id="17" creationId="{7FDCAD22-80E8-9E70-C257-AE90B395E885}"/>
          </ac:picMkLst>
        </pc:picChg>
        <pc:picChg chg="add mod">
          <ac:chgData name="Barber, Nicola" userId="03a8b535-f180-47f5-a885-22f5c3c69005" providerId="ADAL" clId="{2AC86F47-4B1F-4167-A698-966B6F0F8703}" dt="2023-05-23T14:31:33.732" v="515" actId="1076"/>
          <ac:picMkLst>
            <pc:docMk/>
            <pc:sldMk cId="2034515575" sldId="315"/>
            <ac:picMk id="18" creationId="{82B920BF-69E5-5765-D025-E8210B607B09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21" creationId="{BBCFC225-1F98-CD91-700D-7AAEC0595929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22" creationId="{8C7E3B52-7169-A75C-0ACF-7C25DB2C56CC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23" creationId="{76CCA391-C5E8-6B25-7BD5-35FD92AAC5D9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24" creationId="{30F863DC-6F6B-B2B9-FD6E-B3603DBF0C07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25" creationId="{D5F7E7D3-77A0-6EED-AC23-523A1CD08A60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26" creationId="{9C1A21F3-C7BA-0D1F-86EA-69B1EF7B824A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27" creationId="{36C44607-0A96-3485-53E9-361C0F020CB1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28" creationId="{FC0087BC-B0C6-25F0-8CC6-69CB120C69D6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29" creationId="{A25EEA23-60D3-EE4B-43E8-010F46758662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30" creationId="{709FDC49-3438-B317-D7FA-D1AC7E2EA095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31" creationId="{6881EEB7-C076-8E93-95C5-9C67A0A54E37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32" creationId="{63123BE5-E052-7AB3-B841-DD7FF3EFA2E1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33" creationId="{FD9DBCA5-1182-3BBA-B464-6CA61FD4F844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34" creationId="{655ED54D-00F6-EDE7-4A65-C16C13965BFF}"/>
          </ac:picMkLst>
        </pc:picChg>
        <pc:picChg chg="add del">
          <ac:chgData name="Barber, Nicola" userId="03a8b535-f180-47f5-a885-22f5c3c69005" providerId="ADAL" clId="{2AC86F47-4B1F-4167-A698-966B6F0F8703}" dt="2023-05-23T14:27:58.695" v="385" actId="478"/>
          <ac:picMkLst>
            <pc:docMk/>
            <pc:sldMk cId="2034515575" sldId="315"/>
            <ac:picMk id="35" creationId="{2D3CAAA0-0379-5B77-9B96-3B40848E2C49}"/>
          </ac:picMkLst>
        </pc:picChg>
      </pc:sldChg>
      <pc:sldChg chg="del">
        <pc:chgData name="Barber, Nicola" userId="03a8b535-f180-47f5-a885-22f5c3c69005" providerId="ADAL" clId="{2AC86F47-4B1F-4167-A698-966B6F0F8703}" dt="2023-05-23T14:28:35.475" v="429" actId="47"/>
        <pc:sldMkLst>
          <pc:docMk/>
          <pc:sldMk cId="3557853886" sldId="316"/>
        </pc:sldMkLst>
      </pc:sldChg>
      <pc:sldChg chg="del">
        <pc:chgData name="Barber, Nicola" userId="03a8b535-f180-47f5-a885-22f5c3c69005" providerId="ADAL" clId="{2AC86F47-4B1F-4167-A698-966B6F0F8703}" dt="2023-05-23T14:28:38.070" v="430" actId="47"/>
        <pc:sldMkLst>
          <pc:docMk/>
          <pc:sldMk cId="912219792" sldId="317"/>
        </pc:sldMkLst>
      </pc:sldChg>
      <pc:sldChg chg="addSp delSp modSp mod">
        <pc:chgData name="Barber, Nicola" userId="03a8b535-f180-47f5-a885-22f5c3c69005" providerId="ADAL" clId="{2AC86F47-4B1F-4167-A698-966B6F0F8703}" dt="2023-05-23T15:06:41.883" v="1019" actId="1076"/>
        <pc:sldMkLst>
          <pc:docMk/>
          <pc:sldMk cId="1400123333" sldId="321"/>
        </pc:sldMkLst>
        <pc:spChg chg="mod">
          <ac:chgData name="Barber, Nicola" userId="03a8b535-f180-47f5-a885-22f5c3c69005" providerId="ADAL" clId="{2AC86F47-4B1F-4167-A698-966B6F0F8703}" dt="2023-05-23T14:52:24.456" v="790" actId="14100"/>
          <ac:spMkLst>
            <pc:docMk/>
            <pc:sldMk cId="1400123333" sldId="321"/>
            <ac:spMk id="4" creationId="{02AD064C-88D1-40D9-AAEF-0981C9B55066}"/>
          </ac:spMkLst>
        </pc:spChg>
        <pc:spChg chg="add mod">
          <ac:chgData name="Barber, Nicola" userId="03a8b535-f180-47f5-a885-22f5c3c69005" providerId="ADAL" clId="{2AC86F47-4B1F-4167-A698-966B6F0F8703}" dt="2023-05-23T15:06:41.883" v="1019" actId="1076"/>
          <ac:spMkLst>
            <pc:docMk/>
            <pc:sldMk cId="1400123333" sldId="321"/>
            <ac:spMk id="7" creationId="{5D0DA2B7-E6BF-9E00-1DFD-E5FB37BB3D34}"/>
          </ac:spMkLst>
        </pc:spChg>
        <pc:spChg chg="mod">
          <ac:chgData name="Barber, Nicola" userId="03a8b535-f180-47f5-a885-22f5c3c69005" providerId="ADAL" clId="{2AC86F47-4B1F-4167-A698-966B6F0F8703}" dt="2023-05-23T14:51:25.326" v="779"/>
          <ac:spMkLst>
            <pc:docMk/>
            <pc:sldMk cId="1400123333" sldId="321"/>
            <ac:spMk id="12" creationId="{EBA3AD56-E31A-2E9D-F895-05FEBE9676A2}"/>
          </ac:spMkLst>
        </pc:spChg>
        <pc:spChg chg="del">
          <ac:chgData name="Barber, Nicola" userId="03a8b535-f180-47f5-a885-22f5c3c69005" providerId="ADAL" clId="{2AC86F47-4B1F-4167-A698-966B6F0F8703}" dt="2023-05-23T14:51:10.627" v="777" actId="478"/>
          <ac:spMkLst>
            <pc:docMk/>
            <pc:sldMk cId="1400123333" sldId="321"/>
            <ac:spMk id="13" creationId="{19A0DE78-B394-AA64-6737-239C1508A63C}"/>
          </ac:spMkLst>
        </pc:spChg>
        <pc:picChg chg="add mod">
          <ac:chgData name="Barber, Nicola" userId="03a8b535-f180-47f5-a885-22f5c3c69005" providerId="ADAL" clId="{2AC86F47-4B1F-4167-A698-966B6F0F8703}" dt="2023-05-23T14:52:25.691" v="791" actId="1076"/>
          <ac:picMkLst>
            <pc:docMk/>
            <pc:sldMk cId="1400123333" sldId="321"/>
            <ac:picMk id="3" creationId="{AF4D2F1B-D5E0-ECA0-B03D-F0870C3A3199}"/>
          </ac:picMkLst>
        </pc:picChg>
        <pc:picChg chg="add mod">
          <ac:chgData name="Barber, Nicola" userId="03a8b535-f180-47f5-a885-22f5c3c69005" providerId="ADAL" clId="{2AC86F47-4B1F-4167-A698-966B6F0F8703}" dt="2023-05-23T14:52:35.081" v="793" actId="1076"/>
          <ac:picMkLst>
            <pc:docMk/>
            <pc:sldMk cId="1400123333" sldId="321"/>
            <ac:picMk id="6" creationId="{68017F6C-42DC-0A5C-9D86-A73C40EF3F3E}"/>
          </ac:picMkLst>
        </pc:picChg>
        <pc:picChg chg="del mod">
          <ac:chgData name="Barber, Nicola" userId="03a8b535-f180-47f5-a885-22f5c3c69005" providerId="ADAL" clId="{2AC86F47-4B1F-4167-A698-966B6F0F8703}" dt="2023-05-23T14:51:07.615" v="775" actId="478"/>
          <ac:picMkLst>
            <pc:docMk/>
            <pc:sldMk cId="1400123333" sldId="321"/>
            <ac:picMk id="9" creationId="{73C1DFD7-EEED-47A3-44FC-F1691E5FAC22}"/>
          </ac:picMkLst>
        </pc:picChg>
        <pc:picChg chg="del">
          <ac:chgData name="Barber, Nicola" userId="03a8b535-f180-47f5-a885-22f5c3c69005" providerId="ADAL" clId="{2AC86F47-4B1F-4167-A698-966B6F0F8703}" dt="2023-05-23T14:51:08.736" v="776" actId="478"/>
          <ac:picMkLst>
            <pc:docMk/>
            <pc:sldMk cId="1400123333" sldId="321"/>
            <ac:picMk id="11" creationId="{3D329104-4F7A-76AE-D341-B5C93FC599E6}"/>
          </ac:picMkLst>
        </pc:picChg>
      </pc:sldChg>
      <pc:sldChg chg="addSp delSp modSp mod">
        <pc:chgData name="Barber, Nicola" userId="03a8b535-f180-47f5-a885-22f5c3c69005" providerId="ADAL" clId="{2AC86F47-4B1F-4167-A698-966B6F0F8703}" dt="2023-05-23T14:47:24.205" v="716"/>
        <pc:sldMkLst>
          <pc:docMk/>
          <pc:sldMk cId="874850590" sldId="358"/>
        </pc:sldMkLst>
        <pc:spChg chg="del">
          <ac:chgData name="Barber, Nicola" userId="03a8b535-f180-47f5-a885-22f5c3c69005" providerId="ADAL" clId="{2AC86F47-4B1F-4167-A698-966B6F0F8703}" dt="2023-05-23T14:43:26.434" v="660" actId="478"/>
          <ac:spMkLst>
            <pc:docMk/>
            <pc:sldMk cId="874850590" sldId="358"/>
            <ac:spMk id="7" creationId="{DCAF4CDA-071F-DFB1-078C-F68122BF2B2B}"/>
          </ac:spMkLst>
        </pc:spChg>
        <pc:spChg chg="add mod">
          <ac:chgData name="Barber, Nicola" userId="03a8b535-f180-47f5-a885-22f5c3c69005" providerId="ADAL" clId="{2AC86F47-4B1F-4167-A698-966B6F0F8703}" dt="2023-05-23T14:47:24.205" v="716"/>
          <ac:spMkLst>
            <pc:docMk/>
            <pc:sldMk cId="874850590" sldId="358"/>
            <ac:spMk id="8" creationId="{D2E36265-A71A-4809-CAAB-08087D499B26}"/>
          </ac:spMkLst>
        </pc:spChg>
        <pc:spChg chg="del">
          <ac:chgData name="Barber, Nicola" userId="03a8b535-f180-47f5-a885-22f5c3c69005" providerId="ADAL" clId="{2AC86F47-4B1F-4167-A698-966B6F0F8703}" dt="2023-05-23T14:43:24.482" v="659" actId="478"/>
          <ac:spMkLst>
            <pc:docMk/>
            <pc:sldMk cId="874850590" sldId="358"/>
            <ac:spMk id="16" creationId="{B0703118-6F25-1624-4A0C-12A61BFB0776}"/>
          </ac:spMkLst>
        </pc:spChg>
        <pc:spChg chg="mod">
          <ac:chgData name="Barber, Nicola" userId="03a8b535-f180-47f5-a885-22f5c3c69005" providerId="ADAL" clId="{2AC86F47-4B1F-4167-A698-966B6F0F8703}" dt="2023-05-23T14:44:11.660" v="684" actId="1076"/>
          <ac:spMkLst>
            <pc:docMk/>
            <pc:sldMk cId="874850590" sldId="358"/>
            <ac:spMk id="18" creationId="{E7FC0FAC-BF15-6C24-B2AC-03E7D67036EC}"/>
          </ac:spMkLst>
        </pc:spChg>
        <pc:spChg chg="mod">
          <ac:chgData name="Barber, Nicola" userId="03a8b535-f180-47f5-a885-22f5c3c69005" providerId="ADAL" clId="{2AC86F47-4B1F-4167-A698-966B6F0F8703}" dt="2023-05-23T14:44:26.756" v="691" actId="1076"/>
          <ac:spMkLst>
            <pc:docMk/>
            <pc:sldMk cId="874850590" sldId="358"/>
            <ac:spMk id="19" creationId="{BDC4BE97-A954-94D3-7AB4-41B257C4A10B}"/>
          </ac:spMkLst>
        </pc:spChg>
        <pc:spChg chg="mod">
          <ac:chgData name="Barber, Nicola" userId="03a8b535-f180-47f5-a885-22f5c3c69005" providerId="ADAL" clId="{2AC86F47-4B1F-4167-A698-966B6F0F8703}" dt="2023-05-23T14:44:28.550" v="692" actId="1076"/>
          <ac:spMkLst>
            <pc:docMk/>
            <pc:sldMk cId="874850590" sldId="358"/>
            <ac:spMk id="20" creationId="{33B00F59-129A-5936-5CB7-17256B46FB91}"/>
          </ac:spMkLst>
        </pc:spChg>
        <pc:graphicFrameChg chg="mod modGraphic">
          <ac:chgData name="Barber, Nicola" userId="03a8b535-f180-47f5-a885-22f5c3c69005" providerId="ADAL" clId="{2AC86F47-4B1F-4167-A698-966B6F0F8703}" dt="2023-05-23T14:47:07.649" v="715" actId="20577"/>
          <ac:graphicFrameMkLst>
            <pc:docMk/>
            <pc:sldMk cId="874850590" sldId="358"/>
            <ac:graphicFrameMk id="17" creationId="{EFF16067-B68A-32B9-B6FB-F6E01F6BB208}"/>
          </ac:graphicFrameMkLst>
        </pc:graphicFrameChg>
        <pc:picChg chg="add mod">
          <ac:chgData name="Barber, Nicola" userId="03a8b535-f180-47f5-a885-22f5c3c69005" providerId="ADAL" clId="{2AC86F47-4B1F-4167-A698-966B6F0F8703}" dt="2023-05-23T14:43:59.489" v="681"/>
          <ac:picMkLst>
            <pc:docMk/>
            <pc:sldMk cId="874850590" sldId="358"/>
            <ac:picMk id="2" creationId="{0E59CA9A-D3F3-C6DA-A0E4-F87712D9C8C5}"/>
          </ac:picMkLst>
        </pc:picChg>
        <pc:picChg chg="del">
          <ac:chgData name="Barber, Nicola" userId="03a8b535-f180-47f5-a885-22f5c3c69005" providerId="ADAL" clId="{2AC86F47-4B1F-4167-A698-966B6F0F8703}" dt="2023-05-23T14:44:01.888" v="682" actId="478"/>
          <ac:picMkLst>
            <pc:docMk/>
            <pc:sldMk cId="874850590" sldId="358"/>
            <ac:picMk id="4" creationId="{C7FC765F-B735-06B0-2D68-802F86D5FC1F}"/>
          </ac:picMkLst>
        </pc:picChg>
        <pc:picChg chg="add mod">
          <ac:chgData name="Barber, Nicola" userId="03a8b535-f180-47f5-a885-22f5c3c69005" providerId="ADAL" clId="{2AC86F47-4B1F-4167-A698-966B6F0F8703}" dt="2023-05-23T14:45:51.730" v="706" actId="1076"/>
          <ac:picMkLst>
            <pc:docMk/>
            <pc:sldMk cId="874850590" sldId="358"/>
            <ac:picMk id="5" creationId="{98178DB1-3437-B43B-9FD3-46E53065C491}"/>
          </ac:picMkLst>
        </pc:picChg>
        <pc:picChg chg="del">
          <ac:chgData name="Barber, Nicola" userId="03a8b535-f180-47f5-a885-22f5c3c69005" providerId="ADAL" clId="{2AC86F47-4B1F-4167-A698-966B6F0F8703}" dt="2023-05-23T14:43:59.149" v="680" actId="478"/>
          <ac:picMkLst>
            <pc:docMk/>
            <pc:sldMk cId="874850590" sldId="358"/>
            <ac:picMk id="9" creationId="{8513894B-A657-CF94-958E-553BF1ED7D30}"/>
          </ac:picMkLst>
        </pc:picChg>
        <pc:picChg chg="del">
          <ac:chgData name="Barber, Nicola" userId="03a8b535-f180-47f5-a885-22f5c3c69005" providerId="ADAL" clId="{2AC86F47-4B1F-4167-A698-966B6F0F8703}" dt="2023-05-23T14:43:22.152" v="658" actId="478"/>
          <ac:picMkLst>
            <pc:docMk/>
            <pc:sldMk cId="874850590" sldId="358"/>
            <ac:picMk id="13" creationId="{2F14EA1E-3679-7BFA-FED0-58FA89AB8F7D}"/>
          </ac:picMkLst>
        </pc:picChg>
      </pc:sldChg>
      <pc:sldChg chg="addSp delSp modSp mod">
        <pc:chgData name="Barber, Nicola" userId="03a8b535-f180-47f5-a885-22f5c3c69005" providerId="ADAL" clId="{2AC86F47-4B1F-4167-A698-966B6F0F8703}" dt="2023-05-23T15:10:24.463" v="1045" actId="1076"/>
        <pc:sldMkLst>
          <pc:docMk/>
          <pc:sldMk cId="1115511484" sldId="373"/>
        </pc:sldMkLst>
        <pc:spChg chg="mod">
          <ac:chgData name="Barber, Nicola" userId="03a8b535-f180-47f5-a885-22f5c3c69005" providerId="ADAL" clId="{2AC86F47-4B1F-4167-A698-966B6F0F8703}" dt="2023-05-23T14:50:58.513" v="763" actId="20577"/>
          <ac:spMkLst>
            <pc:docMk/>
            <pc:sldMk cId="1115511484" sldId="373"/>
            <ac:spMk id="2" creationId="{3585E972-6AD8-4527-B80B-A24BC6E04297}"/>
          </ac:spMkLst>
        </pc:spChg>
        <pc:spChg chg="add del mod">
          <ac:chgData name="Barber, Nicola" userId="03a8b535-f180-47f5-a885-22f5c3c69005" providerId="ADAL" clId="{2AC86F47-4B1F-4167-A698-966B6F0F8703}" dt="2023-05-23T14:51:31.609" v="782" actId="478"/>
          <ac:spMkLst>
            <pc:docMk/>
            <pc:sldMk cId="1115511484" sldId="373"/>
            <ac:spMk id="3" creationId="{9573A1C4-6E30-7451-CC17-07274A6C081A}"/>
          </ac:spMkLst>
        </pc:spChg>
        <pc:spChg chg="mod">
          <ac:chgData name="Barber, Nicola" userId="03a8b535-f180-47f5-a885-22f5c3c69005" providerId="ADAL" clId="{2AC86F47-4B1F-4167-A698-966B6F0F8703}" dt="2023-05-23T14:51:49.242" v="786"/>
          <ac:spMkLst>
            <pc:docMk/>
            <pc:sldMk cId="1115511484" sldId="373"/>
            <ac:spMk id="6" creationId="{49D7E95B-D893-EB44-52F1-F13F3F101595}"/>
          </ac:spMkLst>
        </pc:spChg>
        <pc:spChg chg="del">
          <ac:chgData name="Barber, Nicola" userId="03a8b535-f180-47f5-a885-22f5c3c69005" providerId="ADAL" clId="{2AC86F47-4B1F-4167-A698-966B6F0F8703}" dt="2023-05-23T14:51:33.428" v="784" actId="478"/>
          <ac:spMkLst>
            <pc:docMk/>
            <pc:sldMk cId="1115511484" sldId="373"/>
            <ac:spMk id="11" creationId="{C2052859-D1EC-8BC3-9B9A-E9E7CC9374A9}"/>
          </ac:spMkLst>
        </pc:spChg>
        <pc:spChg chg="add mod">
          <ac:chgData name="Barber, Nicola" userId="03a8b535-f180-47f5-a885-22f5c3c69005" providerId="ADAL" clId="{2AC86F47-4B1F-4167-A698-966B6F0F8703}" dt="2023-05-23T15:10:24.463" v="1045" actId="1076"/>
          <ac:spMkLst>
            <pc:docMk/>
            <pc:sldMk cId="1115511484" sldId="373"/>
            <ac:spMk id="13" creationId="{498B81B1-E77D-B80C-B0F5-0936730C8BE1}"/>
          </ac:spMkLst>
        </pc:spChg>
        <pc:picChg chg="add mod">
          <ac:chgData name="Barber, Nicola" userId="03a8b535-f180-47f5-a885-22f5c3c69005" providerId="ADAL" clId="{2AC86F47-4B1F-4167-A698-966B6F0F8703}" dt="2023-05-23T14:58:26.303" v="906" actId="14100"/>
          <ac:picMkLst>
            <pc:docMk/>
            <pc:sldMk cId="1115511484" sldId="373"/>
            <ac:picMk id="5" creationId="{DA2CFB46-8C5C-5B8F-856F-1DB9E6604B41}"/>
          </ac:picMkLst>
        </pc:picChg>
        <pc:picChg chg="del">
          <ac:chgData name="Barber, Nicola" userId="03a8b535-f180-47f5-a885-22f5c3c69005" providerId="ADAL" clId="{2AC86F47-4B1F-4167-A698-966B6F0F8703}" dt="2023-05-23T14:51:28.525" v="780" actId="478"/>
          <ac:picMkLst>
            <pc:docMk/>
            <pc:sldMk cId="1115511484" sldId="373"/>
            <ac:picMk id="8" creationId="{09A06895-D060-7EC2-CF72-93ACE60336FD}"/>
          </ac:picMkLst>
        </pc:picChg>
        <pc:picChg chg="add mod">
          <ac:chgData name="Barber, Nicola" userId="03a8b535-f180-47f5-a885-22f5c3c69005" providerId="ADAL" clId="{2AC86F47-4B1F-4167-A698-966B6F0F8703}" dt="2023-05-23T14:58:36.515" v="909" actId="14100"/>
          <ac:picMkLst>
            <pc:docMk/>
            <pc:sldMk cId="1115511484" sldId="373"/>
            <ac:picMk id="9" creationId="{E9BC5FDB-E3C3-64C0-9F43-31CF39602DCB}"/>
          </ac:picMkLst>
        </pc:picChg>
        <pc:picChg chg="del">
          <ac:chgData name="Barber, Nicola" userId="03a8b535-f180-47f5-a885-22f5c3c69005" providerId="ADAL" clId="{2AC86F47-4B1F-4167-A698-966B6F0F8703}" dt="2023-05-23T14:51:32.537" v="783" actId="478"/>
          <ac:picMkLst>
            <pc:docMk/>
            <pc:sldMk cId="1115511484" sldId="373"/>
            <ac:picMk id="10" creationId="{400BCE12-042F-E2EE-2307-959CB38C654D}"/>
          </ac:picMkLst>
        </pc:picChg>
        <pc:picChg chg="add del mod">
          <ac:chgData name="Barber, Nicola" userId="03a8b535-f180-47f5-a885-22f5c3c69005" providerId="ADAL" clId="{2AC86F47-4B1F-4167-A698-966B6F0F8703}" dt="2023-05-23T14:58:48.968" v="911" actId="478"/>
          <ac:picMkLst>
            <pc:docMk/>
            <pc:sldMk cId="1115511484" sldId="373"/>
            <ac:picMk id="12" creationId="{66E346FD-6A8A-BD74-767E-E95DA2B262EA}"/>
          </ac:picMkLst>
        </pc:picChg>
      </pc:sldChg>
      <pc:sldChg chg="del">
        <pc:chgData name="Barber, Nicola" userId="03a8b535-f180-47f5-a885-22f5c3c69005" providerId="ADAL" clId="{2AC86F47-4B1F-4167-A698-966B6F0F8703}" dt="2023-05-23T14:29:37.483" v="496" actId="47"/>
        <pc:sldMkLst>
          <pc:docMk/>
          <pc:sldMk cId="2211304766" sldId="375"/>
        </pc:sldMkLst>
      </pc:sldChg>
      <pc:sldChg chg="addSp delSp modSp mod">
        <pc:chgData name="Barber, Nicola" userId="03a8b535-f180-47f5-a885-22f5c3c69005" providerId="ADAL" clId="{2AC86F47-4B1F-4167-A698-966B6F0F8703}" dt="2023-05-23T14:07:55.686" v="170" actId="1076"/>
        <pc:sldMkLst>
          <pc:docMk/>
          <pc:sldMk cId="2154022692" sldId="377"/>
        </pc:sldMkLst>
        <pc:spChg chg="del">
          <ac:chgData name="Barber, Nicola" userId="03a8b535-f180-47f5-a885-22f5c3c69005" providerId="ADAL" clId="{2AC86F47-4B1F-4167-A698-966B6F0F8703}" dt="2023-05-23T14:07:52.527" v="169" actId="478"/>
          <ac:spMkLst>
            <pc:docMk/>
            <pc:sldMk cId="2154022692" sldId="377"/>
            <ac:spMk id="3" creationId="{697B6E3C-9C6F-48B9-B1F8-99F394DAF539}"/>
          </ac:spMkLst>
        </pc:spChg>
        <pc:spChg chg="add mod">
          <ac:chgData name="Barber, Nicola" userId="03a8b535-f180-47f5-a885-22f5c3c69005" providerId="ADAL" clId="{2AC86F47-4B1F-4167-A698-966B6F0F8703}" dt="2023-05-23T14:07:55.686" v="170" actId="1076"/>
          <ac:spMkLst>
            <pc:docMk/>
            <pc:sldMk cId="2154022692" sldId="377"/>
            <ac:spMk id="7" creationId="{54C812C0-C9D6-8A97-C9BA-2D59ECD078E0}"/>
          </ac:spMkLst>
        </pc:spChg>
        <pc:picChg chg="add mod">
          <ac:chgData name="Barber, Nicola" userId="03a8b535-f180-47f5-a885-22f5c3c69005" providerId="ADAL" clId="{2AC86F47-4B1F-4167-A698-966B6F0F8703}" dt="2023-05-23T14:07:39.075" v="166" actId="1076"/>
          <ac:picMkLst>
            <pc:docMk/>
            <pc:sldMk cId="2154022692" sldId="377"/>
            <ac:picMk id="4" creationId="{FA3C4D33-015A-606B-0609-B04EA8E6AD13}"/>
          </ac:picMkLst>
        </pc:picChg>
        <pc:picChg chg="del">
          <ac:chgData name="Barber, Nicola" userId="03a8b535-f180-47f5-a885-22f5c3c69005" providerId="ADAL" clId="{2AC86F47-4B1F-4167-A698-966B6F0F8703}" dt="2023-05-23T14:07:11.317" v="160" actId="478"/>
          <ac:picMkLst>
            <pc:docMk/>
            <pc:sldMk cId="2154022692" sldId="377"/>
            <ac:picMk id="5" creationId="{826FF5CD-CEDF-0691-10AE-E71DFD5D9DB2}"/>
          </ac:picMkLst>
        </pc:picChg>
      </pc:sldChg>
      <pc:sldChg chg="addSp delSp modSp mod">
        <pc:chgData name="Barber, Nicola" userId="03a8b535-f180-47f5-a885-22f5c3c69005" providerId="ADAL" clId="{2AC86F47-4B1F-4167-A698-966B6F0F8703}" dt="2023-05-23T14:43:19.168" v="657" actId="14100"/>
        <pc:sldMkLst>
          <pc:docMk/>
          <pc:sldMk cId="4185631784" sldId="378"/>
        </pc:sldMkLst>
        <pc:spChg chg="mod">
          <ac:chgData name="Barber, Nicola" userId="03a8b535-f180-47f5-a885-22f5c3c69005" providerId="ADAL" clId="{2AC86F47-4B1F-4167-A698-966B6F0F8703}" dt="2023-05-23T14:43:15.646" v="656" actId="1076"/>
          <ac:spMkLst>
            <pc:docMk/>
            <pc:sldMk cId="4185631784" sldId="378"/>
            <ac:spMk id="5" creationId="{496B5874-FADB-736B-3D11-8A7BB896377A}"/>
          </ac:spMkLst>
        </pc:spChg>
        <pc:picChg chg="del">
          <ac:chgData name="Barber, Nicola" userId="03a8b535-f180-47f5-a885-22f5c3c69005" providerId="ADAL" clId="{2AC86F47-4B1F-4167-A698-966B6F0F8703}" dt="2023-05-23T14:42:45.843" v="651" actId="478"/>
          <ac:picMkLst>
            <pc:docMk/>
            <pc:sldMk cId="4185631784" sldId="378"/>
            <ac:picMk id="3" creationId="{ACECD0C7-1167-4BED-9D96-64027495B960}"/>
          </ac:picMkLst>
        </pc:picChg>
        <pc:picChg chg="add mod">
          <ac:chgData name="Barber, Nicola" userId="03a8b535-f180-47f5-a885-22f5c3c69005" providerId="ADAL" clId="{2AC86F47-4B1F-4167-A698-966B6F0F8703}" dt="2023-05-23T14:43:19.168" v="657" actId="14100"/>
          <ac:picMkLst>
            <pc:docMk/>
            <pc:sldMk cId="4185631784" sldId="378"/>
            <ac:picMk id="4" creationId="{B1AD7DC8-0BFC-18A4-38B4-2B0175028394}"/>
          </ac:picMkLst>
        </pc:picChg>
      </pc:sldChg>
      <pc:sldChg chg="del">
        <pc:chgData name="Barber, Nicola" userId="03a8b535-f180-47f5-a885-22f5c3c69005" providerId="ADAL" clId="{2AC86F47-4B1F-4167-A698-966B6F0F8703}" dt="2023-05-23T14:15:29.993" v="229" actId="47"/>
        <pc:sldMkLst>
          <pc:docMk/>
          <pc:sldMk cId="2959077197" sldId="380"/>
        </pc:sldMkLst>
      </pc:sldChg>
      <pc:sldChg chg="addSp delSp modSp mod">
        <pc:chgData name="Barber, Nicola" userId="03a8b535-f180-47f5-a885-22f5c3c69005" providerId="ADAL" clId="{2AC86F47-4B1F-4167-A698-966B6F0F8703}" dt="2023-05-23T14:27:36.092" v="379" actId="20577"/>
        <pc:sldMkLst>
          <pc:docMk/>
          <pc:sldMk cId="2175941655" sldId="381"/>
        </pc:sldMkLst>
        <pc:spChg chg="mod">
          <ac:chgData name="Barber, Nicola" userId="03a8b535-f180-47f5-a885-22f5c3c69005" providerId="ADAL" clId="{2AC86F47-4B1F-4167-A698-966B6F0F8703}" dt="2023-05-23T14:27:36.092" v="379" actId="20577"/>
          <ac:spMkLst>
            <pc:docMk/>
            <pc:sldMk cId="2175941655" sldId="381"/>
            <ac:spMk id="2" creationId="{4B0BDE57-F2B9-4827-84FB-C7446BE044CF}"/>
          </ac:spMkLst>
        </pc:sp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4" creationId="{EEA7AFD4-2BD9-108D-2B85-2AEEA43CFDB2}"/>
          </ac:picMkLst>
        </pc:picChg>
        <pc:picChg chg="add mod">
          <ac:chgData name="Barber, Nicola" userId="03a8b535-f180-47f5-a885-22f5c3c69005" providerId="ADAL" clId="{2AC86F47-4B1F-4167-A698-966B6F0F8703}" dt="2023-05-23T14:23:19.043" v="318" actId="1076"/>
          <ac:picMkLst>
            <pc:docMk/>
            <pc:sldMk cId="2175941655" sldId="381"/>
            <ac:picMk id="5" creationId="{9188EDE5-65DB-20C3-0D79-11C3A38E94A6}"/>
          </ac:picMkLst>
        </pc:pic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6" creationId="{B5B150AD-9319-CAF3-1250-3B280A9D4DC0}"/>
          </ac:picMkLst>
        </pc:pic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8" creationId="{ABE401A1-7DBE-BCDB-F114-A3EF2EDB3610}"/>
          </ac:picMkLst>
        </pc:picChg>
        <pc:picChg chg="add mod">
          <ac:chgData name="Barber, Nicola" userId="03a8b535-f180-47f5-a885-22f5c3c69005" providerId="ADAL" clId="{2AC86F47-4B1F-4167-A698-966B6F0F8703}" dt="2023-05-23T14:26:45.235" v="360" actId="1076"/>
          <ac:picMkLst>
            <pc:docMk/>
            <pc:sldMk cId="2175941655" sldId="381"/>
            <ac:picMk id="10" creationId="{E3C2A30F-0BF1-FDCE-2FF0-6816C50414D9}"/>
          </ac:picMkLst>
        </pc:pic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11" creationId="{42992BA6-3D85-0C44-2A74-5F27DD3DB7A6}"/>
          </ac:picMkLst>
        </pc:pic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13" creationId="{35441399-B690-04F5-8C75-467563A2904A}"/>
          </ac:picMkLst>
        </pc:picChg>
        <pc:picChg chg="add mod">
          <ac:chgData name="Barber, Nicola" userId="03a8b535-f180-47f5-a885-22f5c3c69005" providerId="ADAL" clId="{2AC86F47-4B1F-4167-A698-966B6F0F8703}" dt="2023-05-23T14:26:48.825" v="361" actId="1076"/>
          <ac:picMkLst>
            <pc:docMk/>
            <pc:sldMk cId="2175941655" sldId="381"/>
            <ac:picMk id="14" creationId="{12733188-481B-C75A-68FB-8B83C71B98ED}"/>
          </ac:picMkLst>
        </pc:pic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17" creationId="{18681E86-78CE-5849-A8A0-CC73FF21A420}"/>
          </ac:picMkLst>
        </pc:pic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19" creationId="{44E49714-2802-CC67-4444-6D2E2911C377}"/>
          </ac:picMkLst>
        </pc:picChg>
        <pc:picChg chg="add mod">
          <ac:chgData name="Barber, Nicola" userId="03a8b535-f180-47f5-a885-22f5c3c69005" providerId="ADAL" clId="{2AC86F47-4B1F-4167-A698-966B6F0F8703}" dt="2023-05-23T14:26:50.936" v="362" actId="1076"/>
          <ac:picMkLst>
            <pc:docMk/>
            <pc:sldMk cId="2175941655" sldId="381"/>
            <ac:picMk id="20" creationId="{46C4C7A9-4663-5CFC-3A3A-27B44B4B55C2}"/>
          </ac:picMkLst>
        </pc:pic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21" creationId="{DFBE02A4-548D-9F51-7DE7-3C2C33A34E33}"/>
          </ac:picMkLst>
        </pc:pic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24" creationId="{6B45B8CD-C237-7200-0316-63A2ABA0F974}"/>
          </ac:picMkLst>
        </pc:picChg>
        <pc:picChg chg="add mod">
          <ac:chgData name="Barber, Nicola" userId="03a8b535-f180-47f5-a885-22f5c3c69005" providerId="ADAL" clId="{2AC86F47-4B1F-4167-A698-966B6F0F8703}" dt="2023-05-23T14:26:52.589" v="363" actId="1076"/>
          <ac:picMkLst>
            <pc:docMk/>
            <pc:sldMk cId="2175941655" sldId="381"/>
            <ac:picMk id="25" creationId="{5C13A6A3-6B76-3679-F4FD-CC030340EA27}"/>
          </ac:picMkLst>
        </pc:picChg>
        <pc:picChg chg="add mod">
          <ac:chgData name="Barber, Nicola" userId="03a8b535-f180-47f5-a885-22f5c3c69005" providerId="ADAL" clId="{2AC86F47-4B1F-4167-A698-966B6F0F8703}" dt="2023-05-23T14:26:56.056" v="364" actId="1076"/>
          <ac:picMkLst>
            <pc:docMk/>
            <pc:sldMk cId="2175941655" sldId="381"/>
            <ac:picMk id="27" creationId="{D0C35064-DB69-DAF2-87F3-D0DA5BB8D2F6}"/>
          </ac:picMkLst>
        </pc:pic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28" creationId="{84D9E3D0-4EE7-BE35-D1CF-02F2A4BB962A}"/>
          </ac:picMkLst>
        </pc:picChg>
        <pc:picChg chg="add mod">
          <ac:chgData name="Barber, Nicola" userId="03a8b535-f180-47f5-a885-22f5c3c69005" providerId="ADAL" clId="{2AC86F47-4B1F-4167-A698-966B6F0F8703}" dt="2023-05-23T14:26:57.982" v="365" actId="1076"/>
          <ac:picMkLst>
            <pc:docMk/>
            <pc:sldMk cId="2175941655" sldId="381"/>
            <ac:picMk id="30" creationId="{B21C714A-BE51-CBD2-A234-0E264E9F2BFC}"/>
          </ac:picMkLst>
        </pc:pic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32" creationId="{6AAD8952-030A-C58B-BB0E-AA6B95E20796}"/>
          </ac:picMkLst>
        </pc:picChg>
        <pc:picChg chg="add mod">
          <ac:chgData name="Barber, Nicola" userId="03a8b535-f180-47f5-a885-22f5c3c69005" providerId="ADAL" clId="{2AC86F47-4B1F-4167-A698-966B6F0F8703}" dt="2023-05-23T14:26:59.722" v="366" actId="1076"/>
          <ac:picMkLst>
            <pc:docMk/>
            <pc:sldMk cId="2175941655" sldId="381"/>
            <ac:picMk id="33" creationId="{A5AE28F1-57C0-39B8-4B6F-D53ECB6686C3}"/>
          </ac:picMkLst>
        </pc:picChg>
        <pc:picChg chg="add mod">
          <ac:chgData name="Barber, Nicola" userId="03a8b535-f180-47f5-a885-22f5c3c69005" providerId="ADAL" clId="{2AC86F47-4B1F-4167-A698-966B6F0F8703}" dt="2023-05-23T14:27:01.809" v="367" actId="1076"/>
          <ac:picMkLst>
            <pc:docMk/>
            <pc:sldMk cId="2175941655" sldId="381"/>
            <ac:picMk id="35" creationId="{FD70AF57-118F-3E6E-90CC-9EF6B420F3D6}"/>
          </ac:picMkLst>
        </pc:picChg>
        <pc:picChg chg="add mod">
          <ac:chgData name="Barber, Nicola" userId="03a8b535-f180-47f5-a885-22f5c3c69005" providerId="ADAL" clId="{2AC86F47-4B1F-4167-A698-966B6F0F8703}" dt="2023-05-23T14:27:03.601" v="368" actId="1076"/>
          <ac:picMkLst>
            <pc:docMk/>
            <pc:sldMk cId="2175941655" sldId="381"/>
            <ac:picMk id="37" creationId="{4E4C352A-2BA6-BACB-F324-378B1FEA3353}"/>
          </ac:picMkLst>
        </pc:picChg>
        <pc:picChg chg="add mod">
          <ac:chgData name="Barber, Nicola" userId="03a8b535-f180-47f5-a885-22f5c3c69005" providerId="ADAL" clId="{2AC86F47-4B1F-4167-A698-966B6F0F8703}" dt="2023-05-23T14:27:07.285" v="369" actId="1076"/>
          <ac:picMkLst>
            <pc:docMk/>
            <pc:sldMk cId="2175941655" sldId="381"/>
            <ac:picMk id="39" creationId="{F3B40686-D7FA-DE13-4189-53B81E0BB0AE}"/>
          </ac:picMkLst>
        </pc:pic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40" creationId="{0005C9C4-CAE2-4641-CB94-FE9C6A0F02BE}"/>
          </ac:picMkLst>
        </pc:picChg>
        <pc:picChg chg="add mod">
          <ac:chgData name="Barber, Nicola" userId="03a8b535-f180-47f5-a885-22f5c3c69005" providerId="ADAL" clId="{2AC86F47-4B1F-4167-A698-966B6F0F8703}" dt="2023-05-23T14:27:11.268" v="370" actId="1076"/>
          <ac:picMkLst>
            <pc:docMk/>
            <pc:sldMk cId="2175941655" sldId="381"/>
            <ac:picMk id="42" creationId="{E3F0F4AA-4CCF-ECEB-7003-DAAD76F28720}"/>
          </ac:picMkLst>
        </pc:pic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44" creationId="{CDDECFE4-33EC-B7C0-C44C-988B62ABD3C2}"/>
          </ac:picMkLst>
        </pc:picChg>
        <pc:picChg chg="add mod">
          <ac:chgData name="Barber, Nicola" userId="03a8b535-f180-47f5-a885-22f5c3c69005" providerId="ADAL" clId="{2AC86F47-4B1F-4167-A698-966B6F0F8703}" dt="2023-05-23T14:27:13.668" v="371" actId="1076"/>
          <ac:picMkLst>
            <pc:docMk/>
            <pc:sldMk cId="2175941655" sldId="381"/>
            <ac:picMk id="45" creationId="{3B5C1237-3393-26A5-655E-6B0380619A5F}"/>
          </ac:picMkLst>
        </pc:picChg>
        <pc:picChg chg="add mod">
          <ac:chgData name="Barber, Nicola" userId="03a8b535-f180-47f5-a885-22f5c3c69005" providerId="ADAL" clId="{2AC86F47-4B1F-4167-A698-966B6F0F8703}" dt="2023-05-23T14:27:16.800" v="372" actId="1076"/>
          <ac:picMkLst>
            <pc:docMk/>
            <pc:sldMk cId="2175941655" sldId="381"/>
            <ac:picMk id="47" creationId="{3AC54346-780B-03F7-FD1E-9395B1810A6C}"/>
          </ac:picMkLst>
        </pc:pic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48" creationId="{1CD24822-78C7-A84B-BB06-0B883BC701B9}"/>
          </ac:picMkLst>
        </pc:picChg>
        <pc:picChg chg="add del">
          <ac:chgData name="Barber, Nicola" userId="03a8b535-f180-47f5-a885-22f5c3c69005" providerId="ADAL" clId="{2AC86F47-4B1F-4167-A698-966B6F0F8703}" dt="2023-05-23T14:25:48.138" v="346" actId="21"/>
          <ac:picMkLst>
            <pc:docMk/>
            <pc:sldMk cId="2175941655" sldId="381"/>
            <ac:picMk id="50" creationId="{E1AF2F76-A240-A364-BFDC-0FB4C4D2AF23}"/>
          </ac:picMkLst>
        </pc:picChg>
        <pc:picChg chg="add mod">
          <ac:chgData name="Barber, Nicola" userId="03a8b535-f180-47f5-a885-22f5c3c69005" providerId="ADAL" clId="{2AC86F47-4B1F-4167-A698-966B6F0F8703}" dt="2023-05-23T14:27:29.243" v="374" actId="1076"/>
          <ac:picMkLst>
            <pc:docMk/>
            <pc:sldMk cId="2175941655" sldId="381"/>
            <ac:picMk id="51" creationId="{DCCDE815-68FB-8247-1F9D-901A20DC95A7}"/>
          </ac:picMkLst>
        </pc:picChg>
        <pc:picChg chg="del">
          <ac:chgData name="Barber, Nicola" userId="03a8b535-f180-47f5-a885-22f5c3c69005" providerId="ADAL" clId="{2AC86F47-4B1F-4167-A698-966B6F0F8703}" dt="2023-05-23T14:23:08.909" v="316" actId="478"/>
          <ac:picMkLst>
            <pc:docMk/>
            <pc:sldMk cId="2175941655" sldId="381"/>
            <ac:picMk id="52" creationId="{971AC75E-5732-B6CD-AA31-FD04247EE1EF}"/>
          </ac:picMkLst>
        </pc:picChg>
        <pc:picChg chg="add mod">
          <ac:chgData name="Barber, Nicola" userId="03a8b535-f180-47f5-a885-22f5c3c69005" providerId="ADAL" clId="{2AC86F47-4B1F-4167-A698-966B6F0F8703}" dt="2023-05-23T14:27:30.741" v="375" actId="1076"/>
          <ac:picMkLst>
            <pc:docMk/>
            <pc:sldMk cId="2175941655" sldId="381"/>
            <ac:picMk id="53" creationId="{ECBDBAAE-2178-3755-4184-4DCEC9FE1805}"/>
          </ac:picMkLst>
        </pc:picChg>
        <pc:picChg chg="add mod">
          <ac:chgData name="Barber, Nicola" userId="03a8b535-f180-47f5-a885-22f5c3c69005" providerId="ADAL" clId="{2AC86F47-4B1F-4167-A698-966B6F0F8703}" dt="2023-05-23T14:27:31.834" v="376" actId="1076"/>
          <ac:picMkLst>
            <pc:docMk/>
            <pc:sldMk cId="2175941655" sldId="381"/>
            <ac:picMk id="54" creationId="{7774B174-4530-1DFF-2F7C-E7A85B3A2315}"/>
          </ac:picMkLst>
        </pc:picChg>
        <pc:picChg chg="add mod">
          <ac:chgData name="Barber, Nicola" userId="03a8b535-f180-47f5-a885-22f5c3c69005" providerId="ADAL" clId="{2AC86F47-4B1F-4167-A698-966B6F0F8703}" dt="2023-05-23T14:27:33.963" v="377" actId="1076"/>
          <ac:picMkLst>
            <pc:docMk/>
            <pc:sldMk cId="2175941655" sldId="381"/>
            <ac:picMk id="55" creationId="{00A062AC-B10A-DB41-B80B-24F2304160CF}"/>
          </ac:picMkLst>
        </pc:picChg>
      </pc:sldChg>
      <pc:sldChg chg="addSp delSp modSp del mod">
        <pc:chgData name="Barber, Nicola" userId="03a8b535-f180-47f5-a885-22f5c3c69005" providerId="ADAL" clId="{2AC86F47-4B1F-4167-A698-966B6F0F8703}" dt="2023-05-23T14:27:38.785" v="380" actId="47"/>
        <pc:sldMkLst>
          <pc:docMk/>
          <pc:sldMk cId="401664456" sldId="382"/>
        </pc:sldMkLst>
        <pc:spChg chg="del">
          <ac:chgData name="Barber, Nicola" userId="03a8b535-f180-47f5-a885-22f5c3c69005" providerId="ADAL" clId="{2AC86F47-4B1F-4167-A698-966B6F0F8703}" dt="2023-05-23T14:26:35.686" v="359" actId="478"/>
          <ac:spMkLst>
            <pc:docMk/>
            <pc:sldMk cId="401664456" sldId="382"/>
            <ac:spMk id="15" creationId="{FB531D5C-EB36-4BFC-967A-EE0F44820377}"/>
          </ac:spMkLst>
        </pc:spChg>
        <pc:picChg chg="add mod">
          <ac:chgData name="Barber, Nicola" userId="03a8b535-f180-47f5-a885-22f5c3c69005" providerId="ADAL" clId="{2AC86F47-4B1F-4167-A698-966B6F0F8703}" dt="2023-05-23T14:25:57.361" v="349" actId="1076"/>
          <ac:picMkLst>
            <pc:docMk/>
            <pc:sldMk cId="401664456" sldId="382"/>
            <ac:picMk id="3" creationId="{076058EE-685C-9CA9-A509-D7AD72D0CA22}"/>
          </ac:picMkLst>
        </pc:picChg>
        <pc:picChg chg="del">
          <ac:chgData name="Barber, Nicola" userId="03a8b535-f180-47f5-a885-22f5c3c69005" providerId="ADAL" clId="{2AC86F47-4B1F-4167-A698-966B6F0F8703}" dt="2023-05-23T14:25:53.190" v="347" actId="478"/>
          <ac:picMkLst>
            <pc:docMk/>
            <pc:sldMk cId="401664456" sldId="382"/>
            <ac:picMk id="5" creationId="{3293F5E9-AE90-024F-B424-15E2C4B8BA41}"/>
          </ac:picMkLst>
        </pc:picChg>
        <pc:picChg chg="add mod">
          <ac:chgData name="Barber, Nicola" userId="03a8b535-f180-47f5-a885-22f5c3c69005" providerId="ADAL" clId="{2AC86F47-4B1F-4167-A698-966B6F0F8703}" dt="2023-05-23T14:26:10.801" v="354" actId="1076"/>
          <ac:picMkLst>
            <pc:docMk/>
            <pc:sldMk cId="401664456" sldId="382"/>
            <ac:picMk id="6" creationId="{CE815E0E-C4C2-5A11-5579-4A9D7FC90B3B}"/>
          </ac:picMkLst>
        </pc:picChg>
        <pc:picChg chg="add mod">
          <ac:chgData name="Barber, Nicola" userId="03a8b535-f180-47f5-a885-22f5c3c69005" providerId="ADAL" clId="{2AC86F47-4B1F-4167-A698-966B6F0F8703}" dt="2023-05-23T14:26:19.028" v="356" actId="1076"/>
          <ac:picMkLst>
            <pc:docMk/>
            <pc:sldMk cId="401664456" sldId="382"/>
            <ac:picMk id="8" creationId="{2D6FDE83-C268-DCA2-F954-4DB63E819E5A}"/>
          </ac:picMkLst>
        </pc:picChg>
        <pc:picChg chg="del">
          <ac:chgData name="Barber, Nicola" userId="03a8b535-f180-47f5-a885-22f5c3c69005" providerId="ADAL" clId="{2AC86F47-4B1F-4167-A698-966B6F0F8703}" dt="2023-05-23T14:26:00.983" v="350" actId="478"/>
          <ac:picMkLst>
            <pc:docMk/>
            <pc:sldMk cId="401664456" sldId="382"/>
            <ac:picMk id="10" creationId="{478E6959-17A3-6289-B9B4-D50E3BBBE28C}"/>
          </ac:picMkLst>
        </pc:picChg>
        <pc:picChg chg="add mod">
          <ac:chgData name="Barber, Nicola" userId="03a8b535-f180-47f5-a885-22f5c3c69005" providerId="ADAL" clId="{2AC86F47-4B1F-4167-A698-966B6F0F8703}" dt="2023-05-23T14:26:28.086" v="358" actId="1076"/>
          <ac:picMkLst>
            <pc:docMk/>
            <pc:sldMk cId="401664456" sldId="382"/>
            <ac:picMk id="12" creationId="{3FC76F43-EBDB-E7F9-50C1-F6CE6F61E4FA}"/>
          </ac:picMkLst>
        </pc:picChg>
        <pc:picChg chg="del">
          <ac:chgData name="Barber, Nicola" userId="03a8b535-f180-47f5-a885-22f5c3c69005" providerId="ADAL" clId="{2AC86F47-4B1F-4167-A698-966B6F0F8703}" dt="2023-05-23T14:26:03.033" v="352" actId="478"/>
          <ac:picMkLst>
            <pc:docMk/>
            <pc:sldMk cId="401664456" sldId="382"/>
            <ac:picMk id="14" creationId="{F5FD1AE3-BB1C-6FCE-B960-A576DDDCB995}"/>
          </ac:picMkLst>
        </pc:picChg>
        <pc:picChg chg="del">
          <ac:chgData name="Barber, Nicola" userId="03a8b535-f180-47f5-a885-22f5c3c69005" providerId="ADAL" clId="{2AC86F47-4B1F-4167-A698-966B6F0F8703}" dt="2023-05-23T14:26:01.973" v="351" actId="478"/>
          <ac:picMkLst>
            <pc:docMk/>
            <pc:sldMk cId="401664456" sldId="382"/>
            <ac:picMk id="20" creationId="{222CE0C5-FD49-871F-C68C-55F179AAC81D}"/>
          </ac:picMkLst>
        </pc:picChg>
      </pc:sldChg>
      <pc:sldChg chg="del">
        <pc:chgData name="Barber, Nicola" userId="03a8b535-f180-47f5-a885-22f5c3c69005" providerId="ADAL" clId="{2AC86F47-4B1F-4167-A698-966B6F0F8703}" dt="2023-05-23T14:47:32.350" v="719" actId="47"/>
        <pc:sldMkLst>
          <pc:docMk/>
          <pc:sldMk cId="698648361" sldId="383"/>
        </pc:sldMkLst>
      </pc:sldChg>
      <pc:sldChg chg="del">
        <pc:chgData name="Barber, Nicola" userId="03a8b535-f180-47f5-a885-22f5c3c69005" providerId="ADAL" clId="{2AC86F47-4B1F-4167-A698-966B6F0F8703}" dt="2023-05-23T14:47:32.694" v="720" actId="47"/>
        <pc:sldMkLst>
          <pc:docMk/>
          <pc:sldMk cId="1015496995" sldId="384"/>
        </pc:sldMkLst>
      </pc:sldChg>
      <pc:sldChg chg="del">
        <pc:chgData name="Barber, Nicola" userId="03a8b535-f180-47f5-a885-22f5c3c69005" providerId="ADAL" clId="{2AC86F47-4B1F-4167-A698-966B6F0F8703}" dt="2023-05-23T14:47:32.853" v="721" actId="47"/>
        <pc:sldMkLst>
          <pc:docMk/>
          <pc:sldMk cId="1736629874" sldId="385"/>
        </pc:sldMkLst>
      </pc:sldChg>
      <pc:sldChg chg="del">
        <pc:chgData name="Barber, Nicola" userId="03a8b535-f180-47f5-a885-22f5c3c69005" providerId="ADAL" clId="{2AC86F47-4B1F-4167-A698-966B6F0F8703}" dt="2023-05-23T14:47:33.103" v="722" actId="47"/>
        <pc:sldMkLst>
          <pc:docMk/>
          <pc:sldMk cId="2580690988" sldId="386"/>
        </pc:sldMkLst>
      </pc:sldChg>
      <pc:sldChg chg="del">
        <pc:chgData name="Barber, Nicola" userId="03a8b535-f180-47f5-a885-22f5c3c69005" providerId="ADAL" clId="{2AC86F47-4B1F-4167-A698-966B6F0F8703}" dt="2023-05-23T14:47:33.313" v="723" actId="47"/>
        <pc:sldMkLst>
          <pc:docMk/>
          <pc:sldMk cId="1117461791" sldId="387"/>
        </pc:sldMkLst>
      </pc:sldChg>
      <pc:sldChg chg="del">
        <pc:chgData name="Barber, Nicola" userId="03a8b535-f180-47f5-a885-22f5c3c69005" providerId="ADAL" clId="{2AC86F47-4B1F-4167-A698-966B6F0F8703}" dt="2023-05-23T14:47:33.569" v="724" actId="47"/>
        <pc:sldMkLst>
          <pc:docMk/>
          <pc:sldMk cId="3950333112" sldId="389"/>
        </pc:sldMkLst>
      </pc:sldChg>
      <pc:sldChg chg="del">
        <pc:chgData name="Barber, Nicola" userId="03a8b535-f180-47f5-a885-22f5c3c69005" providerId="ADAL" clId="{2AC86F47-4B1F-4167-A698-966B6F0F8703}" dt="2023-05-23T14:47:33.865" v="725" actId="47"/>
        <pc:sldMkLst>
          <pc:docMk/>
          <pc:sldMk cId="3087333506" sldId="390"/>
        </pc:sldMkLst>
      </pc:sldChg>
      <pc:sldChg chg="del">
        <pc:chgData name="Barber, Nicola" userId="03a8b535-f180-47f5-a885-22f5c3c69005" providerId="ADAL" clId="{2AC86F47-4B1F-4167-A698-966B6F0F8703}" dt="2023-05-23T14:47:34.128" v="726" actId="47"/>
        <pc:sldMkLst>
          <pc:docMk/>
          <pc:sldMk cId="2344047226" sldId="391"/>
        </pc:sldMkLst>
      </pc:sldChg>
      <pc:sldChg chg="del">
        <pc:chgData name="Barber, Nicola" userId="03a8b535-f180-47f5-a885-22f5c3c69005" providerId="ADAL" clId="{2AC86F47-4B1F-4167-A698-966B6F0F8703}" dt="2023-05-23T14:47:34.409" v="727" actId="47"/>
        <pc:sldMkLst>
          <pc:docMk/>
          <pc:sldMk cId="4269081368" sldId="392"/>
        </pc:sldMkLst>
      </pc:sldChg>
      <pc:sldChg chg="del">
        <pc:chgData name="Barber, Nicola" userId="03a8b535-f180-47f5-a885-22f5c3c69005" providerId="ADAL" clId="{2AC86F47-4B1F-4167-A698-966B6F0F8703}" dt="2023-05-23T14:47:34.627" v="728" actId="47"/>
        <pc:sldMkLst>
          <pc:docMk/>
          <pc:sldMk cId="3220904230" sldId="393"/>
        </pc:sldMkLst>
      </pc:sldChg>
      <pc:sldChg chg="del">
        <pc:chgData name="Barber, Nicola" userId="03a8b535-f180-47f5-a885-22f5c3c69005" providerId="ADAL" clId="{2AC86F47-4B1F-4167-A698-966B6F0F8703}" dt="2023-05-23T14:47:34.886" v="729" actId="47"/>
        <pc:sldMkLst>
          <pc:docMk/>
          <pc:sldMk cId="1375141212" sldId="394"/>
        </pc:sldMkLst>
      </pc:sldChg>
      <pc:sldChg chg="del">
        <pc:chgData name="Barber, Nicola" userId="03a8b535-f180-47f5-a885-22f5c3c69005" providerId="ADAL" clId="{2AC86F47-4B1F-4167-A698-966B6F0F8703}" dt="2023-05-23T14:47:35.259" v="730" actId="47"/>
        <pc:sldMkLst>
          <pc:docMk/>
          <pc:sldMk cId="609359384" sldId="395"/>
        </pc:sldMkLst>
      </pc:sldChg>
      <pc:sldChg chg="addSp delSp modSp add del mod">
        <pc:chgData name="Barber, Nicola" userId="03a8b535-f180-47f5-a885-22f5c3c69005" providerId="ADAL" clId="{2AC86F47-4B1F-4167-A698-966B6F0F8703}" dt="2023-05-23T15:09:11.270" v="1039" actId="20577"/>
        <pc:sldMkLst>
          <pc:docMk/>
          <pc:sldMk cId="3545339599" sldId="396"/>
        </pc:sldMkLst>
        <pc:spChg chg="add mod">
          <ac:chgData name="Barber, Nicola" userId="03a8b535-f180-47f5-a885-22f5c3c69005" providerId="ADAL" clId="{2AC86F47-4B1F-4167-A698-966B6F0F8703}" dt="2023-05-23T14:48:30.522" v="754"/>
          <ac:spMkLst>
            <pc:docMk/>
            <pc:sldMk cId="3545339599" sldId="396"/>
            <ac:spMk id="5" creationId="{1E79816B-02EB-774D-68BA-50DA0D0C2C76}"/>
          </ac:spMkLst>
        </pc:spChg>
        <pc:spChg chg="del">
          <ac:chgData name="Barber, Nicola" userId="03a8b535-f180-47f5-a885-22f5c3c69005" providerId="ADAL" clId="{2AC86F47-4B1F-4167-A698-966B6F0F8703}" dt="2023-05-23T14:47:42.848" v="734" actId="478"/>
          <ac:spMkLst>
            <pc:docMk/>
            <pc:sldMk cId="3545339599" sldId="396"/>
            <ac:spMk id="7" creationId="{DCAF4CDA-071F-DFB1-078C-F68122BF2B2B}"/>
          </ac:spMkLst>
        </pc:spChg>
        <pc:spChg chg="del">
          <ac:chgData name="Barber, Nicola" userId="03a8b535-f180-47f5-a885-22f5c3c69005" providerId="ADAL" clId="{2AC86F47-4B1F-4167-A698-966B6F0F8703}" dt="2023-05-23T14:47:44.763" v="735" actId="478"/>
          <ac:spMkLst>
            <pc:docMk/>
            <pc:sldMk cId="3545339599" sldId="396"/>
            <ac:spMk id="16" creationId="{B0703118-6F25-1624-4A0C-12A61BFB0776}"/>
          </ac:spMkLst>
        </pc:spChg>
        <pc:spChg chg="mod">
          <ac:chgData name="Barber, Nicola" userId="03a8b535-f180-47f5-a885-22f5c3c69005" providerId="ADAL" clId="{2AC86F47-4B1F-4167-A698-966B6F0F8703}" dt="2023-05-23T14:47:53.437" v="738" actId="1076"/>
          <ac:spMkLst>
            <pc:docMk/>
            <pc:sldMk cId="3545339599" sldId="396"/>
            <ac:spMk id="19" creationId="{BDC4BE97-A954-94D3-7AB4-41B257C4A10B}"/>
          </ac:spMkLst>
        </pc:spChg>
        <pc:spChg chg="mod">
          <ac:chgData name="Barber, Nicola" userId="03a8b535-f180-47f5-a885-22f5c3c69005" providerId="ADAL" clId="{2AC86F47-4B1F-4167-A698-966B6F0F8703}" dt="2023-05-23T14:47:55.737" v="739" actId="1076"/>
          <ac:spMkLst>
            <pc:docMk/>
            <pc:sldMk cId="3545339599" sldId="396"/>
            <ac:spMk id="20" creationId="{33B00F59-129A-5936-5CB7-17256B46FB91}"/>
          </ac:spMkLst>
        </pc:spChg>
        <pc:graphicFrameChg chg="mod modGraphic">
          <ac:chgData name="Barber, Nicola" userId="03a8b535-f180-47f5-a885-22f5c3c69005" providerId="ADAL" clId="{2AC86F47-4B1F-4167-A698-966B6F0F8703}" dt="2023-05-23T15:09:11.270" v="1039" actId="20577"/>
          <ac:graphicFrameMkLst>
            <pc:docMk/>
            <pc:sldMk cId="3545339599" sldId="396"/>
            <ac:graphicFrameMk id="17" creationId="{EFF16067-B68A-32B9-B6FB-F6E01F6BB208}"/>
          </ac:graphicFrameMkLst>
        </pc:graphicFrameChg>
        <pc:picChg chg="del">
          <ac:chgData name="Barber, Nicola" userId="03a8b535-f180-47f5-a885-22f5c3c69005" providerId="ADAL" clId="{2AC86F47-4B1F-4167-A698-966B6F0F8703}" dt="2023-05-23T14:47:40.668" v="733" actId="478"/>
          <ac:picMkLst>
            <pc:docMk/>
            <pc:sldMk cId="3545339599" sldId="396"/>
            <ac:picMk id="3" creationId="{EDD684D9-CE17-41E3-3750-66943A6D4F60}"/>
          </ac:picMkLst>
        </pc:picChg>
        <pc:picChg chg="add mod">
          <ac:chgData name="Barber, Nicola" userId="03a8b535-f180-47f5-a885-22f5c3c69005" providerId="ADAL" clId="{2AC86F47-4B1F-4167-A698-966B6F0F8703}" dt="2023-05-23T14:48:24.795" v="753" actId="1076"/>
          <ac:picMkLst>
            <pc:docMk/>
            <pc:sldMk cId="3545339599" sldId="396"/>
            <ac:picMk id="4" creationId="{5F4C9E77-3077-F92F-360C-8FB686C36F32}"/>
          </ac:picMkLst>
        </pc:picChg>
        <pc:picChg chg="del">
          <ac:chgData name="Barber, Nicola" userId="03a8b535-f180-47f5-a885-22f5c3c69005" providerId="ADAL" clId="{2AC86F47-4B1F-4167-A698-966B6F0F8703}" dt="2023-05-23T14:47:45.682" v="736" actId="478"/>
          <ac:picMkLst>
            <pc:docMk/>
            <pc:sldMk cId="3545339599" sldId="396"/>
            <ac:picMk id="8" creationId="{91B891CC-460C-394F-04A7-445FC76CD9BC}"/>
          </ac:picMkLst>
        </pc:picChg>
      </pc:sldChg>
      <pc:sldChg chg="del">
        <pc:chgData name="Barber, Nicola" userId="03a8b535-f180-47f5-a885-22f5c3c69005" providerId="ADAL" clId="{2AC86F47-4B1F-4167-A698-966B6F0F8703}" dt="2023-05-23T14:51:00.393" v="764" actId="47"/>
        <pc:sldMkLst>
          <pc:docMk/>
          <pc:sldMk cId="2405377320" sldId="397"/>
        </pc:sldMkLst>
      </pc:sldChg>
      <pc:sldChg chg="del">
        <pc:chgData name="Barber, Nicola" userId="03a8b535-f180-47f5-a885-22f5c3c69005" providerId="ADAL" clId="{2AC86F47-4B1F-4167-A698-966B6F0F8703}" dt="2023-05-23T14:51:01.077" v="765" actId="47"/>
        <pc:sldMkLst>
          <pc:docMk/>
          <pc:sldMk cId="1054537915" sldId="398"/>
        </pc:sldMkLst>
      </pc:sldChg>
      <pc:sldChg chg="del">
        <pc:chgData name="Barber, Nicola" userId="03a8b535-f180-47f5-a885-22f5c3c69005" providerId="ADAL" clId="{2AC86F47-4B1F-4167-A698-966B6F0F8703}" dt="2023-05-23T14:51:01.509" v="766" actId="47"/>
        <pc:sldMkLst>
          <pc:docMk/>
          <pc:sldMk cId="3299689361" sldId="399"/>
        </pc:sldMkLst>
      </pc:sldChg>
      <pc:sldChg chg="del">
        <pc:chgData name="Barber, Nicola" userId="03a8b535-f180-47f5-a885-22f5c3c69005" providerId="ADAL" clId="{2AC86F47-4B1F-4167-A698-966B6F0F8703}" dt="2023-05-23T14:51:01.921" v="767" actId="47"/>
        <pc:sldMkLst>
          <pc:docMk/>
          <pc:sldMk cId="1109403458" sldId="400"/>
        </pc:sldMkLst>
      </pc:sldChg>
      <pc:sldChg chg="del">
        <pc:chgData name="Barber, Nicola" userId="03a8b535-f180-47f5-a885-22f5c3c69005" providerId="ADAL" clId="{2AC86F47-4B1F-4167-A698-966B6F0F8703}" dt="2023-05-23T14:51:02.705" v="769" actId="47"/>
        <pc:sldMkLst>
          <pc:docMk/>
          <pc:sldMk cId="3870533888" sldId="401"/>
        </pc:sldMkLst>
      </pc:sldChg>
      <pc:sldChg chg="del">
        <pc:chgData name="Barber, Nicola" userId="03a8b535-f180-47f5-a885-22f5c3c69005" providerId="ADAL" clId="{2AC86F47-4B1F-4167-A698-966B6F0F8703}" dt="2023-05-23T14:51:02.316" v="768" actId="47"/>
        <pc:sldMkLst>
          <pc:docMk/>
          <pc:sldMk cId="2738888162" sldId="402"/>
        </pc:sldMkLst>
      </pc:sldChg>
      <pc:sldChg chg="del">
        <pc:chgData name="Barber, Nicola" userId="03a8b535-f180-47f5-a885-22f5c3c69005" providerId="ADAL" clId="{2AC86F47-4B1F-4167-A698-966B6F0F8703}" dt="2023-05-23T14:51:03.141" v="770" actId="47"/>
        <pc:sldMkLst>
          <pc:docMk/>
          <pc:sldMk cId="3864824741" sldId="403"/>
        </pc:sldMkLst>
      </pc:sldChg>
      <pc:sldChg chg="del">
        <pc:chgData name="Barber, Nicola" userId="03a8b535-f180-47f5-a885-22f5c3c69005" providerId="ADAL" clId="{2AC86F47-4B1F-4167-A698-966B6F0F8703}" dt="2023-05-23T14:51:03.582" v="771" actId="47"/>
        <pc:sldMkLst>
          <pc:docMk/>
          <pc:sldMk cId="1955175835" sldId="404"/>
        </pc:sldMkLst>
      </pc:sldChg>
      <pc:sldChg chg="del">
        <pc:chgData name="Barber, Nicola" userId="03a8b535-f180-47f5-a885-22f5c3c69005" providerId="ADAL" clId="{2AC86F47-4B1F-4167-A698-966B6F0F8703}" dt="2023-05-23T14:51:04.055" v="772" actId="47"/>
        <pc:sldMkLst>
          <pc:docMk/>
          <pc:sldMk cId="362179832" sldId="405"/>
        </pc:sldMkLst>
      </pc:sldChg>
      <pc:sldChg chg="del">
        <pc:chgData name="Barber, Nicola" userId="03a8b535-f180-47f5-a885-22f5c3c69005" providerId="ADAL" clId="{2AC86F47-4B1F-4167-A698-966B6F0F8703}" dt="2023-05-23T14:51:04.462" v="773" actId="47"/>
        <pc:sldMkLst>
          <pc:docMk/>
          <pc:sldMk cId="460255929" sldId="406"/>
        </pc:sldMkLst>
      </pc:sldChg>
      <pc:sldChg chg="addSp modSp mod">
        <pc:chgData name="Barber, Nicola" userId="03a8b535-f180-47f5-a885-22f5c3c69005" providerId="ADAL" clId="{2AC86F47-4B1F-4167-A698-966B6F0F8703}" dt="2023-05-23T14:07:04.161" v="159" actId="20577"/>
        <pc:sldMkLst>
          <pc:docMk/>
          <pc:sldMk cId="735811135" sldId="407"/>
        </pc:sldMkLst>
        <pc:spChg chg="add mod">
          <ac:chgData name="Barber, Nicola" userId="03a8b535-f180-47f5-a885-22f5c3c69005" providerId="ADAL" clId="{2AC86F47-4B1F-4167-A698-966B6F0F8703}" dt="2023-05-23T14:07:04.161" v="159" actId="20577"/>
          <ac:spMkLst>
            <pc:docMk/>
            <pc:sldMk cId="735811135" sldId="407"/>
            <ac:spMk id="2" creationId="{51FDB49C-9467-8FD4-4676-62B12C45C67F}"/>
          </ac:spMkLst>
        </pc:spChg>
      </pc:sldChg>
      <pc:sldChg chg="addSp delSp modSp add mod">
        <pc:chgData name="Barber, Nicola" userId="03a8b535-f180-47f5-a885-22f5c3c69005" providerId="ADAL" clId="{2AC86F47-4B1F-4167-A698-966B6F0F8703}" dt="2023-05-23T14:45:09.945" v="701" actId="14100"/>
        <pc:sldMkLst>
          <pc:docMk/>
          <pc:sldMk cId="2112701757" sldId="408"/>
        </pc:sldMkLst>
        <pc:picChg chg="del">
          <ac:chgData name="Barber, Nicola" userId="03a8b535-f180-47f5-a885-22f5c3c69005" providerId="ADAL" clId="{2AC86F47-4B1F-4167-A698-966B6F0F8703}" dt="2023-05-23T14:15:33.056" v="230" actId="478"/>
          <ac:picMkLst>
            <pc:docMk/>
            <pc:sldMk cId="2112701757" sldId="408"/>
            <ac:picMk id="3" creationId="{989F4B11-674E-BC37-B2B8-9DD6E9EAD966}"/>
          </ac:picMkLst>
        </pc:picChg>
        <pc:picChg chg="add mod">
          <ac:chgData name="Barber, Nicola" userId="03a8b535-f180-47f5-a885-22f5c3c69005" providerId="ADAL" clId="{2AC86F47-4B1F-4167-A698-966B6F0F8703}" dt="2023-05-23T14:45:08.078" v="700" actId="1076"/>
          <ac:picMkLst>
            <pc:docMk/>
            <pc:sldMk cId="2112701757" sldId="408"/>
            <ac:picMk id="4" creationId="{157DE019-9D8D-6766-008D-C158FB0952D3}"/>
          </ac:picMkLst>
        </pc:picChg>
        <pc:picChg chg="del">
          <ac:chgData name="Barber, Nicola" userId="03a8b535-f180-47f5-a885-22f5c3c69005" providerId="ADAL" clId="{2AC86F47-4B1F-4167-A698-966B6F0F8703}" dt="2023-05-23T14:15:33.933" v="231" actId="478"/>
          <ac:picMkLst>
            <pc:docMk/>
            <pc:sldMk cId="2112701757" sldId="408"/>
            <ac:picMk id="5" creationId="{734A8756-EA7F-E957-9DCA-913312CE43EF}"/>
          </ac:picMkLst>
        </pc:picChg>
        <pc:picChg chg="mod">
          <ac:chgData name="Barber, Nicola" userId="03a8b535-f180-47f5-a885-22f5c3c69005" providerId="ADAL" clId="{2AC86F47-4B1F-4167-A698-966B6F0F8703}" dt="2023-05-23T14:44:58.073" v="694" actId="14100"/>
          <ac:picMkLst>
            <pc:docMk/>
            <pc:sldMk cId="2112701757" sldId="408"/>
            <ac:picMk id="7" creationId="{52FE8CCE-2E20-CDF6-08AA-DCCD5803AF0F}"/>
          </ac:picMkLst>
        </pc:picChg>
        <pc:picChg chg="mod">
          <ac:chgData name="Barber, Nicola" userId="03a8b535-f180-47f5-a885-22f5c3c69005" providerId="ADAL" clId="{2AC86F47-4B1F-4167-A698-966B6F0F8703}" dt="2023-05-23T14:45:09.945" v="701" actId="14100"/>
          <ac:picMkLst>
            <pc:docMk/>
            <pc:sldMk cId="2112701757" sldId="408"/>
            <ac:picMk id="10" creationId="{CD325651-1767-9B43-649B-E001A92F7E27}"/>
          </ac:picMkLst>
        </pc:picChg>
      </pc:sldChg>
      <pc:sldChg chg="addSp modSp add mod">
        <pc:chgData name="Barber, Nicola" userId="03a8b535-f180-47f5-a885-22f5c3c69005" providerId="ADAL" clId="{2AC86F47-4B1F-4167-A698-966B6F0F8703}" dt="2023-05-23T14:35:21.464" v="586" actId="1076"/>
        <pc:sldMkLst>
          <pc:docMk/>
          <pc:sldMk cId="3835570452" sldId="409"/>
        </pc:sldMkLst>
        <pc:spChg chg="mod">
          <ac:chgData name="Barber, Nicola" userId="03a8b535-f180-47f5-a885-22f5c3c69005" providerId="ADAL" clId="{2AC86F47-4B1F-4167-A698-966B6F0F8703}" dt="2023-05-23T14:28:32.954" v="428" actId="20577"/>
          <ac:spMkLst>
            <pc:docMk/>
            <pc:sldMk cId="3835570452" sldId="409"/>
            <ac:spMk id="2" creationId="{86AD7F3A-422D-4CD2-9B8A-E770F487295B}"/>
          </ac:spMkLst>
        </pc:spChg>
        <pc:picChg chg="add mod">
          <ac:chgData name="Barber, Nicola" userId="03a8b535-f180-47f5-a885-22f5c3c69005" providerId="ADAL" clId="{2AC86F47-4B1F-4167-A698-966B6F0F8703}" dt="2023-05-23T14:34:17.607" v="564" actId="1076"/>
          <ac:picMkLst>
            <pc:docMk/>
            <pc:sldMk cId="3835570452" sldId="409"/>
            <ac:picMk id="3" creationId="{9D1F2E02-4309-9FF6-41D1-7826EA8FE13D}"/>
          </ac:picMkLst>
        </pc:picChg>
        <pc:picChg chg="add mod">
          <ac:chgData name="Barber, Nicola" userId="03a8b535-f180-47f5-a885-22f5c3c69005" providerId="ADAL" clId="{2AC86F47-4B1F-4167-A698-966B6F0F8703}" dt="2023-05-23T14:34:18.739" v="565" actId="1076"/>
          <ac:picMkLst>
            <pc:docMk/>
            <pc:sldMk cId="3835570452" sldId="409"/>
            <ac:picMk id="4" creationId="{88FB4510-F66F-799A-AEC0-EE815C9F1A9B}"/>
          </ac:picMkLst>
        </pc:picChg>
        <pc:picChg chg="add mod">
          <ac:chgData name="Barber, Nicola" userId="03a8b535-f180-47f5-a885-22f5c3c69005" providerId="ADAL" clId="{2AC86F47-4B1F-4167-A698-966B6F0F8703}" dt="2023-05-23T14:34:19.819" v="566" actId="1076"/>
          <ac:picMkLst>
            <pc:docMk/>
            <pc:sldMk cId="3835570452" sldId="409"/>
            <ac:picMk id="5" creationId="{CF17B8F3-4943-241B-EAD2-644DD1753348}"/>
          </ac:picMkLst>
        </pc:picChg>
        <pc:picChg chg="add mod">
          <ac:chgData name="Barber, Nicola" userId="03a8b535-f180-47f5-a885-22f5c3c69005" providerId="ADAL" clId="{2AC86F47-4B1F-4167-A698-966B6F0F8703}" dt="2023-05-23T14:34:21.311" v="567" actId="1076"/>
          <ac:picMkLst>
            <pc:docMk/>
            <pc:sldMk cId="3835570452" sldId="409"/>
            <ac:picMk id="6" creationId="{C673DA9E-8701-317B-9A0E-5A8995D204E4}"/>
          </ac:picMkLst>
        </pc:picChg>
        <pc:picChg chg="add mod">
          <ac:chgData name="Barber, Nicola" userId="03a8b535-f180-47f5-a885-22f5c3c69005" providerId="ADAL" clId="{2AC86F47-4B1F-4167-A698-966B6F0F8703}" dt="2023-05-23T14:34:23.434" v="568" actId="1076"/>
          <ac:picMkLst>
            <pc:docMk/>
            <pc:sldMk cId="3835570452" sldId="409"/>
            <ac:picMk id="8" creationId="{3B2AB745-C85B-2151-9D36-D08BF6546836}"/>
          </ac:picMkLst>
        </pc:picChg>
        <pc:picChg chg="add mod">
          <ac:chgData name="Barber, Nicola" userId="03a8b535-f180-47f5-a885-22f5c3c69005" providerId="ADAL" clId="{2AC86F47-4B1F-4167-A698-966B6F0F8703}" dt="2023-05-23T14:34:25.113" v="569" actId="1076"/>
          <ac:picMkLst>
            <pc:docMk/>
            <pc:sldMk cId="3835570452" sldId="409"/>
            <ac:picMk id="10" creationId="{DE47009A-3EA1-19C5-93EE-AD791BEBCC13}"/>
          </ac:picMkLst>
        </pc:picChg>
        <pc:picChg chg="add mod">
          <ac:chgData name="Barber, Nicola" userId="03a8b535-f180-47f5-a885-22f5c3c69005" providerId="ADAL" clId="{2AC86F47-4B1F-4167-A698-966B6F0F8703}" dt="2023-05-23T14:34:27.105" v="570" actId="1076"/>
          <ac:picMkLst>
            <pc:docMk/>
            <pc:sldMk cId="3835570452" sldId="409"/>
            <ac:picMk id="11" creationId="{C4CD7A31-20F9-1C04-A27D-ECB1067A612A}"/>
          </ac:picMkLst>
        </pc:picChg>
        <pc:picChg chg="add mod">
          <ac:chgData name="Barber, Nicola" userId="03a8b535-f180-47f5-a885-22f5c3c69005" providerId="ADAL" clId="{2AC86F47-4B1F-4167-A698-966B6F0F8703}" dt="2023-05-23T14:34:16.315" v="563" actId="1076"/>
          <ac:picMkLst>
            <pc:docMk/>
            <pc:sldMk cId="3835570452" sldId="409"/>
            <ac:picMk id="12" creationId="{DCAC2786-9929-CD66-8B69-181280283C96}"/>
          </ac:picMkLst>
        </pc:picChg>
        <pc:picChg chg="add mod">
          <ac:chgData name="Barber, Nicola" userId="03a8b535-f180-47f5-a885-22f5c3c69005" providerId="ADAL" clId="{2AC86F47-4B1F-4167-A698-966B6F0F8703}" dt="2023-05-23T14:34:30.286" v="571" actId="1076"/>
          <ac:picMkLst>
            <pc:docMk/>
            <pc:sldMk cId="3835570452" sldId="409"/>
            <ac:picMk id="13" creationId="{D215A396-8A85-218C-C4BD-F36EA8A7DB84}"/>
          </ac:picMkLst>
        </pc:picChg>
        <pc:picChg chg="add mod">
          <ac:chgData name="Barber, Nicola" userId="03a8b535-f180-47f5-a885-22f5c3c69005" providerId="ADAL" clId="{2AC86F47-4B1F-4167-A698-966B6F0F8703}" dt="2023-05-23T14:34:32.922" v="572" actId="1076"/>
          <ac:picMkLst>
            <pc:docMk/>
            <pc:sldMk cId="3835570452" sldId="409"/>
            <ac:picMk id="15" creationId="{30A31338-204F-F6E6-A448-C5BA6764D905}"/>
          </ac:picMkLst>
        </pc:picChg>
        <pc:picChg chg="add mod modCrop">
          <ac:chgData name="Barber, Nicola" userId="03a8b535-f180-47f5-a885-22f5c3c69005" providerId="ADAL" clId="{2AC86F47-4B1F-4167-A698-966B6F0F8703}" dt="2023-05-23T14:35:16.178" v="583" actId="732"/>
          <ac:picMkLst>
            <pc:docMk/>
            <pc:sldMk cId="3835570452" sldId="409"/>
            <ac:picMk id="16" creationId="{7D673FBA-D642-B46E-C218-257113DB57EF}"/>
          </ac:picMkLst>
        </pc:picChg>
        <pc:picChg chg="add mod">
          <ac:chgData name="Barber, Nicola" userId="03a8b535-f180-47f5-a885-22f5c3c69005" providerId="ADAL" clId="{2AC86F47-4B1F-4167-A698-966B6F0F8703}" dt="2023-05-23T14:35:18.172" v="584" actId="1076"/>
          <ac:picMkLst>
            <pc:docMk/>
            <pc:sldMk cId="3835570452" sldId="409"/>
            <ac:picMk id="17" creationId="{560902ED-0BA4-DBD7-5A6F-9ABECBA87040}"/>
          </ac:picMkLst>
        </pc:picChg>
        <pc:picChg chg="add mod">
          <ac:chgData name="Barber, Nicola" userId="03a8b535-f180-47f5-a885-22f5c3c69005" providerId="ADAL" clId="{2AC86F47-4B1F-4167-A698-966B6F0F8703}" dt="2023-05-23T14:35:19.559" v="585" actId="1076"/>
          <ac:picMkLst>
            <pc:docMk/>
            <pc:sldMk cId="3835570452" sldId="409"/>
            <ac:picMk id="18" creationId="{D177EF9F-950E-FCBA-A99D-945C5D536254}"/>
          </ac:picMkLst>
        </pc:picChg>
        <pc:picChg chg="add mod modCrop">
          <ac:chgData name="Barber, Nicola" userId="03a8b535-f180-47f5-a885-22f5c3c69005" providerId="ADAL" clId="{2AC86F47-4B1F-4167-A698-966B6F0F8703}" dt="2023-05-23T14:35:21.464" v="586" actId="1076"/>
          <ac:picMkLst>
            <pc:docMk/>
            <pc:sldMk cId="3835570452" sldId="409"/>
            <ac:picMk id="19" creationId="{9347C8BE-2CF0-FAB8-5026-2B998D380C4F}"/>
          </ac:picMkLst>
        </pc:picChg>
        <pc:picChg chg="add mod">
          <ac:chgData name="Barber, Nicola" userId="03a8b535-f180-47f5-a885-22f5c3c69005" providerId="ADAL" clId="{2AC86F47-4B1F-4167-A698-966B6F0F8703}" dt="2023-05-23T14:34:51.588" v="580" actId="1076"/>
          <ac:picMkLst>
            <pc:docMk/>
            <pc:sldMk cId="3835570452" sldId="409"/>
            <ac:picMk id="20" creationId="{7F2BEBC3-E39F-ADD8-4A61-654A098CBFB0}"/>
          </ac:picMkLst>
        </pc:picChg>
        <pc:picChg chg="add mod">
          <ac:chgData name="Barber, Nicola" userId="03a8b535-f180-47f5-a885-22f5c3c69005" providerId="ADAL" clId="{2AC86F47-4B1F-4167-A698-966B6F0F8703}" dt="2023-05-23T14:33:44.940" v="549" actId="1076"/>
          <ac:picMkLst>
            <pc:docMk/>
            <pc:sldMk cId="3835570452" sldId="409"/>
            <ac:picMk id="21" creationId="{FB545D45-0826-DE2F-3730-BE21FC3EE019}"/>
          </ac:picMkLst>
        </pc:picChg>
        <pc:picChg chg="add mod">
          <ac:chgData name="Barber, Nicola" userId="03a8b535-f180-47f5-a885-22f5c3c69005" providerId="ADAL" clId="{2AC86F47-4B1F-4167-A698-966B6F0F8703}" dt="2023-05-23T14:33:42.458" v="548" actId="1076"/>
          <ac:picMkLst>
            <pc:docMk/>
            <pc:sldMk cId="3835570452" sldId="409"/>
            <ac:picMk id="22" creationId="{AC86538F-D759-2B41-FE98-3EC272C2FCD6}"/>
          </ac:picMkLst>
        </pc:picChg>
        <pc:picChg chg="add mod">
          <ac:chgData name="Barber, Nicola" userId="03a8b535-f180-47f5-a885-22f5c3c69005" providerId="ADAL" clId="{2AC86F47-4B1F-4167-A698-966B6F0F8703}" dt="2023-05-23T14:33:38.894" v="547" actId="1076"/>
          <ac:picMkLst>
            <pc:docMk/>
            <pc:sldMk cId="3835570452" sldId="409"/>
            <ac:picMk id="23" creationId="{C9072E35-0B3E-C0B8-8CDF-7EDA8E88FCA4}"/>
          </ac:picMkLst>
        </pc:picChg>
        <pc:picChg chg="add mod">
          <ac:chgData name="Barber, Nicola" userId="03a8b535-f180-47f5-a885-22f5c3c69005" providerId="ADAL" clId="{2AC86F47-4B1F-4167-A698-966B6F0F8703}" dt="2023-05-23T14:33:36.660" v="546" actId="1076"/>
          <ac:picMkLst>
            <pc:docMk/>
            <pc:sldMk cId="3835570452" sldId="409"/>
            <ac:picMk id="24" creationId="{4D1E6215-56D8-F2C9-332A-7915AEED43B0}"/>
          </ac:picMkLst>
        </pc:picChg>
        <pc:picChg chg="add mod">
          <ac:chgData name="Barber, Nicola" userId="03a8b535-f180-47f5-a885-22f5c3c69005" providerId="ADAL" clId="{2AC86F47-4B1F-4167-A698-966B6F0F8703}" dt="2023-05-23T14:33:32.914" v="545"/>
          <ac:picMkLst>
            <pc:docMk/>
            <pc:sldMk cId="3835570452" sldId="409"/>
            <ac:picMk id="25" creationId="{063DC2A3-4C55-8C12-0061-7883A351DF92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4:37:50.348" v="637" actId="1076"/>
        <pc:sldMkLst>
          <pc:docMk/>
          <pc:sldMk cId="2481458253" sldId="410"/>
        </pc:sldMkLst>
        <pc:spChg chg="mod">
          <ac:chgData name="Barber, Nicola" userId="03a8b535-f180-47f5-a885-22f5c3c69005" providerId="ADAL" clId="{2AC86F47-4B1F-4167-A698-966B6F0F8703}" dt="2023-05-23T14:35:37.785" v="608" actId="20577"/>
          <ac:spMkLst>
            <pc:docMk/>
            <pc:sldMk cId="2481458253" sldId="410"/>
            <ac:spMk id="2" creationId="{86AD7F3A-422D-4CD2-9B8A-E770F487295B}"/>
          </ac:spMkLst>
        </pc:spChg>
        <pc:picChg chg="add mod">
          <ac:chgData name="Barber, Nicola" userId="03a8b535-f180-47f5-a885-22f5c3c69005" providerId="ADAL" clId="{2AC86F47-4B1F-4167-A698-966B6F0F8703}" dt="2023-05-23T14:36:06.671" v="610" actId="1076"/>
          <ac:picMkLst>
            <pc:docMk/>
            <pc:sldMk cId="2481458253" sldId="410"/>
            <ac:picMk id="3" creationId="{9456BB4B-604B-7E8A-3559-FA552B017AE3}"/>
          </ac:picMkLst>
        </pc:picChg>
        <pc:picChg chg="add mod">
          <ac:chgData name="Barber, Nicola" userId="03a8b535-f180-47f5-a885-22f5c3c69005" providerId="ADAL" clId="{2AC86F47-4B1F-4167-A698-966B6F0F8703}" dt="2023-05-23T14:36:14.063" v="611" actId="1076"/>
          <ac:picMkLst>
            <pc:docMk/>
            <pc:sldMk cId="2481458253" sldId="410"/>
            <ac:picMk id="4" creationId="{430F4009-FA7F-816B-633F-C802F58F6F13}"/>
          </ac:picMkLst>
        </pc:picChg>
        <pc:picChg chg="add mod">
          <ac:chgData name="Barber, Nicola" userId="03a8b535-f180-47f5-a885-22f5c3c69005" providerId="ADAL" clId="{2AC86F47-4B1F-4167-A698-966B6F0F8703}" dt="2023-05-23T14:36:17.242" v="612" actId="1076"/>
          <ac:picMkLst>
            <pc:docMk/>
            <pc:sldMk cId="2481458253" sldId="410"/>
            <ac:picMk id="5" creationId="{7338558D-85B3-A010-5D03-9200C5F311AA}"/>
          </ac:picMkLst>
        </pc:picChg>
        <pc:picChg chg="add mod">
          <ac:chgData name="Barber, Nicola" userId="03a8b535-f180-47f5-a885-22f5c3c69005" providerId="ADAL" clId="{2AC86F47-4B1F-4167-A698-966B6F0F8703}" dt="2023-05-23T14:36:17.242" v="612" actId="1076"/>
          <ac:picMkLst>
            <pc:docMk/>
            <pc:sldMk cId="2481458253" sldId="410"/>
            <ac:picMk id="6" creationId="{DB2CD966-C4D4-E618-8DE7-6F3F3E853448}"/>
          </ac:picMkLst>
        </pc:picChg>
        <pc:picChg chg="add mod">
          <ac:chgData name="Barber, Nicola" userId="03a8b535-f180-47f5-a885-22f5c3c69005" providerId="ADAL" clId="{2AC86F47-4B1F-4167-A698-966B6F0F8703}" dt="2023-05-23T14:36:17.242" v="612" actId="1076"/>
          <ac:picMkLst>
            <pc:docMk/>
            <pc:sldMk cId="2481458253" sldId="410"/>
            <ac:picMk id="8" creationId="{59B53130-5563-22C7-1743-2408BC6ED8C4}"/>
          </ac:picMkLst>
        </pc:picChg>
        <pc:picChg chg="add del mod">
          <ac:chgData name="Barber, Nicola" userId="03a8b535-f180-47f5-a885-22f5c3c69005" providerId="ADAL" clId="{2AC86F47-4B1F-4167-A698-966B6F0F8703}" dt="2023-05-23T14:37:22.053" v="628" actId="478"/>
          <ac:picMkLst>
            <pc:docMk/>
            <pc:sldMk cId="2481458253" sldId="410"/>
            <ac:picMk id="10" creationId="{28F18CF5-DFA5-A646-2F84-B11CDEB66F17}"/>
          </ac:picMkLst>
        </pc:picChg>
        <pc:picChg chg="add del mod">
          <ac:chgData name="Barber, Nicola" userId="03a8b535-f180-47f5-a885-22f5c3c69005" providerId="ADAL" clId="{2AC86F47-4B1F-4167-A698-966B6F0F8703}" dt="2023-05-23T14:37:24.811" v="630" actId="478"/>
          <ac:picMkLst>
            <pc:docMk/>
            <pc:sldMk cId="2481458253" sldId="410"/>
            <ac:picMk id="11" creationId="{46252595-1927-EFA5-280C-7EDACBD49812}"/>
          </ac:picMkLst>
        </pc:picChg>
        <pc:picChg chg="add del mod">
          <ac:chgData name="Barber, Nicola" userId="03a8b535-f180-47f5-a885-22f5c3c69005" providerId="ADAL" clId="{2AC86F47-4B1F-4167-A698-966B6F0F8703}" dt="2023-05-23T14:37:23.929" v="629" actId="478"/>
          <ac:picMkLst>
            <pc:docMk/>
            <pc:sldMk cId="2481458253" sldId="410"/>
            <ac:picMk id="12" creationId="{82F5BCB0-16DA-A60D-9360-D17742680665}"/>
          </ac:picMkLst>
        </pc:picChg>
        <pc:picChg chg="add del mod">
          <ac:chgData name="Barber, Nicola" userId="03a8b535-f180-47f5-a885-22f5c3c69005" providerId="ADAL" clId="{2AC86F47-4B1F-4167-A698-966B6F0F8703}" dt="2023-05-23T14:37:26.259" v="631" actId="478"/>
          <ac:picMkLst>
            <pc:docMk/>
            <pc:sldMk cId="2481458253" sldId="410"/>
            <ac:picMk id="13" creationId="{1EFD6C7C-7C79-1F5C-E8F7-CA82032D3AE2}"/>
          </ac:picMkLst>
        </pc:picChg>
        <pc:picChg chg="add mod">
          <ac:chgData name="Barber, Nicola" userId="03a8b535-f180-47f5-a885-22f5c3c69005" providerId="ADAL" clId="{2AC86F47-4B1F-4167-A698-966B6F0F8703}" dt="2023-05-23T14:37:40.753" v="634" actId="1076"/>
          <ac:picMkLst>
            <pc:docMk/>
            <pc:sldMk cId="2481458253" sldId="410"/>
            <ac:picMk id="15" creationId="{17E1FECE-2E1F-BD21-08C2-6A846B351186}"/>
          </ac:picMkLst>
        </pc:picChg>
        <pc:picChg chg="add mod">
          <ac:chgData name="Barber, Nicola" userId="03a8b535-f180-47f5-a885-22f5c3c69005" providerId="ADAL" clId="{2AC86F47-4B1F-4167-A698-966B6F0F8703}" dt="2023-05-23T14:37:38.502" v="633" actId="1076"/>
          <ac:picMkLst>
            <pc:docMk/>
            <pc:sldMk cId="2481458253" sldId="410"/>
            <ac:picMk id="16" creationId="{6B23BEF6-517B-F442-37C6-0617C7711A99}"/>
          </ac:picMkLst>
        </pc:picChg>
        <pc:picChg chg="add mod">
          <ac:chgData name="Barber, Nicola" userId="03a8b535-f180-47f5-a885-22f5c3c69005" providerId="ADAL" clId="{2AC86F47-4B1F-4167-A698-966B6F0F8703}" dt="2023-05-23T14:37:42.869" v="635" actId="1076"/>
          <ac:picMkLst>
            <pc:docMk/>
            <pc:sldMk cId="2481458253" sldId="410"/>
            <ac:picMk id="17" creationId="{159A0968-F07A-01A6-42FD-C4010CBA9078}"/>
          </ac:picMkLst>
        </pc:picChg>
        <pc:picChg chg="add mod">
          <ac:chgData name="Barber, Nicola" userId="03a8b535-f180-47f5-a885-22f5c3c69005" providerId="ADAL" clId="{2AC86F47-4B1F-4167-A698-966B6F0F8703}" dt="2023-05-23T14:37:46.981" v="636" actId="1076"/>
          <ac:picMkLst>
            <pc:docMk/>
            <pc:sldMk cId="2481458253" sldId="410"/>
            <ac:picMk id="18" creationId="{D7913F1B-3774-825D-CD54-CD4B023D8855}"/>
          </ac:picMkLst>
        </pc:picChg>
        <pc:picChg chg="add mod">
          <ac:chgData name="Barber, Nicola" userId="03a8b535-f180-47f5-a885-22f5c3c69005" providerId="ADAL" clId="{2AC86F47-4B1F-4167-A698-966B6F0F8703}" dt="2023-05-23T14:37:50.348" v="637" actId="1076"/>
          <ac:picMkLst>
            <pc:docMk/>
            <pc:sldMk cId="2481458253" sldId="410"/>
            <ac:picMk id="19" creationId="{C3AAF569-3E39-2926-87B7-1AA000F95DCA}"/>
          </ac:picMkLst>
        </pc:picChg>
        <pc:picChg chg="add mod">
          <ac:chgData name="Barber, Nicola" userId="03a8b535-f180-47f5-a885-22f5c3c69005" providerId="ADAL" clId="{2AC86F47-4B1F-4167-A698-966B6F0F8703}" dt="2023-05-23T14:37:50.348" v="637" actId="1076"/>
          <ac:picMkLst>
            <pc:docMk/>
            <pc:sldMk cId="2481458253" sldId="410"/>
            <ac:picMk id="20" creationId="{653CFE3D-B59F-0A0B-8A7E-02B83E9107A7}"/>
          </ac:picMkLst>
        </pc:picChg>
        <pc:picChg chg="add mod">
          <ac:chgData name="Barber, Nicola" userId="03a8b535-f180-47f5-a885-22f5c3c69005" providerId="ADAL" clId="{2AC86F47-4B1F-4167-A698-966B6F0F8703}" dt="2023-05-23T14:37:50.348" v="637" actId="1076"/>
          <ac:picMkLst>
            <pc:docMk/>
            <pc:sldMk cId="2481458253" sldId="410"/>
            <ac:picMk id="21" creationId="{5AA7467B-4D04-47B7-99F1-452190C8E8D6}"/>
          </ac:picMkLst>
        </pc:picChg>
        <pc:picChg chg="add mod">
          <ac:chgData name="Barber, Nicola" userId="03a8b535-f180-47f5-a885-22f5c3c69005" providerId="ADAL" clId="{2AC86F47-4B1F-4167-A698-966B6F0F8703}" dt="2023-05-23T14:37:50.348" v="637" actId="1076"/>
          <ac:picMkLst>
            <pc:docMk/>
            <pc:sldMk cId="2481458253" sldId="410"/>
            <ac:picMk id="22" creationId="{977BC7A3-CC75-A290-017D-8173B00A10ED}"/>
          </ac:picMkLst>
        </pc:picChg>
        <pc:picChg chg="add mod">
          <ac:chgData name="Barber, Nicola" userId="03a8b535-f180-47f5-a885-22f5c3c69005" providerId="ADAL" clId="{2AC86F47-4B1F-4167-A698-966B6F0F8703}" dt="2023-05-23T14:37:32.662" v="632" actId="1076"/>
          <ac:picMkLst>
            <pc:docMk/>
            <pc:sldMk cId="2481458253" sldId="410"/>
            <ac:picMk id="23" creationId="{2110A52E-0191-FA17-E13A-4144F16C229A}"/>
          </ac:picMkLst>
        </pc:picChg>
        <pc:picChg chg="add mod">
          <ac:chgData name="Barber, Nicola" userId="03a8b535-f180-47f5-a885-22f5c3c69005" providerId="ADAL" clId="{2AC86F47-4B1F-4167-A698-966B6F0F8703}" dt="2023-05-23T14:37:38.502" v="633" actId="1076"/>
          <ac:picMkLst>
            <pc:docMk/>
            <pc:sldMk cId="2481458253" sldId="410"/>
            <ac:picMk id="24" creationId="{CDD82272-8AA8-29F6-06A5-94D16D8CED77}"/>
          </ac:picMkLst>
        </pc:picChg>
        <pc:picChg chg="add mod">
          <ac:chgData name="Barber, Nicola" userId="03a8b535-f180-47f5-a885-22f5c3c69005" providerId="ADAL" clId="{2AC86F47-4B1F-4167-A698-966B6F0F8703}" dt="2023-05-23T14:37:38.502" v="633" actId="1076"/>
          <ac:picMkLst>
            <pc:docMk/>
            <pc:sldMk cId="2481458253" sldId="410"/>
            <ac:picMk id="25" creationId="{830EC8C4-AA38-C986-8D33-E8C7BD22CBBB}"/>
          </ac:picMkLst>
        </pc:picChg>
        <pc:picChg chg="add mod">
          <ac:chgData name="Barber, Nicola" userId="03a8b535-f180-47f5-a885-22f5c3c69005" providerId="ADAL" clId="{2AC86F47-4B1F-4167-A698-966B6F0F8703}" dt="2023-05-23T14:37:38.502" v="633" actId="1076"/>
          <ac:picMkLst>
            <pc:docMk/>
            <pc:sldMk cId="2481458253" sldId="410"/>
            <ac:picMk id="26" creationId="{16B80354-EB4E-5AB3-0E2B-B56C40590975}"/>
          </ac:picMkLst>
        </pc:picChg>
      </pc:sldChg>
      <pc:sldChg chg="addSp modSp add mod">
        <pc:chgData name="Barber, Nicola" userId="03a8b535-f180-47f5-a885-22f5c3c69005" providerId="ADAL" clId="{2AC86F47-4B1F-4167-A698-966B6F0F8703}" dt="2023-05-23T14:42:14.701" v="650" actId="1076"/>
        <pc:sldMkLst>
          <pc:docMk/>
          <pc:sldMk cId="3406062158" sldId="411"/>
        </pc:sldMkLst>
        <pc:spChg chg="mod">
          <ac:chgData name="Barber, Nicola" userId="03a8b535-f180-47f5-a885-22f5c3c69005" providerId="ADAL" clId="{2AC86F47-4B1F-4167-A698-966B6F0F8703}" dt="2023-05-23T14:29:35.162" v="495" actId="20577"/>
          <ac:spMkLst>
            <pc:docMk/>
            <pc:sldMk cId="3406062158" sldId="411"/>
            <ac:spMk id="2" creationId="{86AD7F3A-422D-4CD2-9B8A-E770F487295B}"/>
          </ac:spMkLst>
        </pc:spChg>
        <pc:picChg chg="add mod">
          <ac:chgData name="Barber, Nicola" userId="03a8b535-f180-47f5-a885-22f5c3c69005" providerId="ADAL" clId="{2AC86F47-4B1F-4167-A698-966B6F0F8703}" dt="2023-05-23T14:41:00.979" v="639"/>
          <ac:picMkLst>
            <pc:docMk/>
            <pc:sldMk cId="3406062158" sldId="411"/>
            <ac:picMk id="3" creationId="{98B8B299-736E-262E-58BB-D15017836795}"/>
          </ac:picMkLst>
        </pc:picChg>
        <pc:picChg chg="add mod">
          <ac:chgData name="Barber, Nicola" userId="03a8b535-f180-47f5-a885-22f5c3c69005" providerId="ADAL" clId="{2AC86F47-4B1F-4167-A698-966B6F0F8703}" dt="2023-05-23T14:41:00.979" v="639"/>
          <ac:picMkLst>
            <pc:docMk/>
            <pc:sldMk cId="3406062158" sldId="411"/>
            <ac:picMk id="4" creationId="{2C74546E-EC95-F2DE-F07C-00528E4DD174}"/>
          </ac:picMkLst>
        </pc:picChg>
        <pc:picChg chg="add mod">
          <ac:chgData name="Barber, Nicola" userId="03a8b535-f180-47f5-a885-22f5c3c69005" providerId="ADAL" clId="{2AC86F47-4B1F-4167-A698-966B6F0F8703}" dt="2023-05-23T14:41:00.979" v="639"/>
          <ac:picMkLst>
            <pc:docMk/>
            <pc:sldMk cId="3406062158" sldId="411"/>
            <ac:picMk id="5" creationId="{C0C508D6-1D37-1EE7-8FC0-4A324047249C}"/>
          </ac:picMkLst>
        </pc:picChg>
        <pc:picChg chg="add mod">
          <ac:chgData name="Barber, Nicola" userId="03a8b535-f180-47f5-a885-22f5c3c69005" providerId="ADAL" clId="{2AC86F47-4B1F-4167-A698-966B6F0F8703}" dt="2023-05-23T14:41:00.979" v="639"/>
          <ac:picMkLst>
            <pc:docMk/>
            <pc:sldMk cId="3406062158" sldId="411"/>
            <ac:picMk id="6" creationId="{A215C485-57EE-DE90-C597-1AA8F5EFFB3E}"/>
          </ac:picMkLst>
        </pc:picChg>
        <pc:picChg chg="add mod">
          <ac:chgData name="Barber, Nicola" userId="03a8b535-f180-47f5-a885-22f5c3c69005" providerId="ADAL" clId="{2AC86F47-4B1F-4167-A698-966B6F0F8703}" dt="2023-05-23T14:41:00.979" v="639"/>
          <ac:picMkLst>
            <pc:docMk/>
            <pc:sldMk cId="3406062158" sldId="411"/>
            <ac:picMk id="8" creationId="{AC8E64CE-37ED-894F-BD2D-F859D1926EB7}"/>
          </ac:picMkLst>
        </pc:picChg>
        <pc:picChg chg="add mod">
          <ac:chgData name="Barber, Nicola" userId="03a8b535-f180-47f5-a885-22f5c3c69005" providerId="ADAL" clId="{2AC86F47-4B1F-4167-A698-966B6F0F8703}" dt="2023-05-23T14:41:45.743" v="641" actId="1076"/>
          <ac:picMkLst>
            <pc:docMk/>
            <pc:sldMk cId="3406062158" sldId="411"/>
            <ac:picMk id="10" creationId="{36E77049-0A43-40FB-AEAE-05A7B0610F70}"/>
          </ac:picMkLst>
        </pc:picChg>
        <pc:picChg chg="add mod">
          <ac:chgData name="Barber, Nicola" userId="03a8b535-f180-47f5-a885-22f5c3c69005" providerId="ADAL" clId="{2AC86F47-4B1F-4167-A698-966B6F0F8703}" dt="2023-05-23T14:41:45.743" v="641" actId="1076"/>
          <ac:picMkLst>
            <pc:docMk/>
            <pc:sldMk cId="3406062158" sldId="411"/>
            <ac:picMk id="11" creationId="{A968363F-EFCD-0FF6-CF75-5DCD615D3209}"/>
          </ac:picMkLst>
        </pc:picChg>
        <pc:picChg chg="add mod">
          <ac:chgData name="Barber, Nicola" userId="03a8b535-f180-47f5-a885-22f5c3c69005" providerId="ADAL" clId="{2AC86F47-4B1F-4167-A698-966B6F0F8703}" dt="2023-05-23T14:41:45.743" v="641" actId="1076"/>
          <ac:picMkLst>
            <pc:docMk/>
            <pc:sldMk cId="3406062158" sldId="411"/>
            <ac:picMk id="12" creationId="{C813769C-FD4A-1E41-9F99-9E942F038B10}"/>
          </ac:picMkLst>
        </pc:picChg>
        <pc:picChg chg="add mod">
          <ac:chgData name="Barber, Nicola" userId="03a8b535-f180-47f5-a885-22f5c3c69005" providerId="ADAL" clId="{2AC86F47-4B1F-4167-A698-966B6F0F8703}" dt="2023-05-23T14:41:45.743" v="641" actId="1076"/>
          <ac:picMkLst>
            <pc:docMk/>
            <pc:sldMk cId="3406062158" sldId="411"/>
            <ac:picMk id="13" creationId="{B82C1A34-ADDC-BB6F-EBCB-1D49B9597CC4}"/>
          </ac:picMkLst>
        </pc:picChg>
        <pc:picChg chg="add mod">
          <ac:chgData name="Barber, Nicola" userId="03a8b535-f180-47f5-a885-22f5c3c69005" providerId="ADAL" clId="{2AC86F47-4B1F-4167-A698-966B6F0F8703}" dt="2023-05-23T14:42:11.155" v="648" actId="1076"/>
          <ac:picMkLst>
            <pc:docMk/>
            <pc:sldMk cId="3406062158" sldId="411"/>
            <ac:picMk id="15" creationId="{7FC9C9A2-0706-EC1F-1B70-FF16652D2BE3}"/>
          </ac:picMkLst>
        </pc:picChg>
        <pc:picChg chg="add mod">
          <ac:chgData name="Barber, Nicola" userId="03a8b535-f180-47f5-a885-22f5c3c69005" providerId="ADAL" clId="{2AC86F47-4B1F-4167-A698-966B6F0F8703}" dt="2023-05-23T14:41:51.573" v="643" actId="1076"/>
          <ac:picMkLst>
            <pc:docMk/>
            <pc:sldMk cId="3406062158" sldId="411"/>
            <ac:picMk id="16" creationId="{FA681452-F0E2-3D89-8E8A-DA8D84D6F36A}"/>
          </ac:picMkLst>
        </pc:picChg>
        <pc:picChg chg="add mod">
          <ac:chgData name="Barber, Nicola" userId="03a8b535-f180-47f5-a885-22f5c3c69005" providerId="ADAL" clId="{2AC86F47-4B1F-4167-A698-966B6F0F8703}" dt="2023-05-23T14:42:13.070" v="649" actId="1076"/>
          <ac:picMkLst>
            <pc:docMk/>
            <pc:sldMk cId="3406062158" sldId="411"/>
            <ac:picMk id="17" creationId="{64842BD3-2582-488E-7C24-C9C1F029A8B2}"/>
          </ac:picMkLst>
        </pc:picChg>
        <pc:picChg chg="add mod">
          <ac:chgData name="Barber, Nicola" userId="03a8b535-f180-47f5-a885-22f5c3c69005" providerId="ADAL" clId="{2AC86F47-4B1F-4167-A698-966B6F0F8703}" dt="2023-05-23T14:42:14.701" v="650" actId="1076"/>
          <ac:picMkLst>
            <pc:docMk/>
            <pc:sldMk cId="3406062158" sldId="411"/>
            <ac:picMk id="18" creationId="{A79BE9F8-65A7-6521-A13A-16AD6D413B04}"/>
          </ac:picMkLst>
        </pc:picChg>
      </pc:sldChg>
      <pc:sldChg chg="add del">
        <pc:chgData name="Barber, Nicola" userId="03a8b535-f180-47f5-a885-22f5c3c69005" providerId="ADAL" clId="{2AC86F47-4B1F-4167-A698-966B6F0F8703}" dt="2023-05-23T14:29:21.514" v="470"/>
        <pc:sldMkLst>
          <pc:docMk/>
          <pc:sldMk cId="80983781" sldId="412"/>
        </pc:sldMkLst>
      </pc:sldChg>
      <pc:sldChg chg="addSp delSp modSp add mod">
        <pc:chgData name="Barber, Nicola" userId="03a8b535-f180-47f5-a885-22f5c3c69005" providerId="ADAL" clId="{2AC86F47-4B1F-4167-A698-966B6F0F8703}" dt="2023-05-23T15:07:00.736" v="1025" actId="14100"/>
        <pc:sldMkLst>
          <pc:docMk/>
          <pc:sldMk cId="3266591571" sldId="412"/>
        </pc:sldMkLst>
        <pc:spChg chg="add mod">
          <ac:chgData name="Barber, Nicola" userId="03a8b535-f180-47f5-a885-22f5c3c69005" providerId="ADAL" clId="{2AC86F47-4B1F-4167-A698-966B6F0F8703}" dt="2023-05-23T15:06:47.757" v="1021" actId="1076"/>
          <ac:spMkLst>
            <pc:docMk/>
            <pc:sldMk cId="3266591571" sldId="412"/>
            <ac:spMk id="9" creationId="{70846BC8-9A76-BB62-C35B-DCE366E42B29}"/>
          </ac:spMkLst>
        </pc:spChg>
        <pc:spChg chg="add mod">
          <ac:chgData name="Barber, Nicola" userId="03a8b535-f180-47f5-a885-22f5c3c69005" providerId="ADAL" clId="{2AC86F47-4B1F-4167-A698-966B6F0F8703}" dt="2023-05-23T15:07:00.736" v="1025" actId="14100"/>
          <ac:spMkLst>
            <pc:docMk/>
            <pc:sldMk cId="3266591571" sldId="412"/>
            <ac:spMk id="10" creationId="{2A80717C-7461-760A-BFE3-CAAFB1528A34}"/>
          </ac:spMkLst>
        </pc:spChg>
        <pc:picChg chg="del">
          <ac:chgData name="Barber, Nicola" userId="03a8b535-f180-47f5-a885-22f5c3c69005" providerId="ADAL" clId="{2AC86F47-4B1F-4167-A698-966B6F0F8703}" dt="2023-05-23T14:52:39.157" v="795" actId="478"/>
          <ac:picMkLst>
            <pc:docMk/>
            <pc:sldMk cId="3266591571" sldId="412"/>
            <ac:picMk id="3" creationId="{AF4D2F1B-D5E0-ECA0-B03D-F0870C3A3199}"/>
          </ac:picMkLst>
        </pc:picChg>
        <pc:picChg chg="add mod">
          <ac:chgData name="Barber, Nicola" userId="03a8b535-f180-47f5-a885-22f5c3c69005" providerId="ADAL" clId="{2AC86F47-4B1F-4167-A698-966B6F0F8703}" dt="2023-05-23T14:52:49.602" v="798" actId="1076"/>
          <ac:picMkLst>
            <pc:docMk/>
            <pc:sldMk cId="3266591571" sldId="412"/>
            <ac:picMk id="5" creationId="{0B9B5262-DE62-F518-FA8F-FCAD4F0F1275}"/>
          </ac:picMkLst>
        </pc:picChg>
        <pc:picChg chg="del">
          <ac:chgData name="Barber, Nicola" userId="03a8b535-f180-47f5-a885-22f5c3c69005" providerId="ADAL" clId="{2AC86F47-4B1F-4167-A698-966B6F0F8703}" dt="2023-05-23T14:52:40.224" v="796" actId="478"/>
          <ac:picMkLst>
            <pc:docMk/>
            <pc:sldMk cId="3266591571" sldId="412"/>
            <ac:picMk id="6" creationId="{68017F6C-42DC-0A5C-9D86-A73C40EF3F3E}"/>
          </ac:picMkLst>
        </pc:picChg>
        <pc:picChg chg="add mod">
          <ac:chgData name="Barber, Nicola" userId="03a8b535-f180-47f5-a885-22f5c3c69005" providerId="ADAL" clId="{2AC86F47-4B1F-4167-A698-966B6F0F8703}" dt="2023-05-23T14:53:01.670" v="800" actId="1076"/>
          <ac:picMkLst>
            <pc:docMk/>
            <pc:sldMk cId="3266591571" sldId="412"/>
            <ac:picMk id="8" creationId="{09BBD02D-EFE1-3662-5E68-75FD303F2C85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07:09.232" v="1027" actId="1076"/>
        <pc:sldMkLst>
          <pc:docMk/>
          <pc:sldMk cId="2908424112" sldId="413"/>
        </pc:sldMkLst>
        <pc:spChg chg="add mod">
          <ac:chgData name="Barber, Nicola" userId="03a8b535-f180-47f5-a885-22f5c3c69005" providerId="ADAL" clId="{2AC86F47-4B1F-4167-A698-966B6F0F8703}" dt="2023-05-23T15:07:09.232" v="1027" actId="1076"/>
          <ac:spMkLst>
            <pc:docMk/>
            <pc:sldMk cId="2908424112" sldId="413"/>
            <ac:spMk id="9" creationId="{901FB342-DC49-0915-AA75-C328FD01C0C1}"/>
          </ac:spMkLst>
        </pc:spChg>
        <pc:picChg chg="add mod">
          <ac:chgData name="Barber, Nicola" userId="03a8b535-f180-47f5-a885-22f5c3c69005" providerId="ADAL" clId="{2AC86F47-4B1F-4167-A698-966B6F0F8703}" dt="2023-05-23T14:53:15.854" v="805" actId="1076"/>
          <ac:picMkLst>
            <pc:docMk/>
            <pc:sldMk cId="2908424112" sldId="413"/>
            <ac:picMk id="3" creationId="{2E09552A-DC79-667B-5BED-2AD162B194D5}"/>
          </ac:picMkLst>
        </pc:picChg>
        <pc:picChg chg="del">
          <ac:chgData name="Barber, Nicola" userId="03a8b535-f180-47f5-a885-22f5c3c69005" providerId="ADAL" clId="{2AC86F47-4B1F-4167-A698-966B6F0F8703}" dt="2023-05-23T14:53:05.236" v="802" actId="478"/>
          <ac:picMkLst>
            <pc:docMk/>
            <pc:sldMk cId="2908424112" sldId="413"/>
            <ac:picMk id="5" creationId="{0B9B5262-DE62-F518-FA8F-FCAD4F0F1275}"/>
          </ac:picMkLst>
        </pc:picChg>
        <pc:picChg chg="add mod">
          <ac:chgData name="Barber, Nicola" userId="03a8b535-f180-47f5-a885-22f5c3c69005" providerId="ADAL" clId="{2AC86F47-4B1F-4167-A698-966B6F0F8703}" dt="2023-05-23T14:53:23.863" v="807" actId="1076"/>
          <ac:picMkLst>
            <pc:docMk/>
            <pc:sldMk cId="2908424112" sldId="413"/>
            <ac:picMk id="7" creationId="{A12101D5-DC02-DD06-ABCA-60716F4B738A}"/>
          </ac:picMkLst>
        </pc:picChg>
        <pc:picChg chg="del">
          <ac:chgData name="Barber, Nicola" userId="03a8b535-f180-47f5-a885-22f5c3c69005" providerId="ADAL" clId="{2AC86F47-4B1F-4167-A698-966B6F0F8703}" dt="2023-05-23T14:53:06.665" v="803" actId="478"/>
          <ac:picMkLst>
            <pc:docMk/>
            <pc:sldMk cId="2908424112" sldId="413"/>
            <ac:picMk id="8" creationId="{09BBD02D-EFE1-3662-5E68-75FD303F2C85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07:20.818" v="1031" actId="1076"/>
        <pc:sldMkLst>
          <pc:docMk/>
          <pc:sldMk cId="1942933088" sldId="414"/>
        </pc:sldMkLst>
        <pc:spChg chg="add mod">
          <ac:chgData name="Barber, Nicola" userId="03a8b535-f180-47f5-a885-22f5c3c69005" providerId="ADAL" clId="{2AC86F47-4B1F-4167-A698-966B6F0F8703}" dt="2023-05-23T15:07:20.818" v="1031" actId="1076"/>
          <ac:spMkLst>
            <pc:docMk/>
            <pc:sldMk cId="1942933088" sldId="414"/>
            <ac:spMk id="14" creationId="{AC61CEE3-C6B2-D843-2E96-2152CCFEFEBC}"/>
          </ac:spMkLst>
        </pc:spChg>
        <pc:spChg chg="add mod">
          <ac:chgData name="Barber, Nicola" userId="03a8b535-f180-47f5-a885-22f5c3c69005" providerId="ADAL" clId="{2AC86F47-4B1F-4167-A698-966B6F0F8703}" dt="2023-05-23T15:07:18.920" v="1030" actId="1076"/>
          <ac:spMkLst>
            <pc:docMk/>
            <pc:sldMk cId="1942933088" sldId="414"/>
            <ac:spMk id="15" creationId="{950DD448-4584-A623-FCE4-A753008D81D1}"/>
          </ac:spMkLst>
        </pc:spChg>
        <pc:picChg chg="del">
          <ac:chgData name="Barber, Nicola" userId="03a8b535-f180-47f5-a885-22f5c3c69005" providerId="ADAL" clId="{2AC86F47-4B1F-4167-A698-966B6F0F8703}" dt="2023-05-23T14:53:27.195" v="809" actId="478"/>
          <ac:picMkLst>
            <pc:docMk/>
            <pc:sldMk cId="1942933088" sldId="414"/>
            <ac:picMk id="3" creationId="{2E09552A-DC79-667B-5BED-2AD162B194D5}"/>
          </ac:picMkLst>
        </pc:picChg>
        <pc:picChg chg="add mod">
          <ac:chgData name="Barber, Nicola" userId="03a8b535-f180-47f5-a885-22f5c3c69005" providerId="ADAL" clId="{2AC86F47-4B1F-4167-A698-966B6F0F8703}" dt="2023-05-23T14:53:35.605" v="813" actId="1076"/>
          <ac:picMkLst>
            <pc:docMk/>
            <pc:sldMk cId="1942933088" sldId="414"/>
            <ac:picMk id="5" creationId="{D894F83D-0F7A-B76F-9821-05DF19C9B3FE}"/>
          </ac:picMkLst>
        </pc:picChg>
        <pc:picChg chg="del mod">
          <ac:chgData name="Barber, Nicola" userId="03a8b535-f180-47f5-a885-22f5c3c69005" providerId="ADAL" clId="{2AC86F47-4B1F-4167-A698-966B6F0F8703}" dt="2023-05-23T14:53:28.066" v="811" actId="478"/>
          <ac:picMkLst>
            <pc:docMk/>
            <pc:sldMk cId="1942933088" sldId="414"/>
            <ac:picMk id="7" creationId="{A12101D5-DC02-DD06-ABCA-60716F4B738A}"/>
          </ac:picMkLst>
        </pc:picChg>
        <pc:picChg chg="add mod">
          <ac:chgData name="Barber, Nicola" userId="03a8b535-f180-47f5-a885-22f5c3c69005" providerId="ADAL" clId="{2AC86F47-4B1F-4167-A698-966B6F0F8703}" dt="2023-05-23T14:53:44.478" v="815" actId="1076"/>
          <ac:picMkLst>
            <pc:docMk/>
            <pc:sldMk cId="1942933088" sldId="414"/>
            <ac:picMk id="8" creationId="{3C826010-C72E-BEA9-D614-34F97A02A741}"/>
          </ac:picMkLst>
        </pc:picChg>
        <pc:picChg chg="add del">
          <ac:chgData name="Barber, Nicola" userId="03a8b535-f180-47f5-a885-22f5c3c69005" providerId="ADAL" clId="{2AC86F47-4B1F-4167-A698-966B6F0F8703}" dt="2023-05-23T14:53:48.694" v="817" actId="22"/>
          <ac:picMkLst>
            <pc:docMk/>
            <pc:sldMk cId="1942933088" sldId="414"/>
            <ac:picMk id="10" creationId="{32CDEFD8-598D-D573-4F67-A4D7D1C99AE6}"/>
          </ac:picMkLst>
        </pc:picChg>
        <pc:picChg chg="add del">
          <ac:chgData name="Barber, Nicola" userId="03a8b535-f180-47f5-a885-22f5c3c69005" providerId="ADAL" clId="{2AC86F47-4B1F-4167-A698-966B6F0F8703}" dt="2023-05-23T14:53:51.129" v="819" actId="478"/>
          <ac:picMkLst>
            <pc:docMk/>
            <pc:sldMk cId="1942933088" sldId="414"/>
            <ac:picMk id="13" creationId="{C0E87B93-AD27-73CD-F07D-5B26CAAE8ECD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07:27.538" v="1033" actId="1076"/>
        <pc:sldMkLst>
          <pc:docMk/>
          <pc:sldMk cId="1405441654" sldId="415"/>
        </pc:sldMkLst>
        <pc:spChg chg="add mod">
          <ac:chgData name="Barber, Nicola" userId="03a8b535-f180-47f5-a885-22f5c3c69005" providerId="ADAL" clId="{2AC86F47-4B1F-4167-A698-966B6F0F8703}" dt="2023-05-23T15:07:27.538" v="1033" actId="1076"/>
          <ac:spMkLst>
            <pc:docMk/>
            <pc:sldMk cId="1405441654" sldId="415"/>
            <ac:spMk id="9" creationId="{6BEDCDB8-77D8-C5E5-1BFA-7D4C545C4557}"/>
          </ac:spMkLst>
        </pc:spChg>
        <pc:picChg chg="add mod">
          <ac:chgData name="Barber, Nicola" userId="03a8b535-f180-47f5-a885-22f5c3c69005" providerId="ADAL" clId="{2AC86F47-4B1F-4167-A698-966B6F0F8703}" dt="2023-05-23T14:54:09.792" v="824" actId="1076"/>
          <ac:picMkLst>
            <pc:docMk/>
            <pc:sldMk cId="1405441654" sldId="415"/>
            <ac:picMk id="3" creationId="{ECE5B629-2BF0-B03E-A14A-9293C4AAA614}"/>
          </ac:picMkLst>
        </pc:picChg>
        <pc:picChg chg="del">
          <ac:chgData name="Barber, Nicola" userId="03a8b535-f180-47f5-a885-22f5c3c69005" providerId="ADAL" clId="{2AC86F47-4B1F-4167-A698-966B6F0F8703}" dt="2023-05-23T14:53:55.184" v="821" actId="478"/>
          <ac:picMkLst>
            <pc:docMk/>
            <pc:sldMk cId="1405441654" sldId="415"/>
            <ac:picMk id="5" creationId="{D894F83D-0F7A-B76F-9821-05DF19C9B3FE}"/>
          </ac:picMkLst>
        </pc:picChg>
        <pc:picChg chg="add mod">
          <ac:chgData name="Barber, Nicola" userId="03a8b535-f180-47f5-a885-22f5c3c69005" providerId="ADAL" clId="{2AC86F47-4B1F-4167-A698-966B6F0F8703}" dt="2023-05-23T14:54:18.002" v="826" actId="1076"/>
          <ac:picMkLst>
            <pc:docMk/>
            <pc:sldMk cId="1405441654" sldId="415"/>
            <ac:picMk id="7" creationId="{82CDAFFF-BDA6-4ED5-6F71-8B36988FBD18}"/>
          </ac:picMkLst>
        </pc:picChg>
        <pc:picChg chg="del">
          <ac:chgData name="Barber, Nicola" userId="03a8b535-f180-47f5-a885-22f5c3c69005" providerId="ADAL" clId="{2AC86F47-4B1F-4167-A698-966B6F0F8703}" dt="2023-05-23T14:53:56.008" v="822" actId="478"/>
          <ac:picMkLst>
            <pc:docMk/>
            <pc:sldMk cId="1405441654" sldId="415"/>
            <ac:picMk id="8" creationId="{3C826010-C72E-BEA9-D614-34F97A02A741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07:33.135" v="1035" actId="1076"/>
        <pc:sldMkLst>
          <pc:docMk/>
          <pc:sldMk cId="2645731167" sldId="416"/>
        </pc:sldMkLst>
        <pc:spChg chg="add mod">
          <ac:chgData name="Barber, Nicola" userId="03a8b535-f180-47f5-a885-22f5c3c69005" providerId="ADAL" clId="{2AC86F47-4B1F-4167-A698-966B6F0F8703}" dt="2023-05-23T15:07:33.135" v="1035" actId="1076"/>
          <ac:spMkLst>
            <pc:docMk/>
            <pc:sldMk cId="2645731167" sldId="416"/>
            <ac:spMk id="9" creationId="{B44FE7EE-572E-FC5B-9122-FDAA67A02CCE}"/>
          </ac:spMkLst>
        </pc:spChg>
        <pc:picChg chg="del">
          <ac:chgData name="Barber, Nicola" userId="03a8b535-f180-47f5-a885-22f5c3c69005" providerId="ADAL" clId="{2AC86F47-4B1F-4167-A698-966B6F0F8703}" dt="2023-05-23T14:54:21.328" v="828" actId="478"/>
          <ac:picMkLst>
            <pc:docMk/>
            <pc:sldMk cId="2645731167" sldId="416"/>
            <ac:picMk id="3" creationId="{ECE5B629-2BF0-B03E-A14A-9293C4AAA614}"/>
          </ac:picMkLst>
        </pc:picChg>
        <pc:picChg chg="add mod">
          <ac:chgData name="Barber, Nicola" userId="03a8b535-f180-47f5-a885-22f5c3c69005" providerId="ADAL" clId="{2AC86F47-4B1F-4167-A698-966B6F0F8703}" dt="2023-05-23T14:54:29.023" v="831" actId="1076"/>
          <ac:picMkLst>
            <pc:docMk/>
            <pc:sldMk cId="2645731167" sldId="416"/>
            <ac:picMk id="5" creationId="{8F640061-ECCB-F9C3-31F5-3AE2562BC415}"/>
          </ac:picMkLst>
        </pc:picChg>
        <pc:picChg chg="del">
          <ac:chgData name="Barber, Nicola" userId="03a8b535-f180-47f5-a885-22f5c3c69005" providerId="ADAL" clId="{2AC86F47-4B1F-4167-A698-966B6F0F8703}" dt="2023-05-23T14:54:22.136" v="829" actId="478"/>
          <ac:picMkLst>
            <pc:docMk/>
            <pc:sldMk cId="2645731167" sldId="416"/>
            <ac:picMk id="7" creationId="{82CDAFFF-BDA6-4ED5-6F71-8B36988FBD18}"/>
          </ac:picMkLst>
        </pc:picChg>
        <pc:picChg chg="add mod">
          <ac:chgData name="Barber, Nicola" userId="03a8b535-f180-47f5-a885-22f5c3c69005" providerId="ADAL" clId="{2AC86F47-4B1F-4167-A698-966B6F0F8703}" dt="2023-05-23T14:54:38.626" v="833" actId="1076"/>
          <ac:picMkLst>
            <pc:docMk/>
            <pc:sldMk cId="2645731167" sldId="416"/>
            <ac:picMk id="8" creationId="{A0680134-07FE-20DD-CC67-4644C328DD9C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4:55:07.652" v="842" actId="1076"/>
        <pc:sldMkLst>
          <pc:docMk/>
          <pc:sldMk cId="3339319825" sldId="417"/>
        </pc:sldMkLst>
        <pc:picChg chg="add mod">
          <ac:chgData name="Barber, Nicola" userId="03a8b535-f180-47f5-a885-22f5c3c69005" providerId="ADAL" clId="{2AC86F47-4B1F-4167-A698-966B6F0F8703}" dt="2023-05-23T14:55:07.652" v="842" actId="1076"/>
          <ac:picMkLst>
            <pc:docMk/>
            <pc:sldMk cId="3339319825" sldId="417"/>
            <ac:picMk id="3" creationId="{A832E316-14B2-B36C-D437-1C98CB6D76AC}"/>
          </ac:picMkLst>
        </pc:picChg>
        <pc:picChg chg="del">
          <ac:chgData name="Barber, Nicola" userId="03a8b535-f180-47f5-a885-22f5c3c69005" providerId="ADAL" clId="{2AC86F47-4B1F-4167-A698-966B6F0F8703}" dt="2023-05-23T14:54:41.994" v="835" actId="478"/>
          <ac:picMkLst>
            <pc:docMk/>
            <pc:sldMk cId="3339319825" sldId="417"/>
            <ac:picMk id="5" creationId="{8F640061-ECCB-F9C3-31F5-3AE2562BC415}"/>
          </ac:picMkLst>
        </pc:picChg>
        <pc:picChg chg="add mod">
          <ac:chgData name="Barber, Nicola" userId="03a8b535-f180-47f5-a885-22f5c3c69005" providerId="ADAL" clId="{2AC86F47-4B1F-4167-A698-966B6F0F8703}" dt="2023-05-23T14:55:01.176" v="840" actId="1076"/>
          <ac:picMkLst>
            <pc:docMk/>
            <pc:sldMk cId="3339319825" sldId="417"/>
            <ac:picMk id="7" creationId="{04F9B778-11C8-A1D7-BB5E-2880671FB3F8}"/>
          </ac:picMkLst>
        </pc:picChg>
        <pc:picChg chg="del">
          <ac:chgData name="Barber, Nicola" userId="03a8b535-f180-47f5-a885-22f5c3c69005" providerId="ADAL" clId="{2AC86F47-4B1F-4167-A698-966B6F0F8703}" dt="2023-05-23T14:54:42.856" v="836" actId="478"/>
          <ac:picMkLst>
            <pc:docMk/>
            <pc:sldMk cId="3339319825" sldId="417"/>
            <ac:picMk id="8" creationId="{A0680134-07FE-20DD-CC67-4644C328DD9C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4:55:33.330" v="851" actId="1076"/>
        <pc:sldMkLst>
          <pc:docMk/>
          <pc:sldMk cId="3804819880" sldId="418"/>
        </pc:sldMkLst>
        <pc:picChg chg="del mod">
          <ac:chgData name="Barber, Nicola" userId="03a8b535-f180-47f5-a885-22f5c3c69005" providerId="ADAL" clId="{2AC86F47-4B1F-4167-A698-966B6F0F8703}" dt="2023-05-23T14:55:11.910" v="845" actId="478"/>
          <ac:picMkLst>
            <pc:docMk/>
            <pc:sldMk cId="3804819880" sldId="418"/>
            <ac:picMk id="3" creationId="{A832E316-14B2-B36C-D437-1C98CB6D76AC}"/>
          </ac:picMkLst>
        </pc:picChg>
        <pc:picChg chg="add mod">
          <ac:chgData name="Barber, Nicola" userId="03a8b535-f180-47f5-a885-22f5c3c69005" providerId="ADAL" clId="{2AC86F47-4B1F-4167-A698-966B6F0F8703}" dt="2023-05-23T14:55:24.366" v="849" actId="1076"/>
          <ac:picMkLst>
            <pc:docMk/>
            <pc:sldMk cId="3804819880" sldId="418"/>
            <ac:picMk id="5" creationId="{6D5534E9-F0E8-FFE2-B919-E0477C708DFC}"/>
          </ac:picMkLst>
        </pc:picChg>
        <pc:picChg chg="del">
          <ac:chgData name="Barber, Nicola" userId="03a8b535-f180-47f5-a885-22f5c3c69005" providerId="ADAL" clId="{2AC86F47-4B1F-4167-A698-966B6F0F8703}" dt="2023-05-23T14:55:12.710" v="846" actId="478"/>
          <ac:picMkLst>
            <pc:docMk/>
            <pc:sldMk cId="3804819880" sldId="418"/>
            <ac:picMk id="7" creationId="{04F9B778-11C8-A1D7-BB5E-2880671FB3F8}"/>
          </ac:picMkLst>
        </pc:picChg>
        <pc:picChg chg="add mod">
          <ac:chgData name="Barber, Nicola" userId="03a8b535-f180-47f5-a885-22f5c3c69005" providerId="ADAL" clId="{2AC86F47-4B1F-4167-A698-966B6F0F8703}" dt="2023-05-23T14:55:33.330" v="851" actId="1076"/>
          <ac:picMkLst>
            <pc:docMk/>
            <pc:sldMk cId="3804819880" sldId="418"/>
            <ac:picMk id="8" creationId="{7EB2241B-16A2-5A4E-332E-A915282D060A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4:55:54.985" v="860" actId="1076"/>
        <pc:sldMkLst>
          <pc:docMk/>
          <pc:sldMk cId="381617413" sldId="419"/>
        </pc:sldMkLst>
        <pc:picChg chg="add mod">
          <ac:chgData name="Barber, Nicola" userId="03a8b535-f180-47f5-a885-22f5c3c69005" providerId="ADAL" clId="{2AC86F47-4B1F-4167-A698-966B6F0F8703}" dt="2023-05-23T14:55:44.476" v="858" actId="1076"/>
          <ac:picMkLst>
            <pc:docMk/>
            <pc:sldMk cId="381617413" sldId="419"/>
            <ac:picMk id="3" creationId="{F1F66A93-C956-AD71-9C88-02A3F2A8CB2E}"/>
          </ac:picMkLst>
        </pc:picChg>
        <pc:picChg chg="del mod">
          <ac:chgData name="Barber, Nicola" userId="03a8b535-f180-47f5-a885-22f5c3c69005" providerId="ADAL" clId="{2AC86F47-4B1F-4167-A698-966B6F0F8703}" dt="2023-05-23T14:55:36.469" v="854" actId="478"/>
          <ac:picMkLst>
            <pc:docMk/>
            <pc:sldMk cId="381617413" sldId="419"/>
            <ac:picMk id="5" creationId="{6D5534E9-F0E8-FFE2-B919-E0477C708DFC}"/>
          </ac:picMkLst>
        </pc:picChg>
        <pc:picChg chg="add mod">
          <ac:chgData name="Barber, Nicola" userId="03a8b535-f180-47f5-a885-22f5c3c69005" providerId="ADAL" clId="{2AC86F47-4B1F-4167-A698-966B6F0F8703}" dt="2023-05-23T14:55:54.985" v="860" actId="1076"/>
          <ac:picMkLst>
            <pc:docMk/>
            <pc:sldMk cId="381617413" sldId="419"/>
            <ac:picMk id="7" creationId="{7C8079AD-8195-1851-784E-B02448F95262}"/>
          </ac:picMkLst>
        </pc:picChg>
        <pc:picChg chg="del mod">
          <ac:chgData name="Barber, Nicola" userId="03a8b535-f180-47f5-a885-22f5c3c69005" providerId="ADAL" clId="{2AC86F47-4B1F-4167-A698-966B6F0F8703}" dt="2023-05-23T14:55:37.543" v="856" actId="478"/>
          <ac:picMkLst>
            <pc:docMk/>
            <pc:sldMk cId="381617413" sldId="419"/>
            <ac:picMk id="8" creationId="{7EB2241B-16A2-5A4E-332E-A915282D060A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4:56:17.617" v="867" actId="1076"/>
        <pc:sldMkLst>
          <pc:docMk/>
          <pc:sldMk cId="3840206834" sldId="420"/>
        </pc:sldMkLst>
        <pc:picChg chg="del">
          <ac:chgData name="Barber, Nicola" userId="03a8b535-f180-47f5-a885-22f5c3c69005" providerId="ADAL" clId="{2AC86F47-4B1F-4167-A698-966B6F0F8703}" dt="2023-05-23T14:55:57.865" v="862" actId="478"/>
          <ac:picMkLst>
            <pc:docMk/>
            <pc:sldMk cId="3840206834" sldId="420"/>
            <ac:picMk id="3" creationId="{F1F66A93-C956-AD71-9C88-02A3F2A8CB2E}"/>
          </ac:picMkLst>
        </pc:picChg>
        <pc:picChg chg="add mod">
          <ac:chgData name="Barber, Nicola" userId="03a8b535-f180-47f5-a885-22f5c3c69005" providerId="ADAL" clId="{2AC86F47-4B1F-4167-A698-966B6F0F8703}" dt="2023-05-23T14:56:06.476" v="865" actId="1076"/>
          <ac:picMkLst>
            <pc:docMk/>
            <pc:sldMk cId="3840206834" sldId="420"/>
            <ac:picMk id="5" creationId="{291BEEA3-27DF-F293-68EB-7E58C1C2F7F4}"/>
          </ac:picMkLst>
        </pc:picChg>
        <pc:picChg chg="del">
          <ac:chgData name="Barber, Nicola" userId="03a8b535-f180-47f5-a885-22f5c3c69005" providerId="ADAL" clId="{2AC86F47-4B1F-4167-A698-966B6F0F8703}" dt="2023-05-23T14:55:58.637" v="863" actId="478"/>
          <ac:picMkLst>
            <pc:docMk/>
            <pc:sldMk cId="3840206834" sldId="420"/>
            <ac:picMk id="7" creationId="{7C8079AD-8195-1851-784E-B02448F95262}"/>
          </ac:picMkLst>
        </pc:picChg>
        <pc:picChg chg="add mod">
          <ac:chgData name="Barber, Nicola" userId="03a8b535-f180-47f5-a885-22f5c3c69005" providerId="ADAL" clId="{2AC86F47-4B1F-4167-A698-966B6F0F8703}" dt="2023-05-23T14:56:17.617" v="867" actId="1076"/>
          <ac:picMkLst>
            <pc:docMk/>
            <pc:sldMk cId="3840206834" sldId="420"/>
            <ac:picMk id="8" creationId="{57E78469-5083-BC3C-CAE8-36EB733957EF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07:41.346" v="1037" actId="1076"/>
        <pc:sldMkLst>
          <pc:docMk/>
          <pc:sldMk cId="636632856" sldId="421"/>
        </pc:sldMkLst>
        <pc:spChg chg="add mod">
          <ac:chgData name="Barber, Nicola" userId="03a8b535-f180-47f5-a885-22f5c3c69005" providerId="ADAL" clId="{2AC86F47-4B1F-4167-A698-966B6F0F8703}" dt="2023-05-23T15:07:41.346" v="1037" actId="1076"/>
          <ac:spMkLst>
            <pc:docMk/>
            <pc:sldMk cId="636632856" sldId="421"/>
            <ac:spMk id="9" creationId="{2ACFBC9F-81AE-0CB2-871A-50673D52ABEB}"/>
          </ac:spMkLst>
        </pc:spChg>
        <pc:picChg chg="add mod">
          <ac:chgData name="Barber, Nicola" userId="03a8b535-f180-47f5-a885-22f5c3c69005" providerId="ADAL" clId="{2AC86F47-4B1F-4167-A698-966B6F0F8703}" dt="2023-05-23T14:56:29.389" v="872" actId="1076"/>
          <ac:picMkLst>
            <pc:docMk/>
            <pc:sldMk cId="636632856" sldId="421"/>
            <ac:picMk id="3" creationId="{472EC0F2-DA31-2080-2557-73C7806D2698}"/>
          </ac:picMkLst>
        </pc:picChg>
        <pc:picChg chg="del">
          <ac:chgData name="Barber, Nicola" userId="03a8b535-f180-47f5-a885-22f5c3c69005" providerId="ADAL" clId="{2AC86F47-4B1F-4167-A698-966B6F0F8703}" dt="2023-05-23T14:56:20.564" v="869" actId="478"/>
          <ac:picMkLst>
            <pc:docMk/>
            <pc:sldMk cId="636632856" sldId="421"/>
            <ac:picMk id="5" creationId="{291BEEA3-27DF-F293-68EB-7E58C1C2F7F4}"/>
          </ac:picMkLst>
        </pc:picChg>
        <pc:picChg chg="add mod">
          <ac:chgData name="Barber, Nicola" userId="03a8b535-f180-47f5-a885-22f5c3c69005" providerId="ADAL" clId="{2AC86F47-4B1F-4167-A698-966B6F0F8703}" dt="2023-05-23T14:56:39.126" v="874" actId="1076"/>
          <ac:picMkLst>
            <pc:docMk/>
            <pc:sldMk cId="636632856" sldId="421"/>
            <ac:picMk id="7" creationId="{B458E029-9305-C90C-F425-5F909805FD79}"/>
          </ac:picMkLst>
        </pc:picChg>
        <pc:picChg chg="del">
          <ac:chgData name="Barber, Nicola" userId="03a8b535-f180-47f5-a885-22f5c3c69005" providerId="ADAL" clId="{2AC86F47-4B1F-4167-A698-966B6F0F8703}" dt="2023-05-23T14:56:21.374" v="870" actId="478"/>
          <ac:picMkLst>
            <pc:docMk/>
            <pc:sldMk cId="636632856" sldId="421"/>
            <ac:picMk id="8" creationId="{57E78469-5083-BC3C-CAE8-36EB733957EF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4:57:00.737" v="882" actId="1076"/>
        <pc:sldMkLst>
          <pc:docMk/>
          <pc:sldMk cId="3338096446" sldId="422"/>
        </pc:sldMkLst>
        <pc:picChg chg="del">
          <ac:chgData name="Barber, Nicola" userId="03a8b535-f180-47f5-a885-22f5c3c69005" providerId="ADAL" clId="{2AC86F47-4B1F-4167-A698-966B6F0F8703}" dt="2023-05-23T14:56:41.990" v="876" actId="478"/>
          <ac:picMkLst>
            <pc:docMk/>
            <pc:sldMk cId="3338096446" sldId="422"/>
            <ac:picMk id="3" creationId="{472EC0F2-DA31-2080-2557-73C7806D2698}"/>
          </ac:picMkLst>
        </pc:picChg>
        <pc:picChg chg="add mod">
          <ac:chgData name="Barber, Nicola" userId="03a8b535-f180-47f5-a885-22f5c3c69005" providerId="ADAL" clId="{2AC86F47-4B1F-4167-A698-966B6F0F8703}" dt="2023-05-23T14:56:50.961" v="880" actId="1076"/>
          <ac:picMkLst>
            <pc:docMk/>
            <pc:sldMk cId="3338096446" sldId="422"/>
            <ac:picMk id="5" creationId="{0A6F102C-A094-1815-318B-CB337482FF41}"/>
          </ac:picMkLst>
        </pc:picChg>
        <pc:picChg chg="del mod">
          <ac:chgData name="Barber, Nicola" userId="03a8b535-f180-47f5-a885-22f5c3c69005" providerId="ADAL" clId="{2AC86F47-4B1F-4167-A698-966B6F0F8703}" dt="2023-05-23T14:56:42.866" v="878" actId="478"/>
          <ac:picMkLst>
            <pc:docMk/>
            <pc:sldMk cId="3338096446" sldId="422"/>
            <ac:picMk id="7" creationId="{B458E029-9305-C90C-F425-5F909805FD79}"/>
          </ac:picMkLst>
        </pc:picChg>
        <pc:picChg chg="add mod">
          <ac:chgData name="Barber, Nicola" userId="03a8b535-f180-47f5-a885-22f5c3c69005" providerId="ADAL" clId="{2AC86F47-4B1F-4167-A698-966B6F0F8703}" dt="2023-05-23T14:57:00.737" v="882" actId="1076"/>
          <ac:picMkLst>
            <pc:docMk/>
            <pc:sldMk cId="3338096446" sldId="422"/>
            <ac:picMk id="8" creationId="{EE2E8A10-4E7D-404E-4E1C-6702F8DADC52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4:57:58.460" v="899" actId="1076"/>
        <pc:sldMkLst>
          <pc:docMk/>
          <pc:sldMk cId="2123216835" sldId="423"/>
        </pc:sldMkLst>
        <pc:picChg chg="add del mod">
          <ac:chgData name="Barber, Nicola" userId="03a8b535-f180-47f5-a885-22f5c3c69005" providerId="ADAL" clId="{2AC86F47-4B1F-4167-A698-966B6F0F8703}" dt="2023-05-23T14:57:38.242" v="893" actId="22"/>
          <ac:picMkLst>
            <pc:docMk/>
            <pc:sldMk cId="2123216835" sldId="423"/>
            <ac:picMk id="3" creationId="{4877CB62-09F6-AE75-5ED8-DEDD43CEFFE6}"/>
          </ac:picMkLst>
        </pc:picChg>
        <pc:picChg chg="del">
          <ac:chgData name="Barber, Nicola" userId="03a8b535-f180-47f5-a885-22f5c3c69005" providerId="ADAL" clId="{2AC86F47-4B1F-4167-A698-966B6F0F8703}" dt="2023-05-23T14:57:03.936" v="884" actId="478"/>
          <ac:picMkLst>
            <pc:docMk/>
            <pc:sldMk cId="2123216835" sldId="423"/>
            <ac:picMk id="5" creationId="{0A6F102C-A094-1815-318B-CB337482FF41}"/>
          </ac:picMkLst>
        </pc:picChg>
        <pc:picChg chg="add del mod">
          <ac:chgData name="Barber, Nicola" userId="03a8b535-f180-47f5-a885-22f5c3c69005" providerId="ADAL" clId="{2AC86F47-4B1F-4167-A698-966B6F0F8703}" dt="2023-05-23T14:57:37.424" v="891" actId="22"/>
          <ac:picMkLst>
            <pc:docMk/>
            <pc:sldMk cId="2123216835" sldId="423"/>
            <ac:picMk id="7" creationId="{0CFADD36-4928-B87C-35BB-057E653D8163}"/>
          </ac:picMkLst>
        </pc:picChg>
        <pc:picChg chg="del">
          <ac:chgData name="Barber, Nicola" userId="03a8b535-f180-47f5-a885-22f5c3c69005" providerId="ADAL" clId="{2AC86F47-4B1F-4167-A698-966B6F0F8703}" dt="2023-05-23T14:57:04.803" v="885" actId="478"/>
          <ac:picMkLst>
            <pc:docMk/>
            <pc:sldMk cId="2123216835" sldId="423"/>
            <ac:picMk id="8" creationId="{EE2E8A10-4E7D-404E-4E1C-6702F8DADC52}"/>
          </ac:picMkLst>
        </pc:picChg>
        <pc:picChg chg="add mod">
          <ac:chgData name="Barber, Nicola" userId="03a8b535-f180-47f5-a885-22f5c3c69005" providerId="ADAL" clId="{2AC86F47-4B1F-4167-A698-966B6F0F8703}" dt="2023-05-23T14:57:50.296" v="897" actId="1076"/>
          <ac:picMkLst>
            <pc:docMk/>
            <pc:sldMk cId="2123216835" sldId="423"/>
            <ac:picMk id="10" creationId="{E44D1C11-F750-36CF-C8A5-9AE4CA9845CD}"/>
          </ac:picMkLst>
        </pc:picChg>
        <pc:picChg chg="add mod">
          <ac:chgData name="Barber, Nicola" userId="03a8b535-f180-47f5-a885-22f5c3c69005" providerId="ADAL" clId="{2AC86F47-4B1F-4167-A698-966B6F0F8703}" dt="2023-05-23T14:57:58.460" v="899" actId="1076"/>
          <ac:picMkLst>
            <pc:docMk/>
            <pc:sldMk cId="2123216835" sldId="423"/>
            <ac:picMk id="13" creationId="{90D4A32D-44E6-DE91-A079-33280081D8B8}"/>
          </ac:picMkLst>
        </pc:picChg>
      </pc:sldChg>
      <pc:sldChg chg="delSp add del mod">
        <pc:chgData name="Barber, Nicola" userId="03a8b535-f180-47f5-a885-22f5c3c69005" providerId="ADAL" clId="{2AC86F47-4B1F-4167-A698-966B6F0F8703}" dt="2023-05-23T14:58:08.143" v="903" actId="47"/>
        <pc:sldMkLst>
          <pc:docMk/>
          <pc:sldMk cId="997437757" sldId="424"/>
        </pc:sldMkLst>
        <pc:picChg chg="del">
          <ac:chgData name="Barber, Nicola" userId="03a8b535-f180-47f5-a885-22f5c3c69005" providerId="ADAL" clId="{2AC86F47-4B1F-4167-A698-966B6F0F8703}" dt="2023-05-23T14:58:01.195" v="901" actId="478"/>
          <ac:picMkLst>
            <pc:docMk/>
            <pc:sldMk cId="997437757" sldId="424"/>
            <ac:picMk id="10" creationId="{E44D1C11-F750-36CF-C8A5-9AE4CA9845CD}"/>
          </ac:picMkLst>
        </pc:picChg>
        <pc:picChg chg="del">
          <ac:chgData name="Barber, Nicola" userId="03a8b535-f180-47f5-a885-22f5c3c69005" providerId="ADAL" clId="{2AC86F47-4B1F-4167-A698-966B6F0F8703}" dt="2023-05-23T14:58:01.984" v="902" actId="478"/>
          <ac:picMkLst>
            <pc:docMk/>
            <pc:sldMk cId="997437757" sldId="424"/>
            <ac:picMk id="13" creationId="{90D4A32D-44E6-DE91-A079-33280081D8B8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4:59:17.130" v="920" actId="1076"/>
        <pc:sldMkLst>
          <pc:docMk/>
          <pc:sldMk cId="2287701226" sldId="424"/>
        </pc:sldMkLst>
        <pc:picChg chg="add mod">
          <ac:chgData name="Barber, Nicola" userId="03a8b535-f180-47f5-a885-22f5c3c69005" providerId="ADAL" clId="{2AC86F47-4B1F-4167-A698-966B6F0F8703}" dt="2023-05-23T14:59:09.098" v="918" actId="1076"/>
          <ac:picMkLst>
            <pc:docMk/>
            <pc:sldMk cId="2287701226" sldId="424"/>
            <ac:picMk id="4" creationId="{F2153364-E48C-99E2-4A59-6815780B8263}"/>
          </ac:picMkLst>
        </pc:picChg>
        <pc:picChg chg="del">
          <ac:chgData name="Barber, Nicola" userId="03a8b535-f180-47f5-a885-22f5c3c69005" providerId="ADAL" clId="{2AC86F47-4B1F-4167-A698-966B6F0F8703}" dt="2023-05-23T14:58:52.326" v="913" actId="478"/>
          <ac:picMkLst>
            <pc:docMk/>
            <pc:sldMk cId="2287701226" sldId="424"/>
            <ac:picMk id="5" creationId="{DA2CFB46-8C5C-5B8F-856F-1DB9E6604B41}"/>
          </ac:picMkLst>
        </pc:picChg>
        <pc:picChg chg="add mod">
          <ac:chgData name="Barber, Nicola" userId="03a8b535-f180-47f5-a885-22f5c3c69005" providerId="ADAL" clId="{2AC86F47-4B1F-4167-A698-966B6F0F8703}" dt="2023-05-23T14:59:17.130" v="920" actId="1076"/>
          <ac:picMkLst>
            <pc:docMk/>
            <pc:sldMk cId="2287701226" sldId="424"/>
            <ac:picMk id="8" creationId="{32BCDE51-3491-C7E3-2512-7A5A18BDC66B}"/>
          </ac:picMkLst>
        </pc:picChg>
        <pc:picChg chg="del">
          <ac:chgData name="Barber, Nicola" userId="03a8b535-f180-47f5-a885-22f5c3c69005" providerId="ADAL" clId="{2AC86F47-4B1F-4167-A698-966B6F0F8703}" dt="2023-05-23T14:58:53.152" v="914" actId="478"/>
          <ac:picMkLst>
            <pc:docMk/>
            <pc:sldMk cId="2287701226" sldId="424"/>
            <ac:picMk id="9" creationId="{E9BC5FDB-E3C3-64C0-9F43-31CF39602DCB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10:00.904" v="1041" actId="1076"/>
        <pc:sldMkLst>
          <pc:docMk/>
          <pc:sldMk cId="707622491" sldId="425"/>
        </pc:sldMkLst>
        <pc:spChg chg="add mod">
          <ac:chgData name="Barber, Nicola" userId="03a8b535-f180-47f5-a885-22f5c3c69005" providerId="ADAL" clId="{2AC86F47-4B1F-4167-A698-966B6F0F8703}" dt="2023-05-23T15:10:00.904" v="1041" actId="1076"/>
          <ac:spMkLst>
            <pc:docMk/>
            <pc:sldMk cId="707622491" sldId="425"/>
            <ac:spMk id="10" creationId="{A0AF78A9-6F68-B607-241C-811A52B94D27}"/>
          </ac:spMkLst>
        </pc:spChg>
        <pc:picChg chg="del">
          <ac:chgData name="Barber, Nicola" userId="03a8b535-f180-47f5-a885-22f5c3c69005" providerId="ADAL" clId="{2AC86F47-4B1F-4167-A698-966B6F0F8703}" dt="2023-05-23T14:59:20.045" v="922" actId="478"/>
          <ac:picMkLst>
            <pc:docMk/>
            <pc:sldMk cId="707622491" sldId="425"/>
            <ac:picMk id="4" creationId="{F2153364-E48C-99E2-4A59-6815780B8263}"/>
          </ac:picMkLst>
        </pc:picChg>
        <pc:picChg chg="add mod">
          <ac:chgData name="Barber, Nicola" userId="03a8b535-f180-47f5-a885-22f5c3c69005" providerId="ADAL" clId="{2AC86F47-4B1F-4167-A698-966B6F0F8703}" dt="2023-05-23T14:59:26.849" v="926" actId="1076"/>
          <ac:picMkLst>
            <pc:docMk/>
            <pc:sldMk cId="707622491" sldId="425"/>
            <ac:picMk id="5" creationId="{5BC82254-0527-7A58-47F9-AFDDC4CB8B57}"/>
          </ac:picMkLst>
        </pc:picChg>
        <pc:picChg chg="del mod">
          <ac:chgData name="Barber, Nicola" userId="03a8b535-f180-47f5-a885-22f5c3c69005" providerId="ADAL" clId="{2AC86F47-4B1F-4167-A698-966B6F0F8703}" dt="2023-05-23T14:59:20.918" v="924" actId="478"/>
          <ac:picMkLst>
            <pc:docMk/>
            <pc:sldMk cId="707622491" sldId="425"/>
            <ac:picMk id="8" creationId="{32BCDE51-3491-C7E3-2512-7A5A18BDC66B}"/>
          </ac:picMkLst>
        </pc:picChg>
        <pc:picChg chg="add mod">
          <ac:chgData name="Barber, Nicola" userId="03a8b535-f180-47f5-a885-22f5c3c69005" providerId="ADAL" clId="{2AC86F47-4B1F-4167-A698-966B6F0F8703}" dt="2023-05-23T14:59:36.236" v="929" actId="1076"/>
          <ac:picMkLst>
            <pc:docMk/>
            <pc:sldMk cId="707622491" sldId="425"/>
            <ac:picMk id="9" creationId="{E2DE4DF3-9DCC-2086-EF32-B0487470ECA7}"/>
          </ac:picMkLst>
        </pc:picChg>
      </pc:sldChg>
      <pc:sldChg chg="add del">
        <pc:chgData name="Barber, Nicola" userId="03a8b535-f180-47f5-a885-22f5c3c69005" providerId="ADAL" clId="{2AC86F47-4B1F-4167-A698-966B6F0F8703}" dt="2023-05-23T14:58:57.068" v="916"/>
        <pc:sldMkLst>
          <pc:docMk/>
          <pc:sldMk cId="1079674434" sldId="425"/>
        </pc:sldMkLst>
      </pc:sldChg>
      <pc:sldChg chg="addSp delSp modSp add mod">
        <pc:chgData name="Barber, Nicola" userId="03a8b535-f180-47f5-a885-22f5c3c69005" providerId="ADAL" clId="{2AC86F47-4B1F-4167-A698-966B6F0F8703}" dt="2023-05-23T15:10:34.672" v="1047" actId="1076"/>
        <pc:sldMkLst>
          <pc:docMk/>
          <pc:sldMk cId="1509248963" sldId="426"/>
        </pc:sldMkLst>
        <pc:spChg chg="add mod">
          <ac:chgData name="Barber, Nicola" userId="03a8b535-f180-47f5-a885-22f5c3c69005" providerId="ADAL" clId="{2AC86F47-4B1F-4167-A698-966B6F0F8703}" dt="2023-05-23T15:10:34.672" v="1047" actId="1076"/>
          <ac:spMkLst>
            <pc:docMk/>
            <pc:sldMk cId="1509248963" sldId="426"/>
            <ac:spMk id="12" creationId="{5E4077EB-A843-D76D-BEB8-19F3047BEA36}"/>
          </ac:spMkLst>
        </pc:spChg>
        <pc:picChg chg="add del mod">
          <ac:chgData name="Barber, Nicola" userId="03a8b535-f180-47f5-a885-22f5c3c69005" providerId="ADAL" clId="{2AC86F47-4B1F-4167-A698-966B6F0F8703}" dt="2023-05-23T14:59:51.547" v="935" actId="478"/>
          <ac:picMkLst>
            <pc:docMk/>
            <pc:sldMk cId="1509248963" sldId="426"/>
            <ac:picMk id="4" creationId="{4A85CB93-1557-84F7-0C77-86ACCF010803}"/>
          </ac:picMkLst>
        </pc:picChg>
        <pc:picChg chg="del">
          <ac:chgData name="Barber, Nicola" userId="03a8b535-f180-47f5-a885-22f5c3c69005" providerId="ADAL" clId="{2AC86F47-4B1F-4167-A698-966B6F0F8703}" dt="2023-05-23T14:59:39.054" v="931" actId="478"/>
          <ac:picMkLst>
            <pc:docMk/>
            <pc:sldMk cId="1509248963" sldId="426"/>
            <ac:picMk id="5" creationId="{5BC82254-0527-7A58-47F9-AFDDC4CB8B57}"/>
          </ac:picMkLst>
        </pc:picChg>
        <pc:picChg chg="add mod">
          <ac:chgData name="Barber, Nicola" userId="03a8b535-f180-47f5-a885-22f5c3c69005" providerId="ADAL" clId="{2AC86F47-4B1F-4167-A698-966B6F0F8703}" dt="2023-05-23T15:00:03.548" v="938" actId="14100"/>
          <ac:picMkLst>
            <pc:docMk/>
            <pc:sldMk cId="1509248963" sldId="426"/>
            <ac:picMk id="8" creationId="{B5A6B362-29AC-36D9-B44A-9729B0BAC550}"/>
          </ac:picMkLst>
        </pc:picChg>
        <pc:picChg chg="del">
          <ac:chgData name="Barber, Nicola" userId="03a8b535-f180-47f5-a885-22f5c3c69005" providerId="ADAL" clId="{2AC86F47-4B1F-4167-A698-966B6F0F8703}" dt="2023-05-23T14:59:39.874" v="932" actId="478"/>
          <ac:picMkLst>
            <pc:docMk/>
            <pc:sldMk cId="1509248963" sldId="426"/>
            <ac:picMk id="9" creationId="{E2DE4DF3-9DCC-2086-EF32-B0487470ECA7}"/>
          </ac:picMkLst>
        </pc:picChg>
        <pc:picChg chg="add mod">
          <ac:chgData name="Barber, Nicola" userId="03a8b535-f180-47f5-a885-22f5c3c69005" providerId="ADAL" clId="{2AC86F47-4B1F-4167-A698-966B6F0F8703}" dt="2023-05-23T15:00:13.932" v="940" actId="1076"/>
          <ac:picMkLst>
            <pc:docMk/>
            <pc:sldMk cId="1509248963" sldId="426"/>
            <ac:picMk id="11" creationId="{A0A36237-C374-4549-24CA-4A434A69108E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10:39.970" v="1049" actId="1076"/>
        <pc:sldMkLst>
          <pc:docMk/>
          <pc:sldMk cId="801196611" sldId="427"/>
        </pc:sldMkLst>
        <pc:spChg chg="add mod">
          <ac:chgData name="Barber, Nicola" userId="03a8b535-f180-47f5-a885-22f5c3c69005" providerId="ADAL" clId="{2AC86F47-4B1F-4167-A698-966B6F0F8703}" dt="2023-05-23T15:10:39.970" v="1049" actId="1076"/>
          <ac:spMkLst>
            <pc:docMk/>
            <pc:sldMk cId="801196611" sldId="427"/>
            <ac:spMk id="9" creationId="{38968509-4BEC-3688-A8F6-0C3813465F40}"/>
          </ac:spMkLst>
        </pc:spChg>
        <pc:picChg chg="add mod">
          <ac:chgData name="Barber, Nicola" userId="03a8b535-f180-47f5-a885-22f5c3c69005" providerId="ADAL" clId="{2AC86F47-4B1F-4167-A698-966B6F0F8703}" dt="2023-05-23T15:00:34.496" v="945" actId="1076"/>
          <ac:picMkLst>
            <pc:docMk/>
            <pc:sldMk cId="801196611" sldId="427"/>
            <ac:picMk id="4" creationId="{7949F6BE-E183-E725-54DB-1F68EB595CD2}"/>
          </ac:picMkLst>
        </pc:picChg>
        <pc:picChg chg="add mod">
          <ac:chgData name="Barber, Nicola" userId="03a8b535-f180-47f5-a885-22f5c3c69005" providerId="ADAL" clId="{2AC86F47-4B1F-4167-A698-966B6F0F8703}" dt="2023-05-23T15:00:43.079" v="947" actId="1076"/>
          <ac:picMkLst>
            <pc:docMk/>
            <pc:sldMk cId="801196611" sldId="427"/>
            <ac:picMk id="7" creationId="{A49627AA-DE68-4B26-E111-B3016B8BF2FF}"/>
          </ac:picMkLst>
        </pc:picChg>
        <pc:picChg chg="del">
          <ac:chgData name="Barber, Nicola" userId="03a8b535-f180-47f5-a885-22f5c3c69005" providerId="ADAL" clId="{2AC86F47-4B1F-4167-A698-966B6F0F8703}" dt="2023-05-23T15:00:18.612" v="942" actId="478"/>
          <ac:picMkLst>
            <pc:docMk/>
            <pc:sldMk cId="801196611" sldId="427"/>
            <ac:picMk id="8" creationId="{B5A6B362-29AC-36D9-B44A-9729B0BAC550}"/>
          </ac:picMkLst>
        </pc:picChg>
        <pc:picChg chg="del">
          <ac:chgData name="Barber, Nicola" userId="03a8b535-f180-47f5-a885-22f5c3c69005" providerId="ADAL" clId="{2AC86F47-4B1F-4167-A698-966B6F0F8703}" dt="2023-05-23T15:00:19.407" v="943" actId="478"/>
          <ac:picMkLst>
            <pc:docMk/>
            <pc:sldMk cId="801196611" sldId="427"/>
            <ac:picMk id="11" creationId="{A0A36237-C374-4549-24CA-4A434A69108E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10:07.345" v="1043" actId="1076"/>
        <pc:sldMkLst>
          <pc:docMk/>
          <pc:sldMk cId="3233764183" sldId="428"/>
        </pc:sldMkLst>
        <pc:spChg chg="add mod">
          <ac:chgData name="Barber, Nicola" userId="03a8b535-f180-47f5-a885-22f5c3c69005" providerId="ADAL" clId="{2AC86F47-4B1F-4167-A698-966B6F0F8703}" dt="2023-05-23T15:10:07.345" v="1043" actId="1076"/>
          <ac:spMkLst>
            <pc:docMk/>
            <pc:sldMk cId="3233764183" sldId="428"/>
            <ac:spMk id="10" creationId="{5B95B0C3-201F-C136-90B7-8BB99335FCC9}"/>
          </ac:spMkLst>
        </pc:spChg>
        <pc:picChg chg="del">
          <ac:chgData name="Barber, Nicola" userId="03a8b535-f180-47f5-a885-22f5c3c69005" providerId="ADAL" clId="{2AC86F47-4B1F-4167-A698-966B6F0F8703}" dt="2023-05-23T15:00:46.527" v="949" actId="478"/>
          <ac:picMkLst>
            <pc:docMk/>
            <pc:sldMk cId="3233764183" sldId="428"/>
            <ac:picMk id="4" creationId="{7949F6BE-E183-E725-54DB-1F68EB595CD2}"/>
          </ac:picMkLst>
        </pc:picChg>
        <pc:picChg chg="add mod">
          <ac:chgData name="Barber, Nicola" userId="03a8b535-f180-47f5-a885-22f5c3c69005" providerId="ADAL" clId="{2AC86F47-4B1F-4167-A698-966B6F0F8703}" dt="2023-05-23T15:00:55.772" v="952" actId="1076"/>
          <ac:picMkLst>
            <pc:docMk/>
            <pc:sldMk cId="3233764183" sldId="428"/>
            <ac:picMk id="5" creationId="{35FA0060-2AC5-43BB-0E61-B1C3BEB715A1}"/>
          </ac:picMkLst>
        </pc:picChg>
        <pc:picChg chg="del">
          <ac:chgData name="Barber, Nicola" userId="03a8b535-f180-47f5-a885-22f5c3c69005" providerId="ADAL" clId="{2AC86F47-4B1F-4167-A698-966B6F0F8703}" dt="2023-05-23T15:00:47.828" v="950" actId="478"/>
          <ac:picMkLst>
            <pc:docMk/>
            <pc:sldMk cId="3233764183" sldId="428"/>
            <ac:picMk id="7" creationId="{A49627AA-DE68-4B26-E111-B3016B8BF2FF}"/>
          </ac:picMkLst>
        </pc:picChg>
        <pc:picChg chg="add mod">
          <ac:chgData name="Barber, Nicola" userId="03a8b535-f180-47f5-a885-22f5c3c69005" providerId="ADAL" clId="{2AC86F47-4B1F-4167-A698-966B6F0F8703}" dt="2023-05-23T15:01:14.407" v="956" actId="1076"/>
          <ac:picMkLst>
            <pc:docMk/>
            <pc:sldMk cId="3233764183" sldId="428"/>
            <ac:picMk id="9" creationId="{393C0A3E-0F1B-F6EC-E7B3-7737F46BC8FD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02:02.080" v="971" actId="478"/>
        <pc:sldMkLst>
          <pc:docMk/>
          <pc:sldMk cId="3530981053" sldId="429"/>
        </pc:sldMkLst>
        <pc:picChg chg="add mod">
          <ac:chgData name="Barber, Nicola" userId="03a8b535-f180-47f5-a885-22f5c3c69005" providerId="ADAL" clId="{2AC86F47-4B1F-4167-A698-966B6F0F8703}" dt="2023-05-23T15:01:26.273" v="961" actId="1076"/>
          <ac:picMkLst>
            <pc:docMk/>
            <pc:sldMk cId="3530981053" sldId="429"/>
            <ac:picMk id="4" creationId="{6DFEF956-D2EE-1FB9-84F6-4EC029A42939}"/>
          </ac:picMkLst>
        </pc:picChg>
        <pc:picChg chg="del">
          <ac:chgData name="Barber, Nicola" userId="03a8b535-f180-47f5-a885-22f5c3c69005" providerId="ADAL" clId="{2AC86F47-4B1F-4167-A698-966B6F0F8703}" dt="2023-05-23T15:01:18.067" v="958" actId="478"/>
          <ac:picMkLst>
            <pc:docMk/>
            <pc:sldMk cId="3530981053" sldId="429"/>
            <ac:picMk id="5" creationId="{35FA0060-2AC5-43BB-0E61-B1C3BEB715A1}"/>
          </ac:picMkLst>
        </pc:picChg>
        <pc:picChg chg="add mod">
          <ac:chgData name="Barber, Nicola" userId="03a8b535-f180-47f5-a885-22f5c3c69005" providerId="ADAL" clId="{2AC86F47-4B1F-4167-A698-966B6F0F8703}" dt="2023-05-23T15:01:36.791" v="963" actId="1076"/>
          <ac:picMkLst>
            <pc:docMk/>
            <pc:sldMk cId="3530981053" sldId="429"/>
            <ac:picMk id="8" creationId="{37250D90-2913-3FDE-3947-7A1609410B42}"/>
          </ac:picMkLst>
        </pc:picChg>
        <pc:picChg chg="del">
          <ac:chgData name="Barber, Nicola" userId="03a8b535-f180-47f5-a885-22f5c3c69005" providerId="ADAL" clId="{2AC86F47-4B1F-4167-A698-966B6F0F8703}" dt="2023-05-23T15:01:18.880" v="959" actId="478"/>
          <ac:picMkLst>
            <pc:docMk/>
            <pc:sldMk cId="3530981053" sldId="429"/>
            <ac:picMk id="9" creationId="{393C0A3E-0F1B-F6EC-E7B3-7737F46BC8FD}"/>
          </ac:picMkLst>
        </pc:picChg>
        <pc:picChg chg="add del">
          <ac:chgData name="Barber, Nicola" userId="03a8b535-f180-47f5-a885-22f5c3c69005" providerId="ADAL" clId="{2AC86F47-4B1F-4167-A698-966B6F0F8703}" dt="2023-05-23T15:02:02.080" v="971" actId="478"/>
          <ac:picMkLst>
            <pc:docMk/>
            <pc:sldMk cId="3530981053" sldId="429"/>
            <ac:picMk id="11" creationId="{FE442FF4-CC59-9FBE-BCA8-86329F52FAF5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10:49.180" v="1051" actId="1076"/>
        <pc:sldMkLst>
          <pc:docMk/>
          <pc:sldMk cId="3430805356" sldId="430"/>
        </pc:sldMkLst>
        <pc:spChg chg="add mod">
          <ac:chgData name="Barber, Nicola" userId="03a8b535-f180-47f5-a885-22f5c3c69005" providerId="ADAL" clId="{2AC86F47-4B1F-4167-A698-966B6F0F8703}" dt="2023-05-23T15:10:49.180" v="1051" actId="1076"/>
          <ac:spMkLst>
            <pc:docMk/>
            <pc:sldMk cId="3430805356" sldId="430"/>
            <ac:spMk id="7" creationId="{46EEBF8A-9827-77D5-2271-71B2E926E5E1}"/>
          </ac:spMkLst>
        </pc:spChg>
        <pc:picChg chg="del mod">
          <ac:chgData name="Barber, Nicola" userId="03a8b535-f180-47f5-a885-22f5c3c69005" providerId="ADAL" clId="{2AC86F47-4B1F-4167-A698-966B6F0F8703}" dt="2023-05-23T15:01:55.888" v="967" actId="478"/>
          <ac:picMkLst>
            <pc:docMk/>
            <pc:sldMk cId="3430805356" sldId="430"/>
            <ac:picMk id="4" creationId="{6DFEF956-D2EE-1FB9-84F6-4EC029A42939}"/>
          </ac:picMkLst>
        </pc:picChg>
        <pc:picChg chg="add mod">
          <ac:chgData name="Barber, Nicola" userId="03a8b535-f180-47f5-a885-22f5c3c69005" providerId="ADAL" clId="{2AC86F47-4B1F-4167-A698-966B6F0F8703}" dt="2023-05-23T15:02:12.384" v="973" actId="1076"/>
          <ac:picMkLst>
            <pc:docMk/>
            <pc:sldMk cId="3430805356" sldId="430"/>
            <ac:picMk id="5" creationId="{AB06A69B-F78E-AFB9-1435-579EC24872C0}"/>
          </ac:picMkLst>
        </pc:picChg>
        <pc:picChg chg="del">
          <ac:chgData name="Barber, Nicola" userId="03a8b535-f180-47f5-a885-22f5c3c69005" providerId="ADAL" clId="{2AC86F47-4B1F-4167-A698-966B6F0F8703}" dt="2023-05-23T15:01:56.751" v="968" actId="478"/>
          <ac:picMkLst>
            <pc:docMk/>
            <pc:sldMk cId="3430805356" sldId="430"/>
            <ac:picMk id="8" creationId="{37250D90-2913-3FDE-3947-7A1609410B42}"/>
          </ac:picMkLst>
        </pc:picChg>
        <pc:picChg chg="mod">
          <ac:chgData name="Barber, Nicola" userId="03a8b535-f180-47f5-a885-22f5c3c69005" providerId="ADAL" clId="{2AC86F47-4B1F-4167-A698-966B6F0F8703}" dt="2023-05-23T15:02:00.480" v="970" actId="1076"/>
          <ac:picMkLst>
            <pc:docMk/>
            <pc:sldMk cId="3430805356" sldId="430"/>
            <ac:picMk id="11" creationId="{FE442FF4-CC59-9FBE-BCA8-86329F52FAF5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03:16.687" v="986" actId="21"/>
        <pc:sldMkLst>
          <pc:docMk/>
          <pc:sldMk cId="3994511927" sldId="431"/>
        </pc:sldMkLst>
        <pc:spChg chg="mod">
          <ac:chgData name="Barber, Nicola" userId="03a8b535-f180-47f5-a885-22f5c3c69005" providerId="ADAL" clId="{2AC86F47-4B1F-4167-A698-966B6F0F8703}" dt="2023-05-23T15:02:41.722" v="981" actId="1076"/>
          <ac:spMkLst>
            <pc:docMk/>
            <pc:sldMk cId="3994511927" sldId="431"/>
            <ac:spMk id="6" creationId="{49D7E95B-D893-EB44-52F1-F13F3F101595}"/>
          </ac:spMkLst>
        </pc:spChg>
        <pc:picChg chg="add mod">
          <ac:chgData name="Barber, Nicola" userId="03a8b535-f180-47f5-a885-22f5c3c69005" providerId="ADAL" clId="{2AC86F47-4B1F-4167-A698-966B6F0F8703}" dt="2023-05-23T15:03:13.774" v="985" actId="1076"/>
          <ac:picMkLst>
            <pc:docMk/>
            <pc:sldMk cId="3994511927" sldId="431"/>
            <ac:picMk id="4" creationId="{53F9F322-1BAE-E848-DA92-514A30F923F3}"/>
          </ac:picMkLst>
        </pc:picChg>
        <pc:picChg chg="del">
          <ac:chgData name="Barber, Nicola" userId="03a8b535-f180-47f5-a885-22f5c3c69005" providerId="ADAL" clId="{2AC86F47-4B1F-4167-A698-966B6F0F8703}" dt="2023-05-23T15:02:16.525" v="976" actId="478"/>
          <ac:picMkLst>
            <pc:docMk/>
            <pc:sldMk cId="3994511927" sldId="431"/>
            <ac:picMk id="5" creationId="{AB06A69B-F78E-AFB9-1435-579EC24872C0}"/>
          </ac:picMkLst>
        </pc:picChg>
        <pc:picChg chg="add del mod">
          <ac:chgData name="Barber, Nicola" userId="03a8b535-f180-47f5-a885-22f5c3c69005" providerId="ADAL" clId="{2AC86F47-4B1F-4167-A698-966B6F0F8703}" dt="2023-05-23T15:03:16.687" v="986" actId="21"/>
          <ac:picMkLst>
            <pc:docMk/>
            <pc:sldMk cId="3994511927" sldId="431"/>
            <ac:picMk id="8" creationId="{FABF9AA7-2226-CE02-67E9-75847499B74B}"/>
          </ac:picMkLst>
        </pc:picChg>
        <pc:picChg chg="del">
          <ac:chgData name="Barber, Nicola" userId="03a8b535-f180-47f5-a885-22f5c3c69005" providerId="ADAL" clId="{2AC86F47-4B1F-4167-A698-966B6F0F8703}" dt="2023-05-23T15:02:15.759" v="975" actId="478"/>
          <ac:picMkLst>
            <pc:docMk/>
            <pc:sldMk cId="3994511927" sldId="431"/>
            <ac:picMk id="11" creationId="{FE442FF4-CC59-9FBE-BCA8-86329F52FAF5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03:32.698" v="992" actId="1076"/>
        <pc:sldMkLst>
          <pc:docMk/>
          <pc:sldMk cId="1832355093" sldId="432"/>
        </pc:sldMkLst>
        <pc:picChg chg="add mod">
          <ac:chgData name="Barber, Nicola" userId="03a8b535-f180-47f5-a885-22f5c3c69005" providerId="ADAL" clId="{2AC86F47-4B1F-4167-A698-966B6F0F8703}" dt="2023-05-23T15:03:26.055" v="990" actId="1076"/>
          <ac:picMkLst>
            <pc:docMk/>
            <pc:sldMk cId="1832355093" sldId="432"/>
            <ac:picMk id="3" creationId="{B1BE5BBB-EDA8-B390-2420-0D76679B6760}"/>
          </ac:picMkLst>
        </pc:picChg>
        <pc:picChg chg="del">
          <ac:chgData name="Barber, Nicola" userId="03a8b535-f180-47f5-a885-22f5c3c69005" providerId="ADAL" clId="{2AC86F47-4B1F-4167-A698-966B6F0F8703}" dt="2023-05-23T15:02:44.756" v="983" actId="478"/>
          <ac:picMkLst>
            <pc:docMk/>
            <pc:sldMk cId="1832355093" sldId="432"/>
            <ac:picMk id="4" creationId="{53F9F322-1BAE-E848-DA92-514A30F923F3}"/>
          </ac:picMkLst>
        </pc:picChg>
        <pc:picChg chg="add mod">
          <ac:chgData name="Barber, Nicola" userId="03a8b535-f180-47f5-a885-22f5c3c69005" providerId="ADAL" clId="{2AC86F47-4B1F-4167-A698-966B6F0F8703}" dt="2023-05-23T15:03:32.698" v="992" actId="1076"/>
          <ac:picMkLst>
            <pc:docMk/>
            <pc:sldMk cId="1832355093" sldId="432"/>
            <ac:picMk id="7" creationId="{37DEE67E-7EA3-23AF-F5B1-527441B7B13F}"/>
          </ac:picMkLst>
        </pc:picChg>
        <pc:picChg chg="del">
          <ac:chgData name="Barber, Nicola" userId="03a8b535-f180-47f5-a885-22f5c3c69005" providerId="ADAL" clId="{2AC86F47-4B1F-4167-A698-966B6F0F8703}" dt="2023-05-23T15:02:45.635" v="984" actId="478"/>
          <ac:picMkLst>
            <pc:docMk/>
            <pc:sldMk cId="1832355093" sldId="432"/>
            <ac:picMk id="8" creationId="{FABF9AA7-2226-CE02-67E9-75847499B74B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03:55.047" v="999" actId="1076"/>
        <pc:sldMkLst>
          <pc:docMk/>
          <pc:sldMk cId="1703060838" sldId="433"/>
        </pc:sldMkLst>
        <pc:picChg chg="del">
          <ac:chgData name="Barber, Nicola" userId="03a8b535-f180-47f5-a885-22f5c3c69005" providerId="ADAL" clId="{2AC86F47-4B1F-4167-A698-966B6F0F8703}" dt="2023-05-23T15:03:36.935" v="994" actId="478"/>
          <ac:picMkLst>
            <pc:docMk/>
            <pc:sldMk cId="1703060838" sldId="433"/>
            <ac:picMk id="3" creationId="{B1BE5BBB-EDA8-B390-2420-0D76679B6760}"/>
          </ac:picMkLst>
        </pc:picChg>
        <pc:picChg chg="add mod">
          <ac:chgData name="Barber, Nicola" userId="03a8b535-f180-47f5-a885-22f5c3c69005" providerId="ADAL" clId="{2AC86F47-4B1F-4167-A698-966B6F0F8703}" dt="2023-05-23T15:03:45.561" v="997" actId="1076"/>
          <ac:picMkLst>
            <pc:docMk/>
            <pc:sldMk cId="1703060838" sldId="433"/>
            <ac:picMk id="5" creationId="{93B6C667-9886-3BA4-E94A-248F36F14F98}"/>
          </ac:picMkLst>
        </pc:picChg>
        <pc:picChg chg="del">
          <ac:chgData name="Barber, Nicola" userId="03a8b535-f180-47f5-a885-22f5c3c69005" providerId="ADAL" clId="{2AC86F47-4B1F-4167-A698-966B6F0F8703}" dt="2023-05-23T15:03:37.751" v="995" actId="478"/>
          <ac:picMkLst>
            <pc:docMk/>
            <pc:sldMk cId="1703060838" sldId="433"/>
            <ac:picMk id="7" creationId="{37DEE67E-7EA3-23AF-F5B1-527441B7B13F}"/>
          </ac:picMkLst>
        </pc:picChg>
        <pc:picChg chg="add mod">
          <ac:chgData name="Barber, Nicola" userId="03a8b535-f180-47f5-a885-22f5c3c69005" providerId="ADAL" clId="{2AC86F47-4B1F-4167-A698-966B6F0F8703}" dt="2023-05-23T15:03:55.047" v="999" actId="1076"/>
          <ac:picMkLst>
            <pc:docMk/>
            <pc:sldMk cId="1703060838" sldId="433"/>
            <ac:picMk id="9" creationId="{F5120AC9-4816-8024-D607-638FD2E4B2AD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04:20.544" v="1008" actId="14100"/>
        <pc:sldMkLst>
          <pc:docMk/>
          <pc:sldMk cId="2649792240" sldId="434"/>
        </pc:sldMkLst>
        <pc:picChg chg="add mod">
          <ac:chgData name="Barber, Nicola" userId="03a8b535-f180-47f5-a885-22f5c3c69005" providerId="ADAL" clId="{2AC86F47-4B1F-4167-A698-966B6F0F8703}" dt="2023-05-23T15:04:09.764" v="1005" actId="14100"/>
          <ac:picMkLst>
            <pc:docMk/>
            <pc:sldMk cId="2649792240" sldId="434"/>
            <ac:picMk id="4" creationId="{180B7AA5-21EE-A5A2-18FC-385F8236A0ED}"/>
          </ac:picMkLst>
        </pc:picChg>
        <pc:picChg chg="del">
          <ac:chgData name="Barber, Nicola" userId="03a8b535-f180-47f5-a885-22f5c3c69005" providerId="ADAL" clId="{2AC86F47-4B1F-4167-A698-966B6F0F8703}" dt="2023-05-23T15:03:57.848" v="1001" actId="478"/>
          <ac:picMkLst>
            <pc:docMk/>
            <pc:sldMk cId="2649792240" sldId="434"/>
            <ac:picMk id="5" creationId="{93B6C667-9886-3BA4-E94A-248F36F14F98}"/>
          </ac:picMkLst>
        </pc:picChg>
        <pc:picChg chg="add mod">
          <ac:chgData name="Barber, Nicola" userId="03a8b535-f180-47f5-a885-22f5c3c69005" providerId="ADAL" clId="{2AC86F47-4B1F-4167-A698-966B6F0F8703}" dt="2023-05-23T15:04:20.544" v="1008" actId="14100"/>
          <ac:picMkLst>
            <pc:docMk/>
            <pc:sldMk cId="2649792240" sldId="434"/>
            <ac:picMk id="8" creationId="{1AB94D23-808B-4A68-E168-6C8A9FCED318}"/>
          </ac:picMkLst>
        </pc:picChg>
        <pc:picChg chg="del">
          <ac:chgData name="Barber, Nicola" userId="03a8b535-f180-47f5-a885-22f5c3c69005" providerId="ADAL" clId="{2AC86F47-4B1F-4167-A698-966B6F0F8703}" dt="2023-05-23T15:03:59.080" v="1002" actId="478"/>
          <ac:picMkLst>
            <pc:docMk/>
            <pc:sldMk cId="2649792240" sldId="434"/>
            <ac:picMk id="9" creationId="{F5120AC9-4816-8024-D607-638FD2E4B2AD}"/>
          </ac:picMkLst>
        </pc:picChg>
      </pc:sldChg>
      <pc:sldChg chg="addSp delSp modSp add mod">
        <pc:chgData name="Barber, Nicola" userId="03a8b535-f180-47f5-a885-22f5c3c69005" providerId="ADAL" clId="{2AC86F47-4B1F-4167-A698-966B6F0F8703}" dt="2023-05-23T15:04:37.104" v="1016" actId="1076"/>
        <pc:sldMkLst>
          <pc:docMk/>
          <pc:sldMk cId="1845367815" sldId="435"/>
        </pc:sldMkLst>
        <pc:picChg chg="del">
          <ac:chgData name="Barber, Nicola" userId="03a8b535-f180-47f5-a885-22f5c3c69005" providerId="ADAL" clId="{2AC86F47-4B1F-4167-A698-966B6F0F8703}" dt="2023-05-23T15:04:23.605" v="1010" actId="478"/>
          <ac:picMkLst>
            <pc:docMk/>
            <pc:sldMk cId="1845367815" sldId="435"/>
            <ac:picMk id="4" creationId="{180B7AA5-21EE-A5A2-18FC-385F8236A0ED}"/>
          </ac:picMkLst>
        </pc:picChg>
        <pc:picChg chg="add mod">
          <ac:chgData name="Barber, Nicola" userId="03a8b535-f180-47f5-a885-22f5c3c69005" providerId="ADAL" clId="{2AC86F47-4B1F-4167-A698-966B6F0F8703}" dt="2023-05-23T15:04:37.104" v="1016" actId="1076"/>
          <ac:picMkLst>
            <pc:docMk/>
            <pc:sldMk cId="1845367815" sldId="435"/>
            <ac:picMk id="5" creationId="{845424AD-D767-1538-0387-6670E582465B}"/>
          </ac:picMkLst>
        </pc:picChg>
        <pc:picChg chg="del">
          <ac:chgData name="Barber, Nicola" userId="03a8b535-f180-47f5-a885-22f5c3c69005" providerId="ADAL" clId="{2AC86F47-4B1F-4167-A698-966B6F0F8703}" dt="2023-05-23T15:04:24.349" v="1011" actId="478"/>
          <ac:picMkLst>
            <pc:docMk/>
            <pc:sldMk cId="1845367815" sldId="435"/>
            <ac:picMk id="8" creationId="{1AB94D23-808B-4A68-E168-6C8A9FCED31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00177A-3E05-470B-BC7B-F7A53FFEA9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Key Stage 2 SATs 2019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CBB7D-E936-48DB-AD11-7CD159B008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F36D1-9953-431D-A9D1-856231F59512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4A04C-D04A-4A71-9BE9-497612CDA1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64983-F652-4166-8133-A4A99B8BBA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F5C61-5ACA-48B6-A257-49C45A6A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29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Key Stage 2 SATs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6C97A-4788-4F6E-8669-B337EE080FF0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A550E-B6C0-4DC0-ABFC-EECACA019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06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Questions in order of the test top to bottom, left to right..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90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25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641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69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00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32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45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310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018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77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9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Questions in order of the test top to bottom, left to right..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5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Questions in order of the test top to bottom, left to right..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Questions in order of the test top to bottom, left to right..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1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Questions in order of the test top to bottom, left to right..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0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Questions in order of the test top to bottom, left to right..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7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62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7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A550E-B6C0-4DC0-ABFC-EECACA0192D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3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38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69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00996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80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56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9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71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45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84785"/>
            <a:ext cx="4011084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06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03" y="4800600"/>
            <a:ext cx="73152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03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03" y="5367338"/>
            <a:ext cx="73152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63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8174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7" b="43192"/>
          <a:stretch>
            <a:fillRect/>
          </a:stretch>
        </p:blipFill>
        <p:spPr bwMode="auto">
          <a:xfrm>
            <a:off x="9914468" y="4652964"/>
            <a:ext cx="251883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67" y="260350"/>
            <a:ext cx="264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8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mark_schemes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mark_schemes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hyperlink" Target="file:///C:\Users\cseiwrnf\OneDrive%20-%20Hampshire%20County%20Council\Planning%20and%20Assessment\SATS%20papers\2023%20SATs\2023_key_stage_2_mathematics_Paper_1_arithmetic.pdf" TargetMode="External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hyperlink" Target="https://www.gov.uk/government/publications/key-stage-2-tests-2022-mathematics-test-materials" TargetMode="External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8.png"/><Relationship Id="rId3" Type="http://schemas.openxmlformats.org/officeDocument/2006/relationships/hyperlink" Target="file:///C:\Users\cseiwrnf\OneDrive%20-%20Hampshire%20County%20Council\Planning%20and%20Assessment\SATS%20papers\2023%20SATs\2023_key_stage_2_mathematics_Paper_1_arithmetic.pdf" TargetMode="External"/><Relationship Id="rId7" Type="http://schemas.openxmlformats.org/officeDocument/2006/relationships/image" Target="../media/image58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33.png"/><Relationship Id="rId5" Type="http://schemas.openxmlformats.org/officeDocument/2006/relationships/image" Target="../media/image49.png"/><Relationship Id="rId15" Type="http://schemas.openxmlformats.org/officeDocument/2006/relationships/image" Target="../media/image44.png"/><Relationship Id="rId10" Type="http://schemas.openxmlformats.org/officeDocument/2006/relationships/image" Target="../media/image30.png"/><Relationship Id="rId4" Type="http://schemas.openxmlformats.org/officeDocument/2006/relationships/image" Target="../media/image48.png"/><Relationship Id="rId9" Type="http://schemas.openxmlformats.org/officeDocument/2006/relationships/image" Target="../media/image28.pn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3.png"/><Relationship Id="rId18" Type="http://schemas.openxmlformats.org/officeDocument/2006/relationships/image" Target="../media/image52.png"/><Relationship Id="rId3" Type="http://schemas.openxmlformats.org/officeDocument/2006/relationships/hyperlink" Target="file:///C:\Users\cseiwrnf\OneDrive%20-%20Hampshire%20County%20Council\Planning%20and%20Assessment\SATS%20papers\2023%20SATs\2023_key_stage_2_mathematics_Paper_1_arithmetic.pdf" TargetMode="External"/><Relationship Id="rId21" Type="http://schemas.openxmlformats.org/officeDocument/2006/relationships/image" Target="../media/image57.png"/><Relationship Id="rId7" Type="http://schemas.openxmlformats.org/officeDocument/2006/relationships/image" Target="../media/image34.png"/><Relationship Id="rId12" Type="http://schemas.openxmlformats.org/officeDocument/2006/relationships/image" Target="../media/image41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40.png"/><Relationship Id="rId5" Type="http://schemas.openxmlformats.org/officeDocument/2006/relationships/image" Target="../media/image31.png"/><Relationship Id="rId15" Type="http://schemas.openxmlformats.org/officeDocument/2006/relationships/image" Target="../media/image47.png"/><Relationship Id="rId23" Type="http://schemas.openxmlformats.org/officeDocument/2006/relationships/image" Target="../media/image62.png"/><Relationship Id="rId10" Type="http://schemas.openxmlformats.org/officeDocument/2006/relationships/image" Target="../media/image39.png"/><Relationship Id="rId19" Type="http://schemas.openxmlformats.org/officeDocument/2006/relationships/image" Target="../media/image54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Relationship Id="rId14" Type="http://schemas.openxmlformats.org/officeDocument/2006/relationships/image" Target="../media/image46.png"/><Relationship Id="rId22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8.png"/><Relationship Id="rId18" Type="http://schemas.openxmlformats.org/officeDocument/2006/relationships/image" Target="../media/image47.png"/><Relationship Id="rId3" Type="http://schemas.openxmlformats.org/officeDocument/2006/relationships/hyperlink" Target="file:///C:\Users\cseiwrnf\OneDrive%20-%20Hampshire%20County%20Council\Planning%20and%20Assessment\SATS%20papers\2023%20SATs\2023_key_stage_2_mathematics_Paper_1_arithmetic.pdf" TargetMode="External"/><Relationship Id="rId7" Type="http://schemas.openxmlformats.org/officeDocument/2006/relationships/image" Target="../media/image43.png"/><Relationship Id="rId12" Type="http://schemas.openxmlformats.org/officeDocument/2006/relationships/image" Target="../media/image57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2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56.png"/><Relationship Id="rId5" Type="http://schemas.openxmlformats.org/officeDocument/2006/relationships/image" Target="../media/image40.png"/><Relationship Id="rId15" Type="http://schemas.openxmlformats.org/officeDocument/2006/relationships/image" Target="../media/image61.png"/><Relationship Id="rId10" Type="http://schemas.openxmlformats.org/officeDocument/2006/relationships/image" Target="../media/image54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53.pn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8.png"/><Relationship Id="rId3" Type="http://schemas.openxmlformats.org/officeDocument/2006/relationships/hyperlink" Target="file:///C:\Users\cseiwrnf\OneDrive%20-%20Hampshire%20County%20Council\Planning%20and%20Assessment\SATS%20papers\2023%20SATs\2023_key_stage_2_mathematics_Paper_1_arithmetic.pdf" TargetMode="External"/><Relationship Id="rId7" Type="http://schemas.openxmlformats.org/officeDocument/2006/relationships/image" Target="../media/image30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5" Type="http://schemas.openxmlformats.org/officeDocument/2006/relationships/image" Target="../media/image48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file:///C:\Users\cseiwrnf\OneDrive%20-%20Hampshire%20County%20Council\Planning%20and%20Assessment\SATS%20papers\2023%20SATs\2023_key_stage_2_mathematics_Paper_2_reasoning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cseiwrnf\OneDrive%20-%20Hampshire%20County%20Council\Planning%20and%20Assessment\SATS%20papers\2023%20SATs\2023_key_stage_2_mathematics_mark_scheme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understanding-scaled-scores-at-key-stage-2" TargetMode="External"/><Relationship Id="rId2" Type="http://schemas.openxmlformats.org/officeDocument/2006/relationships/hyperlink" Target="https://www.gov.uk/government/publications/key-stage-2-tests-2023-mathematics-test-materia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Paper_2_reasoning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Paper_2_reasoning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Paper_2_reasoning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Paper_2_reasoning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Paper_2_reasoning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Paper_2_reasoning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Paper_2_reasoning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Paper_2_reasoning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Paper_2_reasoning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Paper_2_reasoning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v.uk/government/publications/pre-key-stage-2-standard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Paper_2_reasoning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Paper_2_reasoning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Paper_2_reasoning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cseiwrnf\OneDrive%20-%20Hampshire%20County%20Council\Planning%20and%20Assessment\SATS%20papers\2023%20SATs\2023_key_stage_2_mathematics_mark_schemes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file:///C:\Users\cseiwrnf\OneDrive%20-%20Hampshire%20County%20Council\Planning%20and%20Assessment\SATS%20papers\2023%20SATs\2023_key_stage_2_mathematics_Paper_3_reason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hyperlink" Target="file:///C:\Users\cseiwrnf\OneDrive%20-%20Hampshire%20County%20Council\Planning%20and%20Assessment\SATS%20papers\2023%20SATs\2023_key_stage_2_mathematics_Paper_3_reason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hyperlink" Target="file:///C:\Users\cseiwrnf\OneDrive%20-%20Hampshire%20County%20Council\Planning%20and%20Assessment\SATS%20papers\2023%20SATs\2023_key_stage_2_mathematics_Paper_3_reason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hyperlink" Target="file:///C:\Users\cseiwrnf\OneDrive%20-%20Hampshire%20County%20Council\Planning%20and%20Assessment\SATS%20papers\2023%20SATs\2023_key_stage_2_mathematics_Paper_3_reason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hyperlink" Target="file:///C:\Users\cseiwrnf\OneDrive%20-%20Hampshire%20County%20Council\Planning%20and%20Assessment\SATS%20papers\2023%20SATs\2023_key_stage_2_mathematics_Paper_3_reason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hyperlink" Target="file:///C:\Users\cseiwrnf\OneDrive%20-%20Hampshire%20County%20Council\Planning%20and%20Assessment\SATS%20papers\2023%20SATs\2023_key_stage_2_mathematics_Paper_3_reason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hyperlink" Target="file:///C:\Users\cseiwrnf\OneDrive%20-%20Hampshire%20County%20Council\Planning%20and%20Assessment\SATS%20papers\2023%20SATs\2023_key_stage_2_mathematics_Paper_3_reason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hyperlink" Target="file:///C:\Users\cseiwrnf\OneDrive%20-%20Hampshire%20County%20Council\Planning%20and%20Assessment\SATS%20papers\2023%20SATs\2023_key_stage_2_mathematics_Paper_3_reason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hyperlink" Target="file:///C:\Users\cseiwrnf\OneDrive%20-%20Hampshire%20County%20Council\Planning%20and%20Assessment\SATS%20papers\2023%20SATs\2023_key_stage_2_mathematics_Paper_3_reasoning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hyperlink" Target="file:///C:\Users\cseiwrnf\OneDrive%20-%20Hampshire%20County%20Council\Planning%20and%20Assessment\SATS%20papers\2023%20SATs\2023_key_stage_2_mathematics_Paper_3_reason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hyperlink" Target="file:///C:\Users\cseiwrnf\OneDrive%20-%20Hampshire%20County%20Council\Planning%20and%20Assessment\SATS%20papers\2023%20SATs\2023_key_stage_2_mathematics_Paper_3_reason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hyperlink" Target="file:///C:\Users\cseiwrnf\OneDrive%20-%20Hampshire%20County%20Council\Planning%20and%20Assessment\SATS%20papers\2023%20SATs\2023_key_stage_2_mathematics_Paper_3_reason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hyperlink" Target="file:///C:\Users\cseiwrnf\OneDrive%20-%20Hampshire%20County%20Council\Planning%20and%20Assessment\SATS%20papers\2023%20SATs\2023_key_stage_2_mathematics_Paper_3_reasoning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mark_schemes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ssets.publishing.service.gov.uk/government/uploads/system/uploads/attachment_data/file/628819/2016_KS2_Mathematics_framework_PDFA_V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hirdspacelearning.com/blog/ks2-sats-papers-2022-maths-question-breakdown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seiwrnf\OneDrive%20-%20Hampshire%20County%20Council\Planning%20and%20Assessment\SATS%20papers\2023%20SATs\2023_key_stage_2_mathematics_Paper_1_arithmetic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cseiwrnf\OneDrive%20-%20Hampshire%20County%20Council\Planning%20and%20Assessment\SATS%20papers\2023%20SATs\2023_key_stage_2_mathematics_mark_schem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611" y="1199780"/>
            <a:ext cx="10363200" cy="1470025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</a:rPr>
              <a:t>2023 Key Stage 2 SATs</a:t>
            </a:r>
            <a:br>
              <a:rPr lang="en-GB" sz="3600" b="1" dirty="0">
                <a:solidFill>
                  <a:srgbClr val="0070C0"/>
                </a:solidFill>
              </a:rPr>
            </a:br>
            <a:r>
              <a:rPr lang="en-GB" sz="3600" b="1" dirty="0">
                <a:solidFill>
                  <a:srgbClr val="0070C0"/>
                </a:solidFill>
              </a:rPr>
              <a:t>Mathematics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59" y="3805616"/>
            <a:ext cx="8534400" cy="1752600"/>
          </a:xfrm>
        </p:spPr>
        <p:txBody>
          <a:bodyPr/>
          <a:lstStyle/>
          <a:p>
            <a:pPr algn="l"/>
            <a:r>
              <a:rPr lang="en-GB" sz="2000" dirty="0"/>
              <a:t>Arithmetic Paper 1</a:t>
            </a:r>
          </a:p>
          <a:p>
            <a:pPr algn="l"/>
            <a:r>
              <a:rPr lang="en-GB" sz="2000" dirty="0"/>
              <a:t>Reasoning Paper 2</a:t>
            </a:r>
          </a:p>
          <a:p>
            <a:pPr algn="l"/>
            <a:r>
              <a:rPr lang="en-GB" sz="2000" dirty="0"/>
              <a:t>Reasoning Paper 3</a:t>
            </a:r>
          </a:p>
          <a:p>
            <a:pPr algn="l"/>
            <a:r>
              <a:rPr lang="en-GB" sz="2000" dirty="0"/>
              <a:t>Pre- Key Stage 2 Standards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F33FBC-BFDF-25FA-664B-15B080240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5" y="236428"/>
            <a:ext cx="2406928" cy="3101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FB9077-C862-F7DC-E889-124D67DEA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0784">
            <a:off x="9051457" y="1670189"/>
            <a:ext cx="2125181" cy="2724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7BCF6-923D-F1F1-5487-53F64C842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293" y="3327576"/>
            <a:ext cx="2190750" cy="2811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B8C344-8C48-B33F-E1FC-4DAC48084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94332">
            <a:off x="7493757" y="3754434"/>
            <a:ext cx="2143564" cy="279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F3916F-0AFA-D5A3-7771-CCAB42ABF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828" y="2707982"/>
            <a:ext cx="2572304" cy="3623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917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42D4C5-1828-BCF0-FDD5-097C189CE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01"/>
            <a:ext cx="7811130" cy="5643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6EE8CD-E2CF-571F-8EFC-C9BFBA5B631F}"/>
              </a:ext>
            </a:extLst>
          </p:cNvPr>
          <p:cNvSpPr txBox="1"/>
          <p:nvPr/>
        </p:nvSpPr>
        <p:spPr>
          <a:xfrm>
            <a:off x="0" y="639289"/>
            <a:ext cx="9400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2023_key_stage_2_mathematics_mark_schemes.pdf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F4B11-674E-BC37-B2B8-9DD6E9EAD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592" y="1203677"/>
            <a:ext cx="4478046" cy="5258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A8756-EA7F-E957-9DCA-913312CE4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36" y="1203677"/>
            <a:ext cx="4391638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42D4C5-1828-BCF0-FDD5-097C189CE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01"/>
            <a:ext cx="7811130" cy="5643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6EE8CD-E2CF-571F-8EFC-C9BFBA5B631F}"/>
              </a:ext>
            </a:extLst>
          </p:cNvPr>
          <p:cNvSpPr txBox="1"/>
          <p:nvPr/>
        </p:nvSpPr>
        <p:spPr>
          <a:xfrm>
            <a:off x="0" y="639289"/>
            <a:ext cx="9400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2023_key_stage_2_mathematics_mark_schemes.pdf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FE8CCE-2E20-CDF6-08AA-DCCD5803A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63" y="1008621"/>
            <a:ext cx="3844892" cy="4942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325651-1767-9B43-649B-E001A92F7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256" y="1008622"/>
            <a:ext cx="4114532" cy="3215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7DE019-9D8D-6766-008D-C158FB095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0528" y="1008621"/>
            <a:ext cx="3844892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0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DE57-F2B9-4827-84FB-C7446BE0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Key Stage 2 Arithmetic Paper 2022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Q1- 18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8FCD4C2-C920-4AA2-AA43-1F882F1B232F}"/>
              </a:ext>
            </a:extLst>
          </p:cNvPr>
          <p:cNvSpPr/>
          <p:nvPr/>
        </p:nvSpPr>
        <p:spPr>
          <a:xfrm>
            <a:off x="229644" y="1665383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B531D5C-EB36-4BFC-967A-EE0F44820377}"/>
              </a:ext>
            </a:extLst>
          </p:cNvPr>
          <p:cNvSpPr/>
          <p:nvPr/>
        </p:nvSpPr>
        <p:spPr>
          <a:xfrm>
            <a:off x="4236243" y="1654474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E5BD521-20CF-4106-8E50-A6A1E9A790A0}"/>
              </a:ext>
            </a:extLst>
          </p:cNvPr>
          <p:cNvSpPr/>
          <p:nvPr/>
        </p:nvSpPr>
        <p:spPr>
          <a:xfrm>
            <a:off x="7935208" y="1665382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9A2620-3035-F20A-FECA-C5B78383D58F}"/>
              </a:ext>
            </a:extLst>
          </p:cNvPr>
          <p:cNvSpPr txBox="1"/>
          <p:nvPr/>
        </p:nvSpPr>
        <p:spPr>
          <a:xfrm>
            <a:off x="3255862" y="6295547"/>
            <a:ext cx="81745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hlinkClick r:id="rId3"/>
              </a:rPr>
              <a:t>2023_key_stage_2_mathematics_Paper_1_arithmetic.pdf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176AAA-D21A-DDF4-3B6B-BA532D911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91" y="1608777"/>
            <a:ext cx="1952898" cy="514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8B3A5B-A3AF-1C29-94B9-487E01E00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" y="2218166"/>
            <a:ext cx="3477110" cy="6192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E4070A-9457-7B6A-B0DB-A44839A56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297" y="2963899"/>
            <a:ext cx="2086266" cy="6096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8CC9A8-ADD7-35DF-A083-A7BBEF2DE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574" y="3724746"/>
            <a:ext cx="3534268" cy="6096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E41AFC-05C7-D115-0A92-1A1E9D4B4E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297" y="4487384"/>
            <a:ext cx="2095792" cy="5525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CFE9CB-C3E3-9886-B4ED-B348FA07FA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297" y="5192864"/>
            <a:ext cx="3048425" cy="6192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47A7F33-E5CC-1542-DF81-9C77255A99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2303" y="1665382"/>
            <a:ext cx="2248214" cy="57158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D90F859-0AF8-DAD0-0119-97492A8AC8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5920" y="3021057"/>
            <a:ext cx="1857634" cy="55252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F058EF7-E828-2A73-556F-B84A5F6B17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2303" y="3821328"/>
            <a:ext cx="2000529" cy="5620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EC49C9D-C591-78FF-F3A2-0E243E7A0E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6344" y="4604780"/>
            <a:ext cx="1971950" cy="56205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0E0AD4D-A513-3C2E-D672-CA450A01CD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93125" y="5332176"/>
            <a:ext cx="3400900" cy="6573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DDC6B24-0BAA-AFEC-166D-2A9668E69F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97298" y="2287531"/>
            <a:ext cx="3380312" cy="61539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B3C625C-E8EE-F0BC-1A6D-90A3576EFC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22171" y="1641566"/>
            <a:ext cx="1971950" cy="61921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EF86BE7-5AFA-F5AB-91A1-1B1B2341B6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77800" y="2336491"/>
            <a:ext cx="1629002" cy="57158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7FEDCE2-70A7-586A-B652-BB3224B690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23507" y="2975274"/>
            <a:ext cx="1829055" cy="54300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6EB1502-6FFE-1970-F93F-D7613E661D9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93943" y="3739035"/>
            <a:ext cx="1857634" cy="5811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77953C-6DB1-D302-FBCC-771128F56EF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2171" y="4573108"/>
            <a:ext cx="1886213" cy="40963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9D17A89-1ED0-9675-3828-F313E975E67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93604" y="5221442"/>
            <a:ext cx="2086266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DE57-F2B9-4827-84FB-C7446BE0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Key Stage 2 Arithmetic Paper 2022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Q19 - 36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8FCD4C2-C920-4AA2-AA43-1F882F1B232F}"/>
              </a:ext>
            </a:extLst>
          </p:cNvPr>
          <p:cNvSpPr/>
          <p:nvPr/>
        </p:nvSpPr>
        <p:spPr>
          <a:xfrm>
            <a:off x="229644" y="1665383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B531D5C-EB36-4BFC-967A-EE0F44820377}"/>
              </a:ext>
            </a:extLst>
          </p:cNvPr>
          <p:cNvSpPr/>
          <p:nvPr/>
        </p:nvSpPr>
        <p:spPr>
          <a:xfrm>
            <a:off x="4156338" y="1647689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E5BD521-20CF-4106-8E50-A6A1E9A790A0}"/>
              </a:ext>
            </a:extLst>
          </p:cNvPr>
          <p:cNvSpPr/>
          <p:nvPr/>
        </p:nvSpPr>
        <p:spPr>
          <a:xfrm>
            <a:off x="7825650" y="1665382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9A2620-3035-F20A-FECA-C5B78383D58F}"/>
              </a:ext>
            </a:extLst>
          </p:cNvPr>
          <p:cNvSpPr txBox="1"/>
          <p:nvPr/>
        </p:nvSpPr>
        <p:spPr>
          <a:xfrm>
            <a:off x="3255862" y="6295547"/>
            <a:ext cx="81745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hlinkClick r:id="rId3"/>
              </a:rPr>
              <a:t>https://www.gov.uk/government/publications/key-stage-2-tests-2022-mathematics-test-materials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8EDE5-65DB-20C3-0D79-11C3A38E9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1647689"/>
            <a:ext cx="2429214" cy="533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C2A30F-0BF1-FDCE-2FF0-6816C5041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13" y="2266660"/>
            <a:ext cx="2286319" cy="1124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733188-481B-C75A-68FB-8B83C71B9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97" y="3508160"/>
            <a:ext cx="1724266" cy="5620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C4C7A9-4663-5CFC-3A3A-27B44B4B5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258" y="4187606"/>
            <a:ext cx="2019582" cy="5906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13A6A3-6B76-3679-F4FD-CC030340EA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813" y="4953100"/>
            <a:ext cx="2238687" cy="5144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0C35064-DB69-DAF2-87F3-D0DA5BB8D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047" y="5632546"/>
            <a:ext cx="1914792" cy="4763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1C714A-BE51-CBD2-A234-0E264E9F2B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6321" y="1531699"/>
            <a:ext cx="2295845" cy="9431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AE28F1-57C0-39B8-4B6F-D53ECB6686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7439" y="2571804"/>
            <a:ext cx="2057687" cy="5144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70AF57-118F-3E6E-90CC-9EF6B420F3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1777" y="3192325"/>
            <a:ext cx="2210108" cy="5906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E4C352A-2BA6-BACB-F324-378B1FEA33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6133" y="3887526"/>
            <a:ext cx="1714739" cy="6001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3B40686-D7FA-DE13-4189-53B81E0BB0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0091" y="4550123"/>
            <a:ext cx="2581635" cy="113363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3F0F4AA-4CCF-ECEB-7003-DAAD76F287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6133" y="5657483"/>
            <a:ext cx="2248214" cy="4858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B5C1237-3393-26A5-655E-6B0380619A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07524" y="1549941"/>
            <a:ext cx="1952898" cy="5334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AC54346-780B-03F7-FD1E-9395B1810A6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07524" y="2235636"/>
            <a:ext cx="2924583" cy="6096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CCDE815-68FB-8247-1F9D-901A20DC95A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56663" y="3019080"/>
            <a:ext cx="2324424" cy="91452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CBDBAAE-2178-3755-4184-4DCEC9FE180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56663" y="4034449"/>
            <a:ext cx="1886213" cy="53347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774B174-4530-1DFF-2F7C-E7A85B3A231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56663" y="4778238"/>
            <a:ext cx="2191056" cy="51442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0A062AC-B10A-DB41-B80B-24F2304160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56663" y="5432849"/>
            <a:ext cx="1886213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4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7F3A-422D-4CD2-9B8A-E770F4872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83059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</a:rPr>
              <a:t>2023: KS2 Arithmetic Paper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Addition and subtraction</a:t>
            </a:r>
            <a:endParaRPr lang="en-GB" sz="24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CC24884-524B-4A04-8021-8AB846BD5D6C}"/>
              </a:ext>
            </a:extLst>
          </p:cNvPr>
          <p:cNvSpPr/>
          <p:nvPr/>
        </p:nvSpPr>
        <p:spPr>
          <a:xfrm>
            <a:off x="229643" y="1665383"/>
            <a:ext cx="330595" cy="3843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4ACB29A-F69A-4EC0-A73E-203DAC44792A}"/>
              </a:ext>
            </a:extLst>
          </p:cNvPr>
          <p:cNvSpPr/>
          <p:nvPr/>
        </p:nvSpPr>
        <p:spPr>
          <a:xfrm>
            <a:off x="4242341" y="1665383"/>
            <a:ext cx="215700" cy="3843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EFA1E49-6056-43AA-8D5D-5AA5C74C0C91}"/>
              </a:ext>
            </a:extLst>
          </p:cNvPr>
          <p:cNvSpPr/>
          <p:nvPr/>
        </p:nvSpPr>
        <p:spPr>
          <a:xfrm>
            <a:off x="7980163" y="1562781"/>
            <a:ext cx="192557" cy="3945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73D5EE-5BF7-54AA-7EF9-885D6C9F7D1F}"/>
              </a:ext>
            </a:extLst>
          </p:cNvPr>
          <p:cNvSpPr txBox="1"/>
          <p:nvPr/>
        </p:nvSpPr>
        <p:spPr>
          <a:xfrm>
            <a:off x="3255862" y="6295547"/>
            <a:ext cx="81745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2023_key_stage_2_mathematics_Paper_1_arithmetic.pdf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7043E-CFF6-AAD3-6E30-2791C1EBE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675" y="1769993"/>
            <a:ext cx="2019582" cy="590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51548-D941-71F6-9DF6-DAD637F11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151" y="2635093"/>
            <a:ext cx="2238687" cy="514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DF5824-A72A-A5AD-9386-FB218081E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151" y="3474684"/>
            <a:ext cx="1714739" cy="600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1743D4-573E-1BD2-364B-7186D7B19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0761" y="4289083"/>
            <a:ext cx="2924583" cy="609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F2119D-EB12-B6AC-3F28-579BA88E86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702" y="1872897"/>
            <a:ext cx="1952898" cy="514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42D14D-8587-A12D-F00C-48144A0F03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045" y="2510850"/>
            <a:ext cx="3477110" cy="619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438DF5-F1C5-F468-1EFE-C1F38614D5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045" y="3465158"/>
            <a:ext cx="3534268" cy="6096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50073C-E3BA-9FBD-0DAC-884B81CC83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501" y="4321905"/>
            <a:ext cx="2248214" cy="571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FAF7D7-0B93-A671-098F-0712984557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8652" y="2697435"/>
            <a:ext cx="3400900" cy="657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2967B5-8CB2-401E-9A41-EFE4781C97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9851" y="1822413"/>
            <a:ext cx="3380312" cy="6153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DCAD22-80E8-9E70-C257-AE90B395E8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8847" y="3493737"/>
            <a:ext cx="1857634" cy="581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B920BF-69E5-5765-D025-E8210B607B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4198" y="4314598"/>
            <a:ext cx="2086266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1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7F3A-422D-4CD2-9B8A-E770F4872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83059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</a:rPr>
              <a:t>2023: KS2 Arithmetic Paper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Multiplication and Division</a:t>
            </a:r>
            <a:endParaRPr lang="en-GB" sz="24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CC24884-524B-4A04-8021-8AB846BD5D6C}"/>
              </a:ext>
            </a:extLst>
          </p:cNvPr>
          <p:cNvSpPr/>
          <p:nvPr/>
        </p:nvSpPr>
        <p:spPr>
          <a:xfrm>
            <a:off x="229644" y="1665383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4ACB29A-F69A-4EC0-A73E-203DAC44792A}"/>
              </a:ext>
            </a:extLst>
          </p:cNvPr>
          <p:cNvSpPr/>
          <p:nvPr/>
        </p:nvSpPr>
        <p:spPr>
          <a:xfrm>
            <a:off x="4242341" y="1665383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EFA1E49-6056-43AA-8D5D-5AA5C74C0C91}"/>
              </a:ext>
            </a:extLst>
          </p:cNvPr>
          <p:cNvSpPr/>
          <p:nvPr/>
        </p:nvSpPr>
        <p:spPr>
          <a:xfrm>
            <a:off x="7980163" y="1562780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73D5EE-5BF7-54AA-7EF9-885D6C9F7D1F}"/>
              </a:ext>
            </a:extLst>
          </p:cNvPr>
          <p:cNvSpPr txBox="1"/>
          <p:nvPr/>
        </p:nvSpPr>
        <p:spPr>
          <a:xfrm>
            <a:off x="3255862" y="6295547"/>
            <a:ext cx="81745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2023_key_stage_2_mathematics_Paper_1_arithmetic.pdf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F2E02-4309-9FF6-41D1-7826EA8FE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64" y="1275231"/>
            <a:ext cx="2086266" cy="609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FB4510-F66F-799A-AEC0-EE815C9F1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50" y="2044336"/>
            <a:ext cx="2095792" cy="552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7B8F3-4943-241B-EAD2-644DD1753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19" y="2726373"/>
            <a:ext cx="3048425" cy="619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73DA9E-8701-317B-9A0E-5A8995D204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971" y="3431300"/>
            <a:ext cx="1857634" cy="552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2AB745-C85B-2151-9D36-D08BF65468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617" y="4055923"/>
            <a:ext cx="2000529" cy="562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47009A-3EA1-19C5-93EE-AD791BEBCC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550" y="4711123"/>
            <a:ext cx="1971950" cy="562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CD7A31-20F9-1C04-A27D-ECB1067A61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526" y="5366323"/>
            <a:ext cx="1971950" cy="619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AC2786-9929-CD66-8B69-181280283C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8012" y="1291720"/>
            <a:ext cx="1629002" cy="571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15A396-8A85-218C-C4BD-F36EA8A7DB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7602" y="1927201"/>
            <a:ext cx="1829055" cy="543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A31338-204F-F6E6-A448-C5BA6764D9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012" y="2521045"/>
            <a:ext cx="1886213" cy="4096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673FBA-D642-B46E-C218-257113DB57E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14825"/>
          <a:stretch/>
        </p:blipFill>
        <p:spPr>
          <a:xfrm>
            <a:off x="4720819" y="3026368"/>
            <a:ext cx="2286319" cy="9574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0902ED-0BA4-DBD7-5A6F-9ABECBA870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0877" y="4093427"/>
            <a:ext cx="1724266" cy="562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77EF9F-950E-FCBA-A99D-945C5D5362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29522" y="4779041"/>
            <a:ext cx="1914792" cy="4763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47C8BE-2CF0-FAB8-5026-2B998D380C4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29251"/>
          <a:stretch/>
        </p:blipFill>
        <p:spPr>
          <a:xfrm>
            <a:off x="4688012" y="5330533"/>
            <a:ext cx="2295845" cy="6672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2BEBC3-E39F-ADD8-4A61-654A098CBFB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39861" y="1281351"/>
            <a:ext cx="2057687" cy="5144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545D45-0826-DE2F-3730-BE21FC3EE01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39861" y="1902200"/>
            <a:ext cx="1714739" cy="6001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86538F-D759-2B41-FE98-3EC272C2FCD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00082" y="2606623"/>
            <a:ext cx="2581635" cy="1133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9072E35-0B3E-C0B8-8CDF-7EDA8E88FC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62211" y="3803476"/>
            <a:ext cx="1952898" cy="5334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1E6215-56D8-F2C9-332A-7915AEED43B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73080" y="4472260"/>
            <a:ext cx="2324424" cy="9145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63DC2A3-4C55-8C12-0061-7883A351DF9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56663" y="5432849"/>
            <a:ext cx="1886213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7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7F3A-422D-4CD2-9B8A-E770F4872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83059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</a:rPr>
              <a:t>2023: KS2 Arithmetic Paper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Fractions, Decimals and Percentages </a:t>
            </a:r>
            <a:endParaRPr lang="en-GB" sz="24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CC24884-524B-4A04-8021-8AB846BD5D6C}"/>
              </a:ext>
            </a:extLst>
          </p:cNvPr>
          <p:cNvSpPr/>
          <p:nvPr/>
        </p:nvSpPr>
        <p:spPr>
          <a:xfrm>
            <a:off x="229644" y="1665383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4ACB29A-F69A-4EC0-A73E-203DAC44792A}"/>
              </a:ext>
            </a:extLst>
          </p:cNvPr>
          <p:cNvSpPr/>
          <p:nvPr/>
        </p:nvSpPr>
        <p:spPr>
          <a:xfrm>
            <a:off x="4242341" y="1665383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EFA1E49-6056-43AA-8D5D-5AA5C74C0C91}"/>
              </a:ext>
            </a:extLst>
          </p:cNvPr>
          <p:cNvSpPr/>
          <p:nvPr/>
        </p:nvSpPr>
        <p:spPr>
          <a:xfrm>
            <a:off x="7980163" y="1562780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73D5EE-5BF7-54AA-7EF9-885D6C9F7D1F}"/>
              </a:ext>
            </a:extLst>
          </p:cNvPr>
          <p:cNvSpPr txBox="1"/>
          <p:nvPr/>
        </p:nvSpPr>
        <p:spPr>
          <a:xfrm>
            <a:off x="3255862" y="6295547"/>
            <a:ext cx="81745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2023_key_stage_2_mathematics_Paper_1_arithmetic.pdf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6BB4B-604B-7E8A-3559-FA552B017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1444669"/>
            <a:ext cx="2248214" cy="571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0F4009-FA7F-816B-633F-C802F58F6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06" y="2185051"/>
            <a:ext cx="1629002" cy="571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8558D-85B3-A010-5D03-9200C5F31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95" y="2925433"/>
            <a:ext cx="1857634" cy="581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2CD966-C4D4-E618-8DE7-6F3F3E853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23" y="3759506"/>
            <a:ext cx="1886213" cy="409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53130-5563-22C7-1743-2408BC6ED8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456" y="4407840"/>
            <a:ext cx="2086266" cy="5620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E1FECE-2E1F-BD21-08C2-6A846B3511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7513" y="4203080"/>
            <a:ext cx="2210108" cy="5906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23BEF6-517B-F442-37C6-0617C7711A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7409" y="3489573"/>
            <a:ext cx="1714739" cy="6001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9A0968-F07A-01A6-42FD-C4010CBA90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7823" y="4989643"/>
            <a:ext cx="2248214" cy="4858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913F1B-3774-825D-CD54-CD4B023D88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566" y="5577762"/>
            <a:ext cx="1952898" cy="533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AAF569-3E39-2926-87B7-1AA000F95D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1586" y="1583595"/>
            <a:ext cx="2924583" cy="6096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3CFE3D-B59F-0A0B-8A7E-02B83E9107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98707" y="2305066"/>
            <a:ext cx="1886213" cy="5334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A7467B-4D04-47B7-99F1-452190C8E8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8707" y="3048855"/>
            <a:ext cx="2191056" cy="5144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7BC7A3-CC75-A290-017D-8173B00A10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8707" y="3703466"/>
            <a:ext cx="1886213" cy="6001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10A52E-0191-FA17-E13A-4144F16C22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6144" y="5166112"/>
            <a:ext cx="2429214" cy="5334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D82272-8AA8-29F6-06A5-94D16D8CED7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05559" y="1520717"/>
            <a:ext cx="1724266" cy="562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0EC8C4-AA38-C986-8D33-E8C7BD22CBB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96680" y="2209923"/>
            <a:ext cx="2019582" cy="5906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B80354-EB4E-5AB3-0E2B-B56C4059097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566" y="2899909"/>
            <a:ext cx="1914792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7F3A-422D-4CD2-9B8A-E770F4872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83059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</a:rPr>
              <a:t>2023: KS2 Arithmetic Paper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Year 3 and 4 questions</a:t>
            </a:r>
            <a:endParaRPr lang="en-GB" sz="24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CC24884-524B-4A04-8021-8AB846BD5D6C}"/>
              </a:ext>
            </a:extLst>
          </p:cNvPr>
          <p:cNvSpPr/>
          <p:nvPr/>
        </p:nvSpPr>
        <p:spPr>
          <a:xfrm>
            <a:off x="229644" y="1665383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4ACB29A-F69A-4EC0-A73E-203DAC44792A}"/>
              </a:ext>
            </a:extLst>
          </p:cNvPr>
          <p:cNvSpPr/>
          <p:nvPr/>
        </p:nvSpPr>
        <p:spPr>
          <a:xfrm>
            <a:off x="4242341" y="1665383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EFA1E49-6056-43AA-8D5D-5AA5C74C0C91}"/>
              </a:ext>
            </a:extLst>
          </p:cNvPr>
          <p:cNvSpPr/>
          <p:nvPr/>
        </p:nvSpPr>
        <p:spPr>
          <a:xfrm>
            <a:off x="7980163" y="1562780"/>
            <a:ext cx="215700" cy="439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73D5EE-5BF7-54AA-7EF9-885D6C9F7D1F}"/>
              </a:ext>
            </a:extLst>
          </p:cNvPr>
          <p:cNvSpPr txBox="1"/>
          <p:nvPr/>
        </p:nvSpPr>
        <p:spPr>
          <a:xfrm>
            <a:off x="3255862" y="6295547"/>
            <a:ext cx="81745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2023_key_stage_2_mathematics_Paper_1_arithmetic.pdf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8B299-736E-262E-58BB-D15017836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91" y="1608777"/>
            <a:ext cx="1952898" cy="5144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74546E-EC95-F2DE-F07C-00528E4DD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" y="2218166"/>
            <a:ext cx="3477110" cy="619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C508D6-1D37-1EE7-8FC0-4A3240472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297" y="2963899"/>
            <a:ext cx="2086266" cy="609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15C485-57EE-DE90-C597-1AA8F5EFFB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574" y="3724746"/>
            <a:ext cx="3534268" cy="609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8E64CE-37ED-894F-BD2D-F859D1926E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297" y="4487384"/>
            <a:ext cx="2095792" cy="552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E77049-0A43-40FB-AEAE-05A7B0610F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858" y="1594965"/>
            <a:ext cx="1857634" cy="552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68363F-EFCD-0FF6-CF75-5DCD615D32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8241" y="2395236"/>
            <a:ext cx="2000529" cy="562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13769C-FD4A-1E41-9F99-9E942F038B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2282" y="3178688"/>
            <a:ext cx="1971950" cy="5620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2C1A34-ADDC-BB6F-EBCB-1D49B9597C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9063" y="3906084"/>
            <a:ext cx="3400900" cy="657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C9C9A2-0706-EC1F-1B70-FF16652D2B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2655" y="5257115"/>
            <a:ext cx="3380312" cy="6153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681452-F0E2-3D89-8E8A-DA8D84D6F3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84190" y="4775350"/>
            <a:ext cx="1971950" cy="6192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842BD3-2582-488E-7C24-C9C1F029A8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62003" y="1685905"/>
            <a:ext cx="2019582" cy="5906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9BE9F8-65A7-6521-A13A-16AD6D413B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68600" y="2552368"/>
            <a:ext cx="2924583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6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6B5874-FADB-736B-3D11-8A7BB896377A}"/>
              </a:ext>
            </a:extLst>
          </p:cNvPr>
          <p:cNvSpPr txBox="1"/>
          <p:nvPr/>
        </p:nvSpPr>
        <p:spPr>
          <a:xfrm>
            <a:off x="3398334" y="6233884"/>
            <a:ext cx="81745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2023_key_stage_2_mathematics_Paper_2_reasoning.pdf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D7DC8-0BFC-18A4-38B4-2B0175028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342" y="624115"/>
            <a:ext cx="6349416" cy="46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3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353E3A-E06D-422D-810A-69B98532109B}"/>
              </a:ext>
            </a:extLst>
          </p:cNvPr>
          <p:cNvSpPr txBox="1"/>
          <p:nvPr/>
        </p:nvSpPr>
        <p:spPr>
          <a:xfrm>
            <a:off x="113255" y="658668"/>
            <a:ext cx="538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Key Stage 2 Mathematics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Paper 2: Reasoning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FF16067-B68A-32B9-B6FB-F6E01F6BB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71372"/>
              </p:ext>
            </p:extLst>
          </p:nvPr>
        </p:nvGraphicFramePr>
        <p:xfrm>
          <a:off x="6448522" y="1629435"/>
          <a:ext cx="5482218" cy="285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174">
                  <a:extLst>
                    <a:ext uri="{9D8B030D-6E8A-4147-A177-3AD203B41FA5}">
                      <a16:colId xmlns:a16="http://schemas.microsoft.com/office/drawing/2014/main" val="2235912189"/>
                    </a:ext>
                  </a:extLst>
                </a:gridCol>
                <a:gridCol w="783174">
                  <a:extLst>
                    <a:ext uri="{9D8B030D-6E8A-4147-A177-3AD203B41FA5}">
                      <a16:colId xmlns:a16="http://schemas.microsoft.com/office/drawing/2014/main" val="3137149555"/>
                    </a:ext>
                  </a:extLst>
                </a:gridCol>
                <a:gridCol w="783174">
                  <a:extLst>
                    <a:ext uri="{9D8B030D-6E8A-4147-A177-3AD203B41FA5}">
                      <a16:colId xmlns:a16="http://schemas.microsoft.com/office/drawing/2014/main" val="2104932451"/>
                    </a:ext>
                  </a:extLst>
                </a:gridCol>
                <a:gridCol w="783174">
                  <a:extLst>
                    <a:ext uri="{9D8B030D-6E8A-4147-A177-3AD203B41FA5}">
                      <a16:colId xmlns:a16="http://schemas.microsoft.com/office/drawing/2014/main" val="3591947899"/>
                    </a:ext>
                  </a:extLst>
                </a:gridCol>
                <a:gridCol w="783174">
                  <a:extLst>
                    <a:ext uri="{9D8B030D-6E8A-4147-A177-3AD203B41FA5}">
                      <a16:colId xmlns:a16="http://schemas.microsoft.com/office/drawing/2014/main" val="4221783388"/>
                    </a:ext>
                  </a:extLst>
                </a:gridCol>
                <a:gridCol w="783174">
                  <a:extLst>
                    <a:ext uri="{9D8B030D-6E8A-4147-A177-3AD203B41FA5}">
                      <a16:colId xmlns:a16="http://schemas.microsoft.com/office/drawing/2014/main" val="2081201211"/>
                    </a:ext>
                  </a:extLst>
                </a:gridCol>
                <a:gridCol w="783174">
                  <a:extLst>
                    <a:ext uri="{9D8B030D-6E8A-4147-A177-3AD203B41FA5}">
                      <a16:colId xmlns:a16="http://schemas.microsoft.com/office/drawing/2014/main" val="153039980"/>
                    </a:ext>
                  </a:extLst>
                </a:gridCol>
              </a:tblGrid>
              <a:tr h="5543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  <a:p>
                      <a:r>
                        <a:rPr lang="en-US" dirty="0"/>
                        <a:t>Q20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  <a:p>
                      <a:r>
                        <a:rPr lang="en-US" dirty="0"/>
                        <a:t>Q23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  <a:p>
                      <a:r>
                        <a:rPr lang="en-US" dirty="0"/>
                        <a:t>Q23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  <a:p>
                      <a:r>
                        <a:rPr lang="en-US" dirty="0"/>
                        <a:t>Q25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2023</a:t>
                      </a:r>
                    </a:p>
                    <a:p>
                      <a:r>
                        <a:rPr lang="en-GB" dirty="0"/>
                        <a:t>Q26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794826"/>
                  </a:ext>
                </a:extLst>
              </a:tr>
              <a:tr h="554354">
                <a:tc>
                  <a:txBody>
                    <a:bodyPr/>
                    <a:lstStyle/>
                    <a:p>
                      <a:r>
                        <a:rPr lang="en-US" dirty="0"/>
                        <a:t>Y3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7069448"/>
                  </a:ext>
                </a:extLst>
              </a:tr>
              <a:tr h="554354">
                <a:tc>
                  <a:txBody>
                    <a:bodyPr/>
                    <a:lstStyle/>
                    <a:p>
                      <a:r>
                        <a:rPr lang="en-US" dirty="0"/>
                        <a:t>Y4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925625"/>
                  </a:ext>
                </a:extLst>
              </a:tr>
              <a:tr h="554354">
                <a:tc>
                  <a:txBody>
                    <a:bodyPr/>
                    <a:lstStyle/>
                    <a:p>
                      <a:r>
                        <a:rPr lang="en-US" dirty="0"/>
                        <a:t>Y5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097590"/>
                  </a:ext>
                </a:extLst>
              </a:tr>
              <a:tr h="554354">
                <a:tc>
                  <a:txBody>
                    <a:bodyPr/>
                    <a:lstStyle/>
                    <a:p>
                      <a:r>
                        <a:rPr lang="en-US" dirty="0"/>
                        <a:t>Y6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19138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7FC0FAC-BF15-6C24-B2AC-03E7D67036EC}"/>
              </a:ext>
            </a:extLst>
          </p:cNvPr>
          <p:cNvSpPr txBox="1"/>
          <p:nvPr/>
        </p:nvSpPr>
        <p:spPr>
          <a:xfrm>
            <a:off x="6708922" y="120196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Paper2: Reasoning</a:t>
            </a: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BDC4BE97-A954-94D3-7AB4-41B257C4A10B}"/>
              </a:ext>
            </a:extLst>
          </p:cNvPr>
          <p:cNvSpPr/>
          <p:nvPr/>
        </p:nvSpPr>
        <p:spPr>
          <a:xfrm>
            <a:off x="6912202" y="2531837"/>
            <a:ext cx="257175" cy="257175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33B00F59-129A-5936-5CB7-17256B46FB91}"/>
              </a:ext>
            </a:extLst>
          </p:cNvPr>
          <p:cNvSpPr/>
          <p:nvPr/>
        </p:nvSpPr>
        <p:spPr>
          <a:xfrm>
            <a:off x="6912202" y="3122341"/>
            <a:ext cx="257175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CD201E-53D0-4A36-9EAE-0B0A90E7565A}"/>
              </a:ext>
            </a:extLst>
          </p:cNvPr>
          <p:cNvSpPr txBox="1"/>
          <p:nvPr/>
        </p:nvSpPr>
        <p:spPr>
          <a:xfrm>
            <a:off x="8015288" y="4486931"/>
            <a:ext cx="36718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*Some are part of a question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59CA9A-D3F3-C6DA-A0E4-F87712D9C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8" y="137268"/>
            <a:ext cx="8521844" cy="56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178DB1-3437-B43B-9FD3-46E53065C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494" y="698377"/>
            <a:ext cx="1752898" cy="5640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36265-A71A-4809-CAAB-08087D499B26}"/>
              </a:ext>
            </a:extLst>
          </p:cNvPr>
          <p:cNvSpPr txBox="1"/>
          <p:nvPr/>
        </p:nvSpPr>
        <p:spPr>
          <a:xfrm>
            <a:off x="623130" y="5129747"/>
            <a:ext cx="2988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2023_key_stage_2_mathematics_mark_schemes.pdf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485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1835" y="1152938"/>
            <a:ext cx="8229600" cy="4349750"/>
          </a:xfrm>
          <a:noFill/>
        </p:spPr>
        <p:txBody>
          <a:bodyPr/>
          <a:lstStyle/>
          <a:p>
            <a:pPr marL="0" indent="0"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Key Stage 2 SATs papers 2022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Key stage 2 tests: 2023 mathematics test materials - GOV.UK (www.gov.uk)</a:t>
            </a:r>
            <a:endParaRPr lang="en-US" sz="1600" dirty="0"/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Key stage 2 SATs 2023 scaled scores published in July 2023 </a:t>
            </a:r>
            <a:r>
              <a:rPr lang="en-GB" sz="1600" b="1" dirty="0">
                <a:solidFill>
                  <a:srgbClr val="0070C0"/>
                </a:solidFill>
              </a:rPr>
              <a:t>Guidance </a:t>
            </a:r>
          </a:p>
          <a:p>
            <a:r>
              <a:rPr lang="en-GB" sz="1600" b="1" dirty="0"/>
              <a:t>Scaled scores at key stage 2 </a:t>
            </a:r>
          </a:p>
          <a:p>
            <a:r>
              <a:rPr lang="en-GB" sz="1600" dirty="0"/>
              <a:t>Information for headteachers, teachers, governors and local authorities about scaled scores and the expected standard for the 2023 national curriculum tests. </a:t>
            </a:r>
            <a:endParaRPr lang="en-GB" b="1" dirty="0"/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Understanding scaled scores at key stage 2 - GOV.UK (www.gov.uk)</a:t>
            </a:r>
            <a:endParaRPr lang="en-GB" sz="2000" b="1" dirty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8C6042-113D-4E3D-BDC3-2842CD538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98" y="332695"/>
            <a:ext cx="31337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D064C-88D1-40D9-AAEF-0981C9B5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71686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2 Reasoning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3AD56-E31A-2E9D-F895-05FEBE9676A2}"/>
              </a:ext>
            </a:extLst>
          </p:cNvPr>
          <p:cNvSpPr txBox="1"/>
          <p:nvPr/>
        </p:nvSpPr>
        <p:spPr>
          <a:xfrm>
            <a:off x="3294290" y="6121697"/>
            <a:ext cx="6964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2023_key_stage_2_mathematics_Paper_2_reasoning.pdf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D2F1B-D5E0-ECA0-B03D-F0870C3A3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602" y="1133925"/>
            <a:ext cx="4501366" cy="4590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017F6C-42DC-0A5C-9D86-A73C40EF3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85" y="2152509"/>
            <a:ext cx="4944165" cy="2019582"/>
          </a:xfrm>
          <a:prstGeom prst="rect">
            <a:avLst/>
          </a:prstGeom>
        </p:spPr>
      </p:pic>
      <p:sp>
        <p:nvSpPr>
          <p:cNvPr id="7" name="5-point Star 18">
            <a:extLst>
              <a:ext uri="{FF2B5EF4-FFF2-40B4-BE49-F238E27FC236}">
                <a16:creationId xmlns:a16="http://schemas.microsoft.com/office/drawing/2014/main" id="{5D0DA2B7-E6BF-9E00-1DFD-E5FB37BB3D34}"/>
              </a:ext>
            </a:extLst>
          </p:cNvPr>
          <p:cNvSpPr/>
          <p:nvPr/>
        </p:nvSpPr>
        <p:spPr>
          <a:xfrm>
            <a:off x="1008956" y="1520455"/>
            <a:ext cx="857292" cy="765545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23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D064C-88D1-40D9-AAEF-0981C9B5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71686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2 Reasoning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3AD56-E31A-2E9D-F895-05FEBE9676A2}"/>
              </a:ext>
            </a:extLst>
          </p:cNvPr>
          <p:cNvSpPr txBox="1"/>
          <p:nvPr/>
        </p:nvSpPr>
        <p:spPr>
          <a:xfrm>
            <a:off x="3294290" y="6121697"/>
            <a:ext cx="6964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2023_key_stage_2_mathematics_Paper_2_reasoning.pdf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B5262-DE62-F518-FA8F-FCAD4F0F1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23" y="991500"/>
            <a:ext cx="4867954" cy="4677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BBD02D-EFE1-3662-5E68-75FD303F2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954" y="1251227"/>
            <a:ext cx="4858428" cy="4610743"/>
          </a:xfrm>
          <a:prstGeom prst="rect">
            <a:avLst/>
          </a:prstGeom>
        </p:spPr>
      </p:pic>
      <p:sp>
        <p:nvSpPr>
          <p:cNvPr id="9" name="5-point Star 18">
            <a:extLst>
              <a:ext uri="{FF2B5EF4-FFF2-40B4-BE49-F238E27FC236}">
                <a16:creationId xmlns:a16="http://schemas.microsoft.com/office/drawing/2014/main" id="{70846BC8-9A76-BB62-C35B-DCE366E42B29}"/>
              </a:ext>
            </a:extLst>
          </p:cNvPr>
          <p:cNvSpPr/>
          <p:nvPr/>
        </p:nvSpPr>
        <p:spPr>
          <a:xfrm>
            <a:off x="9829779" y="1409619"/>
            <a:ext cx="857292" cy="765545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19">
            <a:extLst>
              <a:ext uri="{FF2B5EF4-FFF2-40B4-BE49-F238E27FC236}">
                <a16:creationId xmlns:a16="http://schemas.microsoft.com/office/drawing/2014/main" id="{2A80717C-7461-760A-BFE3-CAAFB1528A34}"/>
              </a:ext>
            </a:extLst>
          </p:cNvPr>
          <p:cNvSpPr/>
          <p:nvPr/>
        </p:nvSpPr>
        <p:spPr>
          <a:xfrm>
            <a:off x="544912" y="1497052"/>
            <a:ext cx="688143" cy="59067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9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D064C-88D1-40D9-AAEF-0981C9B5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71686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2 Reasoning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3AD56-E31A-2E9D-F895-05FEBE9676A2}"/>
              </a:ext>
            </a:extLst>
          </p:cNvPr>
          <p:cNvSpPr txBox="1"/>
          <p:nvPr/>
        </p:nvSpPr>
        <p:spPr>
          <a:xfrm>
            <a:off x="3294290" y="6121697"/>
            <a:ext cx="6964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2023_key_stage_2_mathematics_Paper_2_reasoning.pdf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9552A-DC79-667B-5BED-2AD162B19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77" y="991500"/>
            <a:ext cx="4820323" cy="4572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101D5-DC02-DD06-ABCA-60716F4B7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099" y="2676640"/>
            <a:ext cx="4848902" cy="1648055"/>
          </a:xfrm>
          <a:prstGeom prst="rect">
            <a:avLst/>
          </a:prstGeom>
        </p:spPr>
      </p:pic>
      <p:sp>
        <p:nvSpPr>
          <p:cNvPr id="9" name="5-point Star 19">
            <a:extLst>
              <a:ext uri="{FF2B5EF4-FFF2-40B4-BE49-F238E27FC236}">
                <a16:creationId xmlns:a16="http://schemas.microsoft.com/office/drawing/2014/main" id="{901FB342-DC49-0915-AA75-C328FD01C0C1}"/>
              </a:ext>
            </a:extLst>
          </p:cNvPr>
          <p:cNvSpPr/>
          <p:nvPr/>
        </p:nvSpPr>
        <p:spPr>
          <a:xfrm>
            <a:off x="9914353" y="2245198"/>
            <a:ext cx="688143" cy="59067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24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D064C-88D1-40D9-AAEF-0981C9B5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71686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2 Reasoning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3AD56-E31A-2E9D-F895-05FEBE9676A2}"/>
              </a:ext>
            </a:extLst>
          </p:cNvPr>
          <p:cNvSpPr txBox="1"/>
          <p:nvPr/>
        </p:nvSpPr>
        <p:spPr>
          <a:xfrm>
            <a:off x="3294290" y="6121697"/>
            <a:ext cx="6964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2023_key_stage_2_mathematics_Paper_2_reasoning.pdf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4F83D-0F7A-B76F-9821-05DF19C9B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203" y="2404970"/>
            <a:ext cx="4991797" cy="1324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826010-C72E-BEA9-D614-34F97A02A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612" y="2404970"/>
            <a:ext cx="4925112" cy="1438476"/>
          </a:xfrm>
          <a:prstGeom prst="rect">
            <a:avLst/>
          </a:prstGeom>
        </p:spPr>
      </p:pic>
      <p:sp>
        <p:nvSpPr>
          <p:cNvPr id="14" name="5-point Star 19">
            <a:extLst>
              <a:ext uri="{FF2B5EF4-FFF2-40B4-BE49-F238E27FC236}">
                <a16:creationId xmlns:a16="http://schemas.microsoft.com/office/drawing/2014/main" id="{AC61CEE3-C6B2-D843-2E96-2152CCFEFEBC}"/>
              </a:ext>
            </a:extLst>
          </p:cNvPr>
          <p:cNvSpPr/>
          <p:nvPr/>
        </p:nvSpPr>
        <p:spPr>
          <a:xfrm>
            <a:off x="680790" y="1814293"/>
            <a:ext cx="688143" cy="59067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9">
            <a:extLst>
              <a:ext uri="{FF2B5EF4-FFF2-40B4-BE49-F238E27FC236}">
                <a16:creationId xmlns:a16="http://schemas.microsoft.com/office/drawing/2014/main" id="{950DD448-4584-A623-FCE4-A753008D81D1}"/>
              </a:ext>
            </a:extLst>
          </p:cNvPr>
          <p:cNvSpPr/>
          <p:nvPr/>
        </p:nvSpPr>
        <p:spPr>
          <a:xfrm>
            <a:off x="10399654" y="2087729"/>
            <a:ext cx="688143" cy="59067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D064C-88D1-40D9-AAEF-0981C9B5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71686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2 Reasoning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3AD56-E31A-2E9D-F895-05FEBE9676A2}"/>
              </a:ext>
            </a:extLst>
          </p:cNvPr>
          <p:cNvSpPr txBox="1"/>
          <p:nvPr/>
        </p:nvSpPr>
        <p:spPr>
          <a:xfrm>
            <a:off x="3294290" y="6121697"/>
            <a:ext cx="6964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2023_key_stage_2_mathematics_Paper_2_reasoning.pdf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5B629-2BF0-B03E-A14A-9293C4AAA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998" y="1295129"/>
            <a:ext cx="4848902" cy="3886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CDAFFF-BDA6-4ED5-6F71-8B36988FB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848" y="2247761"/>
            <a:ext cx="4934639" cy="1981477"/>
          </a:xfrm>
          <a:prstGeom prst="rect">
            <a:avLst/>
          </a:prstGeom>
        </p:spPr>
      </p:pic>
      <p:sp>
        <p:nvSpPr>
          <p:cNvPr id="9" name="5-point Star 19">
            <a:extLst>
              <a:ext uri="{FF2B5EF4-FFF2-40B4-BE49-F238E27FC236}">
                <a16:creationId xmlns:a16="http://schemas.microsoft.com/office/drawing/2014/main" id="{6BEDCDB8-77D8-C5E5-1BFA-7D4C545C4557}"/>
              </a:ext>
            </a:extLst>
          </p:cNvPr>
          <p:cNvSpPr/>
          <p:nvPr/>
        </p:nvSpPr>
        <p:spPr>
          <a:xfrm>
            <a:off x="9914353" y="1952422"/>
            <a:ext cx="688143" cy="59067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41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D064C-88D1-40D9-AAEF-0981C9B5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71686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2 Reasoning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3AD56-E31A-2E9D-F895-05FEBE9676A2}"/>
              </a:ext>
            </a:extLst>
          </p:cNvPr>
          <p:cNvSpPr txBox="1"/>
          <p:nvPr/>
        </p:nvSpPr>
        <p:spPr>
          <a:xfrm>
            <a:off x="3294290" y="6121697"/>
            <a:ext cx="6964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2023_key_stage_2_mathematics_Paper_2_reasoning.pdf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40061-ECCB-F9C3-31F5-3AE2562BC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940" y="1766727"/>
            <a:ext cx="4906060" cy="2295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80134-07FE-20DD-CC67-4644C328D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138" y="1766727"/>
            <a:ext cx="4906060" cy="3191320"/>
          </a:xfrm>
          <a:prstGeom prst="rect">
            <a:avLst/>
          </a:prstGeom>
        </p:spPr>
      </p:pic>
      <p:sp>
        <p:nvSpPr>
          <p:cNvPr id="9" name="5-point Star 19">
            <a:extLst>
              <a:ext uri="{FF2B5EF4-FFF2-40B4-BE49-F238E27FC236}">
                <a16:creationId xmlns:a16="http://schemas.microsoft.com/office/drawing/2014/main" id="{B44FE7EE-572E-FC5B-9122-FDAA67A02CCE}"/>
              </a:ext>
            </a:extLst>
          </p:cNvPr>
          <p:cNvSpPr/>
          <p:nvPr/>
        </p:nvSpPr>
        <p:spPr>
          <a:xfrm>
            <a:off x="10741468" y="1766727"/>
            <a:ext cx="688143" cy="59067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31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D064C-88D1-40D9-AAEF-0981C9B5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71686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2 Reasoning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3AD56-E31A-2E9D-F895-05FEBE9676A2}"/>
              </a:ext>
            </a:extLst>
          </p:cNvPr>
          <p:cNvSpPr txBox="1"/>
          <p:nvPr/>
        </p:nvSpPr>
        <p:spPr>
          <a:xfrm>
            <a:off x="3294290" y="6121697"/>
            <a:ext cx="6964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2023_key_stage_2_mathematics_Paper_2_reasoning.pdf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2E316-14B2-B36C-D437-1C98CB6D7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28" y="2174885"/>
            <a:ext cx="5001323" cy="1400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F9B778-11C8-A1D7-BB5E-2880671FB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417" y="2071498"/>
            <a:ext cx="4944165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19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D064C-88D1-40D9-AAEF-0981C9B5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71686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2 Reasoning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3AD56-E31A-2E9D-F895-05FEBE9676A2}"/>
              </a:ext>
            </a:extLst>
          </p:cNvPr>
          <p:cNvSpPr txBox="1"/>
          <p:nvPr/>
        </p:nvSpPr>
        <p:spPr>
          <a:xfrm>
            <a:off x="3294290" y="6121697"/>
            <a:ext cx="6964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2023_key_stage_2_mathematics_Paper_2_reasoning.pdf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534E9-F0E8-FFE2-B919-E0477C70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1531034"/>
            <a:ext cx="4906060" cy="3362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B2241B-16A2-5A4E-332E-A915282D0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427" y="2507482"/>
            <a:ext cx="4877481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19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D064C-88D1-40D9-AAEF-0981C9B5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71686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2 Reasoning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3AD56-E31A-2E9D-F895-05FEBE9676A2}"/>
              </a:ext>
            </a:extLst>
          </p:cNvPr>
          <p:cNvSpPr txBox="1"/>
          <p:nvPr/>
        </p:nvSpPr>
        <p:spPr>
          <a:xfrm>
            <a:off x="3294290" y="6121697"/>
            <a:ext cx="6964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2023_key_stage_2_mathematics_Paper_2_reasoning.pdf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66A93-C956-AD71-9C88-02A3F2A8C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65" y="1673929"/>
            <a:ext cx="5010849" cy="3077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8079AD-8195-1851-784E-B02448F95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612" y="1633287"/>
            <a:ext cx="4925112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7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D064C-88D1-40D9-AAEF-0981C9B5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71686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2 Reasoning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3AD56-E31A-2E9D-F895-05FEBE9676A2}"/>
              </a:ext>
            </a:extLst>
          </p:cNvPr>
          <p:cNvSpPr txBox="1"/>
          <p:nvPr/>
        </p:nvSpPr>
        <p:spPr>
          <a:xfrm>
            <a:off x="3294290" y="6121697"/>
            <a:ext cx="6964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2023_key_stage_2_mathematics_Paper_2_reasoning.pdf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BEEA3-27DF-F293-68EB-7E58C1C2F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2130515"/>
            <a:ext cx="4887007" cy="1105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E78469-5083-BC3C-CAE8-36EB73395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16172"/>
            <a:ext cx="4848902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0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58B4D-2155-4C76-AC1F-81D975AC9108}"/>
              </a:ext>
            </a:extLst>
          </p:cNvPr>
          <p:cNvSpPr txBox="1"/>
          <p:nvPr/>
        </p:nvSpPr>
        <p:spPr>
          <a:xfrm>
            <a:off x="244929" y="114300"/>
            <a:ext cx="118246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Pre-key stage 2 standards </a:t>
            </a:r>
          </a:p>
          <a:p>
            <a:r>
              <a:rPr lang="en-GB" dirty="0">
                <a:hlinkClick r:id="rId2"/>
              </a:rPr>
              <a:t>https://www.gov.uk/government/publications/pre-key-stage-2-standards</a:t>
            </a:r>
            <a:r>
              <a:rPr lang="en-GB" dirty="0"/>
              <a:t> </a:t>
            </a:r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11D2520-070A-B6AA-ED76-E5B31A741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491"/>
            <a:ext cx="4743129" cy="3515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82A356-41C1-A344-3124-7A8856BF4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44" y="4031309"/>
            <a:ext cx="1913307" cy="2465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73EB1FD3-06B5-7661-77D0-1071E9AA3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31" y="1091877"/>
            <a:ext cx="6082633" cy="35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3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D064C-88D1-40D9-AAEF-0981C9B5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71686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2 Reasoning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3AD56-E31A-2E9D-F895-05FEBE9676A2}"/>
              </a:ext>
            </a:extLst>
          </p:cNvPr>
          <p:cNvSpPr txBox="1"/>
          <p:nvPr/>
        </p:nvSpPr>
        <p:spPr>
          <a:xfrm>
            <a:off x="3294290" y="6121697"/>
            <a:ext cx="6964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2023_key_stage_2_mathematics_Paper_2_reasoning.pdf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EC0F2-DA31-2080-2557-73C7806D2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1335992"/>
            <a:ext cx="4963218" cy="3801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8E029-9305-C90C-F425-5F909805F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22" y="1335992"/>
            <a:ext cx="4953691" cy="4048690"/>
          </a:xfrm>
          <a:prstGeom prst="rect">
            <a:avLst/>
          </a:prstGeom>
        </p:spPr>
      </p:pic>
      <p:sp>
        <p:nvSpPr>
          <p:cNvPr id="9" name="5-point Star 19">
            <a:extLst>
              <a:ext uri="{FF2B5EF4-FFF2-40B4-BE49-F238E27FC236}">
                <a16:creationId xmlns:a16="http://schemas.microsoft.com/office/drawing/2014/main" id="{2ACFBC9F-81AE-0CB2-871A-50673D52ABEB}"/>
              </a:ext>
            </a:extLst>
          </p:cNvPr>
          <p:cNvSpPr/>
          <p:nvPr/>
        </p:nvSpPr>
        <p:spPr>
          <a:xfrm>
            <a:off x="10700294" y="1473318"/>
            <a:ext cx="688143" cy="59067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32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D064C-88D1-40D9-AAEF-0981C9B5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71686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2 Reasoning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3AD56-E31A-2E9D-F895-05FEBE9676A2}"/>
              </a:ext>
            </a:extLst>
          </p:cNvPr>
          <p:cNvSpPr txBox="1"/>
          <p:nvPr/>
        </p:nvSpPr>
        <p:spPr>
          <a:xfrm>
            <a:off x="3294290" y="6121697"/>
            <a:ext cx="6964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2023_key_stage_2_mathematics_Paper_2_reasoning.pdf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F102C-A094-1815-318B-CB337482F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80" y="1426492"/>
            <a:ext cx="4982270" cy="3620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E8A10-4E7D-404E-4E1C-6702F8DAD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664" y="1338355"/>
            <a:ext cx="4887007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96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D064C-88D1-40D9-AAEF-0981C9B5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71686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2 Reasoning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3AD56-E31A-2E9D-F895-05FEBE9676A2}"/>
              </a:ext>
            </a:extLst>
          </p:cNvPr>
          <p:cNvSpPr txBox="1"/>
          <p:nvPr/>
        </p:nvSpPr>
        <p:spPr>
          <a:xfrm>
            <a:off x="3294290" y="6121697"/>
            <a:ext cx="6964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2023_key_stage_2_mathematics_Paper_2_reasoning.pdf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4D1C11-F750-36CF-C8A5-9AE4CA984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991500"/>
            <a:ext cx="4570754" cy="48904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D4A32D-44E6-DE91-A079-33280081D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46596"/>
            <a:ext cx="4944165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16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353E3A-E06D-422D-810A-69B98532109B}"/>
              </a:ext>
            </a:extLst>
          </p:cNvPr>
          <p:cNvSpPr txBox="1"/>
          <p:nvPr/>
        </p:nvSpPr>
        <p:spPr>
          <a:xfrm>
            <a:off x="113255" y="658668"/>
            <a:ext cx="538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Key Stage 2 Mathematics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Paper 3: Reasoning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13894B-A657-CF94-958E-553BF1ED7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80"/>
            <a:ext cx="7811130" cy="564388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FF16067-B68A-32B9-B6FB-F6E01F6BB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43922"/>
              </p:ext>
            </p:extLst>
          </p:nvPr>
        </p:nvGraphicFramePr>
        <p:xfrm>
          <a:off x="6865276" y="1629435"/>
          <a:ext cx="4945724" cy="285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532">
                  <a:extLst>
                    <a:ext uri="{9D8B030D-6E8A-4147-A177-3AD203B41FA5}">
                      <a16:colId xmlns:a16="http://schemas.microsoft.com/office/drawing/2014/main" val="2235912189"/>
                    </a:ext>
                  </a:extLst>
                </a:gridCol>
                <a:gridCol w="706532">
                  <a:extLst>
                    <a:ext uri="{9D8B030D-6E8A-4147-A177-3AD203B41FA5}">
                      <a16:colId xmlns:a16="http://schemas.microsoft.com/office/drawing/2014/main" val="3137149555"/>
                    </a:ext>
                  </a:extLst>
                </a:gridCol>
                <a:gridCol w="706532">
                  <a:extLst>
                    <a:ext uri="{9D8B030D-6E8A-4147-A177-3AD203B41FA5}">
                      <a16:colId xmlns:a16="http://schemas.microsoft.com/office/drawing/2014/main" val="2104932451"/>
                    </a:ext>
                  </a:extLst>
                </a:gridCol>
                <a:gridCol w="706532">
                  <a:extLst>
                    <a:ext uri="{9D8B030D-6E8A-4147-A177-3AD203B41FA5}">
                      <a16:colId xmlns:a16="http://schemas.microsoft.com/office/drawing/2014/main" val="3591947899"/>
                    </a:ext>
                  </a:extLst>
                </a:gridCol>
                <a:gridCol w="706532">
                  <a:extLst>
                    <a:ext uri="{9D8B030D-6E8A-4147-A177-3AD203B41FA5}">
                      <a16:colId xmlns:a16="http://schemas.microsoft.com/office/drawing/2014/main" val="4221783388"/>
                    </a:ext>
                  </a:extLst>
                </a:gridCol>
                <a:gridCol w="706532">
                  <a:extLst>
                    <a:ext uri="{9D8B030D-6E8A-4147-A177-3AD203B41FA5}">
                      <a16:colId xmlns:a16="http://schemas.microsoft.com/office/drawing/2014/main" val="2081201211"/>
                    </a:ext>
                  </a:extLst>
                </a:gridCol>
                <a:gridCol w="706532">
                  <a:extLst>
                    <a:ext uri="{9D8B030D-6E8A-4147-A177-3AD203B41FA5}">
                      <a16:colId xmlns:a16="http://schemas.microsoft.com/office/drawing/2014/main" val="1681691682"/>
                    </a:ext>
                  </a:extLst>
                </a:gridCol>
              </a:tblGrid>
              <a:tr h="5543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  <a:p>
                      <a:r>
                        <a:rPr lang="en-US" dirty="0"/>
                        <a:t>Q21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  <a:p>
                      <a:r>
                        <a:rPr lang="en-US" dirty="0"/>
                        <a:t>Q20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  <a:p>
                      <a:r>
                        <a:rPr lang="en-US" dirty="0"/>
                        <a:t>Q21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  <a:p>
                      <a:r>
                        <a:rPr lang="en-US" dirty="0"/>
                        <a:t>Q23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  <a:p>
                      <a:r>
                        <a:rPr lang="en-US" dirty="0"/>
                        <a:t>Q21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2023</a:t>
                      </a:r>
                    </a:p>
                    <a:p>
                      <a:r>
                        <a:rPr lang="en-GB" dirty="0"/>
                        <a:t>Q23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794826"/>
                  </a:ext>
                </a:extLst>
              </a:tr>
              <a:tr h="554354">
                <a:tc>
                  <a:txBody>
                    <a:bodyPr/>
                    <a:lstStyle/>
                    <a:p>
                      <a:r>
                        <a:rPr lang="en-US" dirty="0"/>
                        <a:t>Y3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7069448"/>
                  </a:ext>
                </a:extLst>
              </a:tr>
              <a:tr h="554354">
                <a:tc>
                  <a:txBody>
                    <a:bodyPr/>
                    <a:lstStyle/>
                    <a:p>
                      <a:r>
                        <a:rPr lang="en-US" dirty="0"/>
                        <a:t>Y4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925625"/>
                  </a:ext>
                </a:extLst>
              </a:tr>
              <a:tr h="554354">
                <a:tc>
                  <a:txBody>
                    <a:bodyPr/>
                    <a:lstStyle/>
                    <a:p>
                      <a:r>
                        <a:rPr lang="en-US" dirty="0"/>
                        <a:t>Y5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097590"/>
                  </a:ext>
                </a:extLst>
              </a:tr>
              <a:tr h="554354">
                <a:tc>
                  <a:txBody>
                    <a:bodyPr/>
                    <a:lstStyle/>
                    <a:p>
                      <a:r>
                        <a:rPr lang="en-US" dirty="0"/>
                        <a:t>Y6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19138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7FC0FAC-BF15-6C24-B2AC-03E7D67036EC}"/>
              </a:ext>
            </a:extLst>
          </p:cNvPr>
          <p:cNvSpPr txBox="1"/>
          <p:nvPr/>
        </p:nvSpPr>
        <p:spPr>
          <a:xfrm>
            <a:off x="7816621" y="121890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Paper2: Reasoning</a:t>
            </a: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BDC4BE97-A954-94D3-7AB4-41B257C4A10B}"/>
              </a:ext>
            </a:extLst>
          </p:cNvPr>
          <p:cNvSpPr/>
          <p:nvPr/>
        </p:nvSpPr>
        <p:spPr>
          <a:xfrm>
            <a:off x="7304088" y="2495550"/>
            <a:ext cx="257175" cy="257175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33B00F59-129A-5936-5CB7-17256B46FB91}"/>
              </a:ext>
            </a:extLst>
          </p:cNvPr>
          <p:cNvSpPr/>
          <p:nvPr/>
        </p:nvSpPr>
        <p:spPr>
          <a:xfrm>
            <a:off x="7304087" y="3058183"/>
            <a:ext cx="257175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E6A582-4914-5A65-7F9B-FB07E9CC5FE6}"/>
              </a:ext>
            </a:extLst>
          </p:cNvPr>
          <p:cNvSpPr txBox="1"/>
          <p:nvPr/>
        </p:nvSpPr>
        <p:spPr>
          <a:xfrm>
            <a:off x="8015288" y="4486931"/>
            <a:ext cx="36718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*Some are part of a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C9E77-3077-F92F-360C-8FB686C36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567" y="883666"/>
            <a:ext cx="1883540" cy="5516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9816B-02EB-774D-68BA-50DA0D0C2C76}"/>
              </a:ext>
            </a:extLst>
          </p:cNvPr>
          <p:cNvSpPr txBox="1"/>
          <p:nvPr/>
        </p:nvSpPr>
        <p:spPr>
          <a:xfrm>
            <a:off x="623130" y="5129747"/>
            <a:ext cx="2988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2023_key_stage_2_mathematics_mark_schemes.pdf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5339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E972-6AD8-4527-B80B-A24BC6E0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3 Reasoning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E95B-D893-EB44-52F1-F13F3F101595}"/>
              </a:ext>
            </a:extLst>
          </p:cNvPr>
          <p:cNvSpPr txBox="1"/>
          <p:nvPr/>
        </p:nvSpPr>
        <p:spPr>
          <a:xfrm>
            <a:off x="3435650" y="6276696"/>
            <a:ext cx="739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2023_key_stage_2_mathematics_Paper_3_reasoning.pdf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CFB46-8C5C-5B8F-856F-1DB9E6604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17637"/>
            <a:ext cx="4881477" cy="3635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C5FDB-E3C3-64C0-9F43-31CF39602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076" y="1984650"/>
            <a:ext cx="5402797" cy="2707666"/>
          </a:xfrm>
          <a:prstGeom prst="rect">
            <a:avLst/>
          </a:prstGeom>
        </p:spPr>
      </p:pic>
      <p:sp>
        <p:nvSpPr>
          <p:cNvPr id="13" name="5-point Star 18">
            <a:extLst>
              <a:ext uri="{FF2B5EF4-FFF2-40B4-BE49-F238E27FC236}">
                <a16:creationId xmlns:a16="http://schemas.microsoft.com/office/drawing/2014/main" id="{498B81B1-E77D-B80C-B0F5-0936730C8BE1}"/>
              </a:ext>
            </a:extLst>
          </p:cNvPr>
          <p:cNvSpPr/>
          <p:nvPr/>
        </p:nvSpPr>
        <p:spPr>
          <a:xfrm>
            <a:off x="88280" y="1839110"/>
            <a:ext cx="857292" cy="765545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1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E972-6AD8-4527-B80B-A24BC6E0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3 Reasoning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E95B-D893-EB44-52F1-F13F3F101595}"/>
              </a:ext>
            </a:extLst>
          </p:cNvPr>
          <p:cNvSpPr txBox="1"/>
          <p:nvPr/>
        </p:nvSpPr>
        <p:spPr>
          <a:xfrm>
            <a:off x="3435650" y="6276696"/>
            <a:ext cx="739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2023_key_stage_2_mathematics_Paper_3_reasoning.pdf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53364-E48C-99E2-4A59-6815780B8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417638"/>
            <a:ext cx="5182323" cy="3896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BCDE51-3491-C7E3-2512-7A5A18BDC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078" y="2708455"/>
            <a:ext cx="5258534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01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E972-6AD8-4527-B80B-A24BC6E0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3 Reasoning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E95B-D893-EB44-52F1-F13F3F101595}"/>
              </a:ext>
            </a:extLst>
          </p:cNvPr>
          <p:cNvSpPr txBox="1"/>
          <p:nvPr/>
        </p:nvSpPr>
        <p:spPr>
          <a:xfrm>
            <a:off x="3435650" y="6276696"/>
            <a:ext cx="739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2023_key_stage_2_mathematics_Paper_3_reasoning.pdf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82254-0527-7A58-47F9-AFDDC4CB8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11" y="2142946"/>
            <a:ext cx="5220429" cy="1286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DE4DF3-9DCC-2086-EF32-B0487470E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901" y="2291065"/>
            <a:ext cx="5258534" cy="1286054"/>
          </a:xfrm>
          <a:prstGeom prst="rect">
            <a:avLst/>
          </a:prstGeom>
        </p:spPr>
      </p:pic>
      <p:sp>
        <p:nvSpPr>
          <p:cNvPr id="10" name="5-point Star 19">
            <a:extLst>
              <a:ext uri="{FF2B5EF4-FFF2-40B4-BE49-F238E27FC236}">
                <a16:creationId xmlns:a16="http://schemas.microsoft.com/office/drawing/2014/main" id="{A0AF78A9-6F68-B607-241C-811A52B94D27}"/>
              </a:ext>
            </a:extLst>
          </p:cNvPr>
          <p:cNvSpPr/>
          <p:nvPr/>
        </p:nvSpPr>
        <p:spPr>
          <a:xfrm>
            <a:off x="447930" y="1559013"/>
            <a:ext cx="688143" cy="59067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22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E972-6AD8-4527-B80B-A24BC6E0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3 Reasoning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E95B-D893-EB44-52F1-F13F3F101595}"/>
              </a:ext>
            </a:extLst>
          </p:cNvPr>
          <p:cNvSpPr txBox="1"/>
          <p:nvPr/>
        </p:nvSpPr>
        <p:spPr>
          <a:xfrm>
            <a:off x="3435650" y="6276696"/>
            <a:ext cx="739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2023_key_stage_2_mathematics_Paper_3_reasoning.pdf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A6B362-29AC-36D9-B44A-9729B0BAC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161057"/>
            <a:ext cx="4907228" cy="47825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A36237-C374-4549-24CA-4A434A691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339" y="1351746"/>
            <a:ext cx="5268060" cy="4401164"/>
          </a:xfrm>
          <a:prstGeom prst="rect">
            <a:avLst/>
          </a:prstGeom>
        </p:spPr>
      </p:pic>
      <p:sp>
        <p:nvSpPr>
          <p:cNvPr id="12" name="5-point Star 18">
            <a:extLst>
              <a:ext uri="{FF2B5EF4-FFF2-40B4-BE49-F238E27FC236}">
                <a16:creationId xmlns:a16="http://schemas.microsoft.com/office/drawing/2014/main" id="{5E4077EB-A843-D76D-BEB8-19F3047BEA36}"/>
              </a:ext>
            </a:extLst>
          </p:cNvPr>
          <p:cNvSpPr/>
          <p:nvPr/>
        </p:nvSpPr>
        <p:spPr>
          <a:xfrm>
            <a:off x="180955" y="1417638"/>
            <a:ext cx="857292" cy="765545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48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E972-6AD8-4527-B80B-A24BC6E0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3 Reasoning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E95B-D893-EB44-52F1-F13F3F101595}"/>
              </a:ext>
            </a:extLst>
          </p:cNvPr>
          <p:cNvSpPr txBox="1"/>
          <p:nvPr/>
        </p:nvSpPr>
        <p:spPr>
          <a:xfrm>
            <a:off x="3435650" y="6276696"/>
            <a:ext cx="739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2023_key_stage_2_mathematics_Paper_3_reasoning.pdf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9F6BE-E183-E725-54DB-1F68EB595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49" y="1299865"/>
            <a:ext cx="5258534" cy="4258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9627AA-DE68-4B26-E111-B3016B8BF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817" y="2278042"/>
            <a:ext cx="5258534" cy="1209844"/>
          </a:xfrm>
          <a:prstGeom prst="rect">
            <a:avLst/>
          </a:prstGeom>
        </p:spPr>
      </p:pic>
      <p:sp>
        <p:nvSpPr>
          <p:cNvPr id="9" name="5-point Star 18">
            <a:extLst>
              <a:ext uri="{FF2B5EF4-FFF2-40B4-BE49-F238E27FC236}">
                <a16:creationId xmlns:a16="http://schemas.microsoft.com/office/drawing/2014/main" id="{38968509-4BEC-3688-A8F6-0C3813465F40}"/>
              </a:ext>
            </a:extLst>
          </p:cNvPr>
          <p:cNvSpPr/>
          <p:nvPr/>
        </p:nvSpPr>
        <p:spPr>
          <a:xfrm>
            <a:off x="180955" y="1895269"/>
            <a:ext cx="857292" cy="765545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96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E972-6AD8-4527-B80B-A24BC6E0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3 Reasoning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E95B-D893-EB44-52F1-F13F3F101595}"/>
              </a:ext>
            </a:extLst>
          </p:cNvPr>
          <p:cNvSpPr txBox="1"/>
          <p:nvPr/>
        </p:nvSpPr>
        <p:spPr>
          <a:xfrm>
            <a:off x="3435650" y="6276696"/>
            <a:ext cx="739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2023_key_stage_2_mathematics_Paper_3_reasoning.pdf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A0060-2AC5-43BB-0E61-B1C3BEB71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0" y="1652339"/>
            <a:ext cx="5268060" cy="3553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C0A3E-0F1B-F6EC-E7B3-7737F46BC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030" y="1493601"/>
            <a:ext cx="4328264" cy="4649471"/>
          </a:xfrm>
          <a:prstGeom prst="rect">
            <a:avLst/>
          </a:prstGeom>
        </p:spPr>
      </p:pic>
      <p:sp>
        <p:nvSpPr>
          <p:cNvPr id="10" name="5-point Star 19">
            <a:extLst>
              <a:ext uri="{FF2B5EF4-FFF2-40B4-BE49-F238E27FC236}">
                <a16:creationId xmlns:a16="http://schemas.microsoft.com/office/drawing/2014/main" id="{5B95B0C3-201F-C136-90B7-8BB99335FCC9}"/>
              </a:ext>
            </a:extLst>
          </p:cNvPr>
          <p:cNvSpPr/>
          <p:nvPr/>
        </p:nvSpPr>
        <p:spPr>
          <a:xfrm>
            <a:off x="113477" y="1357000"/>
            <a:ext cx="688143" cy="59067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54" y="294579"/>
            <a:ext cx="3610743" cy="562074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0070C0"/>
                </a:solidFill>
              </a:rPr>
              <a:t>Pre Key Stage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148" y="1171758"/>
            <a:ext cx="47310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Using the mathematics pre-key stage standards </a:t>
            </a:r>
            <a:endParaRPr lang="en-GB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ArialMT"/>
              </a:rPr>
              <a:t>The six standards in this framework contain a number of ‘pupil can’ statements. To judge that a pupil is working at a standard in mathematics, teachers need to have evidence which demonstrates that the pupil meets </a:t>
            </a:r>
            <a:r>
              <a:rPr lang="en-GB" sz="1600" b="1" dirty="0">
                <a:solidFill>
                  <a:srgbClr val="0070C0"/>
                </a:solidFill>
                <a:latin typeface="Arial" panose="020B0604020202020204" pitchFamily="34" charset="0"/>
              </a:rPr>
              <a:t>all </a:t>
            </a:r>
            <a:r>
              <a:rPr lang="en-GB" sz="1600" dirty="0">
                <a:solidFill>
                  <a:srgbClr val="0070C0"/>
                </a:solidFill>
                <a:latin typeface="ArialMT"/>
              </a:rPr>
              <a:t>of the statements within that standard. </a:t>
            </a:r>
          </a:p>
          <a:p>
            <a:endParaRPr lang="en-GB" sz="1600" dirty="0">
              <a:solidFill>
                <a:srgbClr val="0070C0"/>
              </a:solidFill>
              <a:latin typeface="Symbo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ArialMT"/>
              </a:rPr>
              <a:t>As stated on page 3, teachers should assess each individual pupil based on their own method of communication, and disregard statements which a pupil is physically unable to access. </a:t>
            </a:r>
            <a:endParaRPr lang="en-GB" sz="1600" dirty="0">
              <a:solidFill>
                <a:srgbClr val="0070C0"/>
              </a:solidFill>
              <a:latin typeface="SymbolMT"/>
            </a:endParaRPr>
          </a:p>
          <a:p>
            <a:endParaRPr lang="en-GB" sz="1400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74AA30D-4458-56D1-09A5-52AAC34E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04" y="1171758"/>
            <a:ext cx="6355774" cy="50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96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E972-6AD8-4527-B80B-A24BC6E0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3 Reasoning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E95B-D893-EB44-52F1-F13F3F101595}"/>
              </a:ext>
            </a:extLst>
          </p:cNvPr>
          <p:cNvSpPr txBox="1"/>
          <p:nvPr/>
        </p:nvSpPr>
        <p:spPr>
          <a:xfrm>
            <a:off x="3435650" y="6276696"/>
            <a:ext cx="739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2023_key_stage_2_mathematics_Paper_3_reasoning.pdf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EF956-D2EE-1FB9-84F6-4EC029A42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2290420"/>
            <a:ext cx="5163271" cy="1314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250D90-2913-3FDE-3947-7A1609410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713" y="1161549"/>
            <a:ext cx="5115639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81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E972-6AD8-4527-B80B-A24BC6E0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3 Reasoning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E95B-D893-EB44-52F1-F13F3F101595}"/>
              </a:ext>
            </a:extLst>
          </p:cNvPr>
          <p:cNvSpPr txBox="1"/>
          <p:nvPr/>
        </p:nvSpPr>
        <p:spPr>
          <a:xfrm>
            <a:off x="3435650" y="6276696"/>
            <a:ext cx="739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2023_key_stage_2_mathematics_Paper_3_reasoning.pdf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42FF4-CC59-9FBE-BCA8-86329F52F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179908"/>
            <a:ext cx="4260603" cy="4498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06A69B-F78E-AFB9-1435-579EC2487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00822"/>
            <a:ext cx="5115639" cy="4077269"/>
          </a:xfrm>
          <a:prstGeom prst="rect">
            <a:avLst/>
          </a:prstGeom>
        </p:spPr>
      </p:pic>
      <p:sp>
        <p:nvSpPr>
          <p:cNvPr id="7" name="5-point Star 18">
            <a:extLst>
              <a:ext uri="{FF2B5EF4-FFF2-40B4-BE49-F238E27FC236}">
                <a16:creationId xmlns:a16="http://schemas.microsoft.com/office/drawing/2014/main" id="{46EEBF8A-9827-77D5-2271-71B2E926E5E1}"/>
              </a:ext>
            </a:extLst>
          </p:cNvPr>
          <p:cNvSpPr/>
          <p:nvPr/>
        </p:nvSpPr>
        <p:spPr>
          <a:xfrm>
            <a:off x="123069" y="1557363"/>
            <a:ext cx="857292" cy="765545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5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E972-6AD8-4527-B80B-A24BC6E0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3 Reasoning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E95B-D893-EB44-52F1-F13F3F101595}"/>
              </a:ext>
            </a:extLst>
          </p:cNvPr>
          <p:cNvSpPr txBox="1"/>
          <p:nvPr/>
        </p:nvSpPr>
        <p:spPr>
          <a:xfrm>
            <a:off x="3435650" y="6468974"/>
            <a:ext cx="739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2023_key_stage_2_mathematics_Paper_3_reasoning.pdf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F9F322-1BAE-E848-DA92-514A30F92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650" y="1471417"/>
            <a:ext cx="5096586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1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E972-6AD8-4527-B80B-A24BC6E0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3 Reasoning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E95B-D893-EB44-52F1-F13F3F101595}"/>
              </a:ext>
            </a:extLst>
          </p:cNvPr>
          <p:cNvSpPr txBox="1"/>
          <p:nvPr/>
        </p:nvSpPr>
        <p:spPr>
          <a:xfrm>
            <a:off x="3435650" y="6468974"/>
            <a:ext cx="739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2023_key_stage_2_mathematics_Paper_3_reasoning.pdf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E5BBB-EDA8-B390-2420-0D76679B6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454" y="1417638"/>
            <a:ext cx="3696391" cy="4660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DEE67E-7EA3-23AF-F5B1-527441B7B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233" y="1850552"/>
            <a:ext cx="4296375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55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E972-6AD8-4527-B80B-A24BC6E0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3 Reasoning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E95B-D893-EB44-52F1-F13F3F101595}"/>
              </a:ext>
            </a:extLst>
          </p:cNvPr>
          <p:cNvSpPr txBox="1"/>
          <p:nvPr/>
        </p:nvSpPr>
        <p:spPr>
          <a:xfrm>
            <a:off x="3435650" y="6468974"/>
            <a:ext cx="739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2023_key_stage_2_mathematics_Paper_3_reasoning.pdf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6C667-9886-3BA4-E94A-248F36F1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417638"/>
            <a:ext cx="4286848" cy="3810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120AC9-4816-8024-D607-638FD2E4B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99918"/>
            <a:ext cx="4163006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60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E972-6AD8-4527-B80B-A24BC6E0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3 Reasoning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E95B-D893-EB44-52F1-F13F3F101595}"/>
              </a:ext>
            </a:extLst>
          </p:cNvPr>
          <p:cNvSpPr txBox="1"/>
          <p:nvPr/>
        </p:nvSpPr>
        <p:spPr>
          <a:xfrm>
            <a:off x="3435650" y="6468974"/>
            <a:ext cx="739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2023_key_stage_2_mathematics_Paper_3_reasoning.pdf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B7AA5-21EE-A5A2-18FC-385F8236A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417638"/>
            <a:ext cx="4890081" cy="3948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B94D23-808B-4A68-E168-6C8A9FCED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17637"/>
            <a:ext cx="5157878" cy="39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92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E972-6AD8-4527-B80B-A24BC6E0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2023 Key Stage 2: Paper 3 Reasoning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E95B-D893-EB44-52F1-F13F3F101595}"/>
              </a:ext>
            </a:extLst>
          </p:cNvPr>
          <p:cNvSpPr txBox="1"/>
          <p:nvPr/>
        </p:nvSpPr>
        <p:spPr>
          <a:xfrm>
            <a:off x="3435650" y="6468974"/>
            <a:ext cx="7392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2023_key_stage_2_mathematics_Paper_3_reasoning.pdf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424AD-D767-1538-0387-6670E5824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304" y="1695408"/>
            <a:ext cx="6191864" cy="308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6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D2902F-F644-65C7-0D29-187870580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8" y="0"/>
            <a:ext cx="4602625" cy="5883965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CE62649-6676-7593-3D07-96ECECB01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8235"/>
            <a:ext cx="4450701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7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353E3A-E06D-422D-810A-69B98532109B}"/>
              </a:ext>
            </a:extLst>
          </p:cNvPr>
          <p:cNvSpPr txBox="1"/>
          <p:nvPr/>
        </p:nvSpPr>
        <p:spPr>
          <a:xfrm>
            <a:off x="213617" y="103603"/>
            <a:ext cx="3881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Key Stage 2 Mathematics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Mark Scheme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51B9D-E43F-CA8E-576C-14A6AAAC4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176" y="74465"/>
            <a:ext cx="4807370" cy="6599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85DDB9-F21F-41E9-BC65-E0742EB7AEE6}"/>
              </a:ext>
            </a:extLst>
          </p:cNvPr>
          <p:cNvSpPr txBox="1"/>
          <p:nvPr/>
        </p:nvSpPr>
        <p:spPr>
          <a:xfrm>
            <a:off x="9282546" y="2531059"/>
            <a:ext cx="298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2023_key_stage_2_mathematics_mark_schemes.pdf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1B768-8FC7-147B-E648-B3640BEC4696}"/>
              </a:ext>
            </a:extLst>
          </p:cNvPr>
          <p:cNvSpPr txBox="1"/>
          <p:nvPr/>
        </p:nvSpPr>
        <p:spPr>
          <a:xfrm>
            <a:off x="567907" y="4768644"/>
            <a:ext cx="3172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2016 key stage 2 mathematics test framework (publishing.service.gov.uk)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63A73-5605-4B36-AA52-A9582214E6D4}"/>
              </a:ext>
            </a:extLst>
          </p:cNvPr>
          <p:cNvSpPr txBox="1"/>
          <p:nvPr/>
        </p:nvSpPr>
        <p:spPr>
          <a:xfrm>
            <a:off x="213617" y="1530785"/>
            <a:ext cx="39491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Content domain coverage</a:t>
            </a:r>
          </a:p>
          <a:p>
            <a:r>
              <a:rPr lang="en-US" sz="1600" dirty="0"/>
              <a:t>The 2023 test meets the specification in the test framework. Table 1 sets out the areas of the content domain that are assessed in Papers 1, 2 and 3.</a:t>
            </a:r>
          </a:p>
          <a:p>
            <a:r>
              <a:rPr lang="en-US" sz="1600" dirty="0"/>
              <a:t>The references are taken from the test framework. A question assessing 4C7, for example, sets out to ‘multiply two-digit and three-digit numbers by a one-digit number using a formal written layout’ and is taken from the year 4 </a:t>
            </a:r>
            <a:r>
              <a:rPr lang="en-US" sz="1600" dirty="0" err="1"/>
              <a:t>programme</a:t>
            </a:r>
            <a:r>
              <a:rPr lang="en-US" sz="1600" dirty="0"/>
              <a:t> of study.</a:t>
            </a:r>
          </a:p>
        </p:txBody>
      </p:sp>
    </p:spTree>
    <p:extLst>
      <p:ext uri="{BB962C8B-B14F-4D97-AF65-F5344CB8AC3E}">
        <p14:creationId xmlns:p14="http://schemas.microsoft.com/office/powerpoint/2010/main" val="268758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353E3A-E06D-422D-810A-69B98532109B}"/>
              </a:ext>
            </a:extLst>
          </p:cNvPr>
          <p:cNvSpPr txBox="1"/>
          <p:nvPr/>
        </p:nvSpPr>
        <p:spPr>
          <a:xfrm>
            <a:off x="608239" y="528637"/>
            <a:ext cx="845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Key Stage 2 Mathematics SATs Papers comparison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7E685-0430-A8D6-DA64-EAC9E20417DE}"/>
              </a:ext>
            </a:extLst>
          </p:cNvPr>
          <p:cNvSpPr txBox="1"/>
          <p:nvPr/>
        </p:nvSpPr>
        <p:spPr>
          <a:xfrm>
            <a:off x="3407569" y="5791884"/>
            <a:ext cx="6215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https://thirdspacelearning.com/blog/ks2-sats-papers-2022-maths-question-breakdown/</a:t>
            </a:r>
            <a:r>
              <a:rPr lang="en-US" dirty="0"/>
              <a:t> 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761247B3-0FC6-12FD-7546-0775713C2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99" y="1428750"/>
            <a:ext cx="8768461" cy="3587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FDB49C-9467-8FD4-4676-62B12C45C67F}"/>
              </a:ext>
            </a:extLst>
          </p:cNvPr>
          <p:cNvSpPr/>
          <p:nvPr/>
        </p:nvSpPr>
        <p:spPr>
          <a:xfrm>
            <a:off x="360218" y="1607127"/>
            <a:ext cx="4378037" cy="3089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Update!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1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3C4D33-015A-606B-0609-B04EA8E6A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178" y="855762"/>
            <a:ext cx="6629773" cy="4534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C812C0-C9D6-8A97-C9BA-2D59ECD078E0}"/>
              </a:ext>
            </a:extLst>
          </p:cNvPr>
          <p:cNvSpPr txBox="1"/>
          <p:nvPr/>
        </p:nvSpPr>
        <p:spPr>
          <a:xfrm>
            <a:off x="3409201" y="6051578"/>
            <a:ext cx="621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2023_key_stage_2_mathematics_Paper_1_arithmetic.pdf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2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6BE2FEF-ADAE-B23F-A492-47F5549E1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516560"/>
              </p:ext>
            </p:extLst>
          </p:nvPr>
        </p:nvGraphicFramePr>
        <p:xfrm>
          <a:off x="6318322" y="2043115"/>
          <a:ext cx="5014695" cy="277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385">
                  <a:extLst>
                    <a:ext uri="{9D8B030D-6E8A-4147-A177-3AD203B41FA5}">
                      <a16:colId xmlns:a16="http://schemas.microsoft.com/office/drawing/2014/main" val="2235912189"/>
                    </a:ext>
                  </a:extLst>
                </a:gridCol>
                <a:gridCol w="716385">
                  <a:extLst>
                    <a:ext uri="{9D8B030D-6E8A-4147-A177-3AD203B41FA5}">
                      <a16:colId xmlns:a16="http://schemas.microsoft.com/office/drawing/2014/main" val="3137149555"/>
                    </a:ext>
                  </a:extLst>
                </a:gridCol>
                <a:gridCol w="716385">
                  <a:extLst>
                    <a:ext uri="{9D8B030D-6E8A-4147-A177-3AD203B41FA5}">
                      <a16:colId xmlns:a16="http://schemas.microsoft.com/office/drawing/2014/main" val="2104932451"/>
                    </a:ext>
                  </a:extLst>
                </a:gridCol>
                <a:gridCol w="716385">
                  <a:extLst>
                    <a:ext uri="{9D8B030D-6E8A-4147-A177-3AD203B41FA5}">
                      <a16:colId xmlns:a16="http://schemas.microsoft.com/office/drawing/2014/main" val="3591947899"/>
                    </a:ext>
                  </a:extLst>
                </a:gridCol>
                <a:gridCol w="716385">
                  <a:extLst>
                    <a:ext uri="{9D8B030D-6E8A-4147-A177-3AD203B41FA5}">
                      <a16:colId xmlns:a16="http://schemas.microsoft.com/office/drawing/2014/main" val="4221783388"/>
                    </a:ext>
                  </a:extLst>
                </a:gridCol>
                <a:gridCol w="716385">
                  <a:extLst>
                    <a:ext uri="{9D8B030D-6E8A-4147-A177-3AD203B41FA5}">
                      <a16:colId xmlns:a16="http://schemas.microsoft.com/office/drawing/2014/main" val="2081201211"/>
                    </a:ext>
                  </a:extLst>
                </a:gridCol>
                <a:gridCol w="716385">
                  <a:extLst>
                    <a:ext uri="{9D8B030D-6E8A-4147-A177-3AD203B41FA5}">
                      <a16:colId xmlns:a16="http://schemas.microsoft.com/office/drawing/2014/main" val="3262077546"/>
                    </a:ext>
                  </a:extLst>
                </a:gridCol>
              </a:tblGrid>
              <a:tr h="5543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794826"/>
                  </a:ext>
                </a:extLst>
              </a:tr>
              <a:tr h="55435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7069448"/>
                  </a:ext>
                </a:extLst>
              </a:tr>
              <a:tr h="55435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925625"/>
                  </a:ext>
                </a:extLst>
              </a:tr>
              <a:tr h="55435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097590"/>
                  </a:ext>
                </a:extLst>
              </a:tr>
              <a:tr h="55435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19138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BBD840B-CB0B-9831-5A0B-8493E629CA80}"/>
              </a:ext>
            </a:extLst>
          </p:cNvPr>
          <p:cNvSpPr txBox="1"/>
          <p:nvPr/>
        </p:nvSpPr>
        <p:spPr>
          <a:xfrm>
            <a:off x="6578722" y="145186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Arithmetic paper (36Qs)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309CF-4E88-3C48-59F6-03AB9875B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8" y="137268"/>
            <a:ext cx="8521844" cy="56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458B7-B3F3-9C37-1707-364343046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70" y="797139"/>
            <a:ext cx="1526259" cy="5923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DE15DE-502B-8C0E-5935-F738646772A9}"/>
              </a:ext>
            </a:extLst>
          </p:cNvPr>
          <p:cNvSpPr txBox="1"/>
          <p:nvPr/>
        </p:nvSpPr>
        <p:spPr>
          <a:xfrm>
            <a:off x="623130" y="5129747"/>
            <a:ext cx="2988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2023_key_stage_2_mathematics_mark_schemes.pdf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3201F-482B-9AC3-13EE-590F07FDC6EF}"/>
              </a:ext>
            </a:extLst>
          </p:cNvPr>
          <p:cNvSpPr txBox="1"/>
          <p:nvPr/>
        </p:nvSpPr>
        <p:spPr>
          <a:xfrm>
            <a:off x="155834" y="751955"/>
            <a:ext cx="6219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70C0"/>
                </a:solidFill>
              </a:rPr>
              <a:t>Key Stage 2 Mathematics</a:t>
            </a:r>
          </a:p>
          <a:p>
            <a:r>
              <a:rPr lang="en-GB" sz="1800" b="1" dirty="0">
                <a:solidFill>
                  <a:srgbClr val="0070C0"/>
                </a:solidFill>
              </a:rPr>
              <a:t>Paper 1: Arithmetic </a:t>
            </a:r>
          </a:p>
        </p:txBody>
      </p:sp>
    </p:spTree>
    <p:extLst>
      <p:ext uri="{BB962C8B-B14F-4D97-AF65-F5344CB8AC3E}">
        <p14:creationId xmlns:p14="http://schemas.microsoft.com/office/powerpoint/2010/main" val="3400050868"/>
      </p:ext>
    </p:extLst>
  </p:cSld>
  <p:clrMapOvr>
    <a:masterClrMapping/>
  </p:clrMapOvr>
</p:sld>
</file>

<file path=ppt/theme/theme1.xml><?xml version="1.0" encoding="utf-8"?>
<a:theme xmlns:a="http://schemas.openxmlformats.org/drawingml/2006/main" name="3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1533</Words>
  <Application>Microsoft Office PowerPoint</Application>
  <PresentationFormat>Widescreen</PresentationFormat>
  <Paragraphs>252</Paragraphs>
  <Slides>46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ArialMT</vt:lpstr>
      <vt:lpstr>Calibri</vt:lpstr>
      <vt:lpstr>SymbolMT</vt:lpstr>
      <vt:lpstr>3_HIAS PowerPoint template</vt:lpstr>
      <vt:lpstr>2023 Key Stage 2 SATs Mathematics</vt:lpstr>
      <vt:lpstr>PowerPoint Presentation</vt:lpstr>
      <vt:lpstr>PowerPoint Presentation</vt:lpstr>
      <vt:lpstr>Pre Key Stage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Stage 2 Arithmetic Paper 2022 Q1- 18</vt:lpstr>
      <vt:lpstr>Key Stage 2 Arithmetic Paper 2022 Q19 - 36</vt:lpstr>
      <vt:lpstr>2023: KS2 Arithmetic Paper Addition and subtraction</vt:lpstr>
      <vt:lpstr>2023: KS2 Arithmetic Paper Multiplication and Division</vt:lpstr>
      <vt:lpstr>2023: KS2 Arithmetic Paper Fractions, Decimals and Percentages </vt:lpstr>
      <vt:lpstr>2023: KS2 Arithmetic Paper Year 3 and 4 questions</vt:lpstr>
      <vt:lpstr>PowerPoint Presentation</vt:lpstr>
      <vt:lpstr>PowerPoint Presentation</vt:lpstr>
      <vt:lpstr>2023 Key Stage 2: Paper 2 Reasoning</vt:lpstr>
      <vt:lpstr>2023 Key Stage 2: Paper 2 Reasoning</vt:lpstr>
      <vt:lpstr>2023 Key Stage 2: Paper 2 Reasoning</vt:lpstr>
      <vt:lpstr>2023 Key Stage 2: Paper 2 Reasoning</vt:lpstr>
      <vt:lpstr>2023 Key Stage 2: Paper 2 Reasoning</vt:lpstr>
      <vt:lpstr>2023 Key Stage 2: Paper 2 Reasoning</vt:lpstr>
      <vt:lpstr>2023 Key Stage 2: Paper 2 Reasoning</vt:lpstr>
      <vt:lpstr>2023 Key Stage 2: Paper 2 Reasoning</vt:lpstr>
      <vt:lpstr>2023 Key Stage 2: Paper 2 Reasoning</vt:lpstr>
      <vt:lpstr>2023 Key Stage 2: Paper 2 Reasoning</vt:lpstr>
      <vt:lpstr>2023 Key Stage 2: Paper 2 Reasoning</vt:lpstr>
      <vt:lpstr>2023 Key Stage 2: Paper 2 Reasoning</vt:lpstr>
      <vt:lpstr>2023 Key Stage 2: Paper 2 Reasoning</vt:lpstr>
      <vt:lpstr>PowerPoint Presentation</vt:lpstr>
      <vt:lpstr>2023 Key Stage 2: Paper 3 Reasoning</vt:lpstr>
      <vt:lpstr>2023 Key Stage 2: Paper 3 Reasoning</vt:lpstr>
      <vt:lpstr>2023 Key Stage 2: Paper 3 Reasoning</vt:lpstr>
      <vt:lpstr>2023 Key Stage 2: Paper 3 Reasoning</vt:lpstr>
      <vt:lpstr>2023 Key Stage 2: Paper 3 Reasoning</vt:lpstr>
      <vt:lpstr>2023 Key Stage 2: Paper 3 Reasoning</vt:lpstr>
      <vt:lpstr>2023 Key Stage 2: Paper 3 Reasoning</vt:lpstr>
      <vt:lpstr>2023 Key Stage 2: Paper 3 Reasoning</vt:lpstr>
      <vt:lpstr>2023 Key Stage 2: Paper 3 Reasoning</vt:lpstr>
      <vt:lpstr>2023 Key Stage 2: Paper 3 Reasoning</vt:lpstr>
      <vt:lpstr>2023 Key Stage 2: Paper 3 Reasoning</vt:lpstr>
      <vt:lpstr>2023 Key Stage 2: Paper 3 Reasoning</vt:lpstr>
      <vt:lpstr>2023 Key Stage 2: Paper 3 Reasoning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Key Stage 2 SATs Mathematics</dc:title>
  <dc:creator>Clifft, Jacqui</dc:creator>
  <cp:lastModifiedBy>Barber, Nicola</cp:lastModifiedBy>
  <cp:revision>114</cp:revision>
  <cp:lastPrinted>2019-06-03T08:45:33Z</cp:lastPrinted>
  <dcterms:created xsi:type="dcterms:W3CDTF">2019-06-02T06:42:53Z</dcterms:created>
  <dcterms:modified xsi:type="dcterms:W3CDTF">2023-05-23T15:10:53Z</dcterms:modified>
</cp:coreProperties>
</file>