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72" r:id="rId2"/>
    <p:sldId id="2643" r:id="rId3"/>
    <p:sldId id="2644" r:id="rId4"/>
    <p:sldId id="2647" r:id="rId5"/>
    <p:sldId id="2648" r:id="rId6"/>
    <p:sldId id="2651" r:id="rId7"/>
    <p:sldId id="265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833CDA-68CE-40CE-95C1-2E66372F3D21}" v="22" dt="2021-01-13T12:48:50.4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8" autoAdjust="0"/>
    <p:restoredTop sz="78596" autoAdjust="0"/>
  </p:normalViewPr>
  <p:slideViewPr>
    <p:cSldViewPr snapToGrid="0">
      <p:cViewPr varScale="1">
        <p:scale>
          <a:sx n="62" d="100"/>
          <a:sy n="62" d="100"/>
        </p:scale>
        <p:origin x="788" y="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rn, Jenny" userId="da60964d-54d9-422e-88cd-a3e89d812d33" providerId="ADAL" clId="{2F833CDA-68CE-40CE-95C1-2E66372F3D21}"/>
    <pc:docChg chg="undo custSel delSld modSld sldOrd">
      <pc:chgData name="Burn, Jenny" userId="da60964d-54d9-422e-88cd-a3e89d812d33" providerId="ADAL" clId="{2F833CDA-68CE-40CE-95C1-2E66372F3D21}" dt="2021-01-15T16:53:48.285" v="1858" actId="47"/>
      <pc:docMkLst>
        <pc:docMk/>
      </pc:docMkLst>
      <pc:sldChg chg="del">
        <pc:chgData name="Burn, Jenny" userId="da60964d-54d9-422e-88cd-a3e89d812d33" providerId="ADAL" clId="{2F833CDA-68CE-40CE-95C1-2E66372F3D21}" dt="2021-01-15T16:53:48.285" v="1858" actId="47"/>
        <pc:sldMkLst>
          <pc:docMk/>
          <pc:sldMk cId="4061990253" sldId="262"/>
        </pc:sldMkLst>
      </pc:sldChg>
      <pc:sldChg chg="modSp mod">
        <pc:chgData name="Burn, Jenny" userId="da60964d-54d9-422e-88cd-a3e89d812d33" providerId="ADAL" clId="{2F833CDA-68CE-40CE-95C1-2E66372F3D21}" dt="2021-01-12T17:19:42.049" v="132" actId="207"/>
        <pc:sldMkLst>
          <pc:docMk/>
          <pc:sldMk cId="4284245350" sldId="272"/>
        </pc:sldMkLst>
        <pc:spChg chg="mod">
          <ac:chgData name="Burn, Jenny" userId="da60964d-54d9-422e-88cd-a3e89d812d33" providerId="ADAL" clId="{2F833CDA-68CE-40CE-95C1-2E66372F3D21}" dt="2021-01-12T17:19:42.049" v="132" actId="207"/>
          <ac:spMkLst>
            <pc:docMk/>
            <pc:sldMk cId="4284245350" sldId="272"/>
            <ac:spMk id="3" creationId="{00000000-0000-0000-0000-000000000000}"/>
          </ac:spMkLst>
        </pc:spChg>
      </pc:sldChg>
      <pc:sldChg chg="modSp mod">
        <pc:chgData name="Burn, Jenny" userId="da60964d-54d9-422e-88cd-a3e89d812d33" providerId="ADAL" clId="{2F833CDA-68CE-40CE-95C1-2E66372F3D21}" dt="2021-01-15T16:53:45.276" v="1857" actId="20577"/>
        <pc:sldMkLst>
          <pc:docMk/>
          <pc:sldMk cId="1287721433" sldId="2643"/>
        </pc:sldMkLst>
        <pc:spChg chg="mod">
          <ac:chgData name="Burn, Jenny" userId="da60964d-54d9-422e-88cd-a3e89d812d33" providerId="ADAL" clId="{2F833CDA-68CE-40CE-95C1-2E66372F3D21}" dt="2021-01-15T16:53:45.276" v="1857" actId="20577"/>
          <ac:spMkLst>
            <pc:docMk/>
            <pc:sldMk cId="1287721433" sldId="2643"/>
            <ac:spMk id="3" creationId="{B1B08BC7-3958-4725-9814-E8937628E8C6}"/>
          </ac:spMkLst>
        </pc:spChg>
      </pc:sldChg>
      <pc:sldChg chg="addSp delSp modSp mod modNotesTx">
        <pc:chgData name="Burn, Jenny" userId="da60964d-54d9-422e-88cd-a3e89d812d33" providerId="ADAL" clId="{2F833CDA-68CE-40CE-95C1-2E66372F3D21}" dt="2021-01-13T13:03:44.056" v="1855" actId="20577"/>
        <pc:sldMkLst>
          <pc:docMk/>
          <pc:sldMk cId="1683183876" sldId="2647"/>
        </pc:sldMkLst>
        <pc:spChg chg="add mod">
          <ac:chgData name="Burn, Jenny" userId="da60964d-54d9-422e-88cd-a3e89d812d33" providerId="ADAL" clId="{2F833CDA-68CE-40CE-95C1-2E66372F3D21}" dt="2021-01-13T13:01:20.454" v="1737" actId="20577"/>
          <ac:spMkLst>
            <pc:docMk/>
            <pc:sldMk cId="1683183876" sldId="2647"/>
            <ac:spMk id="5" creationId="{394F0F9B-3066-4197-B4AA-7C48A58CB0AE}"/>
          </ac:spMkLst>
        </pc:spChg>
        <pc:spChg chg="add mod">
          <ac:chgData name="Burn, Jenny" userId="da60964d-54d9-422e-88cd-a3e89d812d33" providerId="ADAL" clId="{2F833CDA-68CE-40CE-95C1-2E66372F3D21}" dt="2021-01-12T17:49:39.098" v="808" actId="1076"/>
          <ac:spMkLst>
            <pc:docMk/>
            <pc:sldMk cId="1683183876" sldId="2647"/>
            <ac:spMk id="6" creationId="{36C39713-CC9C-4ADF-A5DD-5714BDB16347}"/>
          </ac:spMkLst>
        </pc:spChg>
        <pc:spChg chg="add mod">
          <ac:chgData name="Burn, Jenny" userId="da60964d-54d9-422e-88cd-a3e89d812d33" providerId="ADAL" clId="{2F833CDA-68CE-40CE-95C1-2E66372F3D21}" dt="2021-01-12T17:49:35.284" v="807" actId="1076"/>
          <ac:spMkLst>
            <pc:docMk/>
            <pc:sldMk cId="1683183876" sldId="2647"/>
            <ac:spMk id="7" creationId="{1B4741CC-B18C-4327-AD18-B2695337912C}"/>
          </ac:spMkLst>
        </pc:spChg>
        <pc:spChg chg="add mod">
          <ac:chgData name="Burn, Jenny" userId="da60964d-54d9-422e-88cd-a3e89d812d33" providerId="ADAL" clId="{2F833CDA-68CE-40CE-95C1-2E66372F3D21}" dt="2021-01-12T17:49:45.821" v="809" actId="1076"/>
          <ac:spMkLst>
            <pc:docMk/>
            <pc:sldMk cId="1683183876" sldId="2647"/>
            <ac:spMk id="8" creationId="{EFE40B79-892E-40E9-ADE3-F96EBDE76E33}"/>
          </ac:spMkLst>
        </pc:spChg>
        <pc:spChg chg="add del">
          <ac:chgData name="Burn, Jenny" userId="da60964d-54d9-422e-88cd-a3e89d812d33" providerId="ADAL" clId="{2F833CDA-68CE-40CE-95C1-2E66372F3D21}" dt="2021-01-12T17:46:06.929" v="646"/>
          <ac:spMkLst>
            <pc:docMk/>
            <pc:sldMk cId="1683183876" sldId="2647"/>
            <ac:spMk id="9" creationId="{8F16AF79-DAFB-4061-802C-D8AEA13F1BA8}"/>
          </ac:spMkLst>
        </pc:spChg>
        <pc:spChg chg="add del">
          <ac:chgData name="Burn, Jenny" userId="da60964d-54d9-422e-88cd-a3e89d812d33" providerId="ADAL" clId="{2F833CDA-68CE-40CE-95C1-2E66372F3D21}" dt="2021-01-12T17:46:06.929" v="646"/>
          <ac:spMkLst>
            <pc:docMk/>
            <pc:sldMk cId="1683183876" sldId="2647"/>
            <ac:spMk id="10" creationId="{0BA4D4B0-FE91-4407-A5C1-69F163408C7D}"/>
          </ac:spMkLst>
        </pc:spChg>
        <pc:picChg chg="add mod">
          <ac:chgData name="Burn, Jenny" userId="da60964d-54d9-422e-88cd-a3e89d812d33" providerId="ADAL" clId="{2F833CDA-68CE-40CE-95C1-2E66372F3D21}" dt="2021-01-12T17:49:22.533" v="806" actId="1076"/>
          <ac:picMkLst>
            <pc:docMk/>
            <pc:sldMk cId="1683183876" sldId="2647"/>
            <ac:picMk id="2" creationId="{D135788C-1D93-47AD-B0F5-9FFA681FEDBB}"/>
          </ac:picMkLst>
        </pc:picChg>
        <pc:picChg chg="add del mod">
          <ac:chgData name="Burn, Jenny" userId="da60964d-54d9-422e-88cd-a3e89d812d33" providerId="ADAL" clId="{2F833CDA-68CE-40CE-95C1-2E66372F3D21}" dt="2021-01-13T12:48:50.480" v="1428"/>
          <ac:picMkLst>
            <pc:docMk/>
            <pc:sldMk cId="1683183876" sldId="2647"/>
            <ac:picMk id="9" creationId="{F61DA100-5C77-441B-B338-C6A326F18B05}"/>
          </ac:picMkLst>
        </pc:picChg>
        <pc:picChg chg="add del">
          <ac:chgData name="Burn, Jenny" userId="da60964d-54d9-422e-88cd-a3e89d812d33" providerId="ADAL" clId="{2F833CDA-68CE-40CE-95C1-2E66372F3D21}" dt="2021-01-12T17:46:06.929" v="646"/>
          <ac:picMkLst>
            <pc:docMk/>
            <pc:sldMk cId="1683183876" sldId="2647"/>
            <ac:picMk id="1025" creationId="{EA7141A7-49D2-4A23-98FD-D6CF4B6BFB8A}"/>
          </ac:picMkLst>
        </pc:picChg>
      </pc:sldChg>
      <pc:sldChg chg="addSp delSp modSp mod modNotesTx">
        <pc:chgData name="Burn, Jenny" userId="da60964d-54d9-422e-88cd-a3e89d812d33" providerId="ADAL" clId="{2F833CDA-68CE-40CE-95C1-2E66372F3D21}" dt="2021-01-13T12:59:35.089" v="1733" actId="20577"/>
        <pc:sldMkLst>
          <pc:docMk/>
          <pc:sldMk cId="1022996525" sldId="2648"/>
        </pc:sldMkLst>
        <pc:spChg chg="add del mod">
          <ac:chgData name="Burn, Jenny" userId="da60964d-54d9-422e-88cd-a3e89d812d33" providerId="ADAL" clId="{2F833CDA-68CE-40CE-95C1-2E66372F3D21}" dt="2021-01-12T17:29:13.570" v="147" actId="478"/>
          <ac:spMkLst>
            <pc:docMk/>
            <pc:sldMk cId="1022996525" sldId="2648"/>
            <ac:spMk id="2" creationId="{89DE110D-A04E-4F91-A999-356CDDB32D31}"/>
          </ac:spMkLst>
        </pc:spChg>
        <pc:spChg chg="add mod">
          <ac:chgData name="Burn, Jenny" userId="da60964d-54d9-422e-88cd-a3e89d812d33" providerId="ADAL" clId="{2F833CDA-68CE-40CE-95C1-2E66372F3D21}" dt="2021-01-13T11:51:23.903" v="1371" actId="114"/>
          <ac:spMkLst>
            <pc:docMk/>
            <pc:sldMk cId="1022996525" sldId="2648"/>
            <ac:spMk id="10" creationId="{5115DFD7-E950-47CD-94A3-3E1495EA9E65}"/>
          </ac:spMkLst>
        </pc:spChg>
        <pc:picChg chg="add del mod">
          <ac:chgData name="Burn, Jenny" userId="da60964d-54d9-422e-88cd-a3e89d812d33" providerId="ADAL" clId="{2F833CDA-68CE-40CE-95C1-2E66372F3D21}" dt="2021-01-12T17:28:56.001" v="144" actId="478"/>
          <ac:picMkLst>
            <pc:docMk/>
            <pc:sldMk cId="1022996525" sldId="2648"/>
            <ac:picMk id="3" creationId="{946799BF-88DD-4BB6-B101-70FE295F7222}"/>
          </ac:picMkLst>
        </pc:picChg>
        <pc:picChg chg="add del mod">
          <ac:chgData name="Burn, Jenny" userId="da60964d-54d9-422e-88cd-a3e89d812d33" providerId="ADAL" clId="{2F833CDA-68CE-40CE-95C1-2E66372F3D21}" dt="2021-01-12T17:29:15.135" v="148" actId="478"/>
          <ac:picMkLst>
            <pc:docMk/>
            <pc:sldMk cId="1022996525" sldId="2648"/>
            <ac:picMk id="5" creationId="{85C8EC90-CB04-4D70-BC2A-C10E26B9A846}"/>
          </ac:picMkLst>
        </pc:picChg>
        <pc:picChg chg="add mod">
          <ac:chgData name="Burn, Jenny" userId="da60964d-54d9-422e-88cd-a3e89d812d33" providerId="ADAL" clId="{2F833CDA-68CE-40CE-95C1-2E66372F3D21}" dt="2021-01-12T17:42:18.881" v="568" actId="1076"/>
          <ac:picMkLst>
            <pc:docMk/>
            <pc:sldMk cId="1022996525" sldId="2648"/>
            <ac:picMk id="7" creationId="{AF4F0AD5-4B52-44F1-8530-7BF7CA93EE68}"/>
          </ac:picMkLst>
        </pc:picChg>
        <pc:picChg chg="add del">
          <ac:chgData name="Burn, Jenny" userId="da60964d-54d9-422e-88cd-a3e89d812d33" providerId="ADAL" clId="{2F833CDA-68CE-40CE-95C1-2E66372F3D21}" dt="2021-01-12T17:40:43.877" v="557" actId="478"/>
          <ac:picMkLst>
            <pc:docMk/>
            <pc:sldMk cId="1022996525" sldId="2648"/>
            <ac:picMk id="9" creationId="{6946D322-C532-4776-A827-311A1CB4F8FB}"/>
          </ac:picMkLst>
        </pc:picChg>
      </pc:sldChg>
      <pc:sldChg chg="addSp modSp del mod">
        <pc:chgData name="Burn, Jenny" userId="da60964d-54d9-422e-88cd-a3e89d812d33" providerId="ADAL" clId="{2F833CDA-68CE-40CE-95C1-2E66372F3D21}" dt="2021-01-12T17:52:02.015" v="900" actId="47"/>
        <pc:sldMkLst>
          <pc:docMk/>
          <pc:sldMk cId="2703991705" sldId="2649"/>
        </pc:sldMkLst>
        <pc:picChg chg="add mod">
          <ac:chgData name="Burn, Jenny" userId="da60964d-54d9-422e-88cd-a3e89d812d33" providerId="ADAL" clId="{2F833CDA-68CE-40CE-95C1-2E66372F3D21}" dt="2021-01-12T17:25:56.548" v="137" actId="14100"/>
          <ac:picMkLst>
            <pc:docMk/>
            <pc:sldMk cId="2703991705" sldId="2649"/>
            <ac:picMk id="3" creationId="{7801D194-DACE-4642-B2F5-0A567589B5B1}"/>
          </ac:picMkLst>
        </pc:picChg>
      </pc:sldChg>
      <pc:sldChg chg="addSp modSp del mod">
        <pc:chgData name="Burn, Jenny" userId="da60964d-54d9-422e-88cd-a3e89d812d33" providerId="ADAL" clId="{2F833CDA-68CE-40CE-95C1-2E66372F3D21}" dt="2021-01-12T18:02:36.387" v="1323" actId="47"/>
        <pc:sldMkLst>
          <pc:docMk/>
          <pc:sldMk cId="1575648264" sldId="2650"/>
        </pc:sldMkLst>
        <pc:picChg chg="add mod">
          <ac:chgData name="Burn, Jenny" userId="da60964d-54d9-422e-88cd-a3e89d812d33" providerId="ADAL" clId="{2F833CDA-68CE-40CE-95C1-2E66372F3D21}" dt="2021-01-12T17:22:31.037" v="135" actId="1076"/>
          <ac:picMkLst>
            <pc:docMk/>
            <pc:sldMk cId="1575648264" sldId="2650"/>
            <ac:picMk id="3" creationId="{F35EF42E-D1CD-4251-9AA7-E3E075D4A74D}"/>
          </ac:picMkLst>
        </pc:picChg>
      </pc:sldChg>
      <pc:sldChg chg="addSp delSp modSp mod ord modNotesTx">
        <pc:chgData name="Burn, Jenny" userId="da60964d-54d9-422e-88cd-a3e89d812d33" providerId="ADAL" clId="{2F833CDA-68CE-40CE-95C1-2E66372F3D21}" dt="2021-01-13T12:58:02.490" v="1628" actId="20577"/>
        <pc:sldMkLst>
          <pc:docMk/>
          <pc:sldMk cId="2161755771" sldId="2651"/>
        </pc:sldMkLst>
        <pc:spChg chg="add del mod">
          <ac:chgData name="Burn, Jenny" userId="da60964d-54d9-422e-88cd-a3e89d812d33" providerId="ADAL" clId="{2F833CDA-68CE-40CE-95C1-2E66372F3D21}" dt="2021-01-12T17:57:33.060" v="936" actId="47"/>
          <ac:spMkLst>
            <pc:docMk/>
            <pc:sldMk cId="2161755771" sldId="2651"/>
            <ac:spMk id="3" creationId="{2A0CB7E1-8AB0-4C0B-9A21-0D0F3BB08518}"/>
          </ac:spMkLst>
        </pc:spChg>
        <pc:spChg chg="add del">
          <ac:chgData name="Burn, Jenny" userId="da60964d-54d9-422e-88cd-a3e89d812d33" providerId="ADAL" clId="{2F833CDA-68CE-40CE-95C1-2E66372F3D21}" dt="2021-01-12T17:57:09.801" v="931"/>
          <ac:spMkLst>
            <pc:docMk/>
            <pc:sldMk cId="2161755771" sldId="2651"/>
            <ac:spMk id="5" creationId="{E2DD2A4B-6B02-44B9-BE1D-89055B389771}"/>
          </ac:spMkLst>
        </pc:spChg>
        <pc:spChg chg="add del">
          <ac:chgData name="Burn, Jenny" userId="da60964d-54d9-422e-88cd-a3e89d812d33" providerId="ADAL" clId="{2F833CDA-68CE-40CE-95C1-2E66372F3D21}" dt="2021-01-12T17:57:09.801" v="931"/>
          <ac:spMkLst>
            <pc:docMk/>
            <pc:sldMk cId="2161755771" sldId="2651"/>
            <ac:spMk id="6" creationId="{81041C0F-95D4-4A48-BAFA-53C0C067C598}"/>
          </ac:spMkLst>
        </pc:spChg>
        <pc:spChg chg="add del">
          <ac:chgData name="Burn, Jenny" userId="da60964d-54d9-422e-88cd-a3e89d812d33" providerId="ADAL" clId="{2F833CDA-68CE-40CE-95C1-2E66372F3D21}" dt="2021-01-12T17:57:09.801" v="931"/>
          <ac:spMkLst>
            <pc:docMk/>
            <pc:sldMk cId="2161755771" sldId="2651"/>
            <ac:spMk id="7" creationId="{2EDD3CB7-A693-4CBC-AF41-532BFAEADCA6}"/>
          </ac:spMkLst>
        </pc:spChg>
        <pc:spChg chg="add del">
          <ac:chgData name="Burn, Jenny" userId="da60964d-54d9-422e-88cd-a3e89d812d33" providerId="ADAL" clId="{2F833CDA-68CE-40CE-95C1-2E66372F3D21}" dt="2021-01-12T17:57:22.395" v="935"/>
          <ac:spMkLst>
            <pc:docMk/>
            <pc:sldMk cId="2161755771" sldId="2651"/>
            <ac:spMk id="8" creationId="{83D0516A-0A74-42FC-9E35-645CB26E10D1}"/>
          </ac:spMkLst>
        </pc:spChg>
        <pc:spChg chg="add del">
          <ac:chgData name="Burn, Jenny" userId="da60964d-54d9-422e-88cd-a3e89d812d33" providerId="ADAL" clId="{2F833CDA-68CE-40CE-95C1-2E66372F3D21}" dt="2021-01-12T17:57:22.395" v="935"/>
          <ac:spMkLst>
            <pc:docMk/>
            <pc:sldMk cId="2161755771" sldId="2651"/>
            <ac:spMk id="9" creationId="{95219699-2762-4774-BA07-671848E98938}"/>
          </ac:spMkLst>
        </pc:spChg>
        <pc:spChg chg="add del">
          <ac:chgData name="Burn, Jenny" userId="da60964d-54d9-422e-88cd-a3e89d812d33" providerId="ADAL" clId="{2F833CDA-68CE-40CE-95C1-2E66372F3D21}" dt="2021-01-12T17:57:22.395" v="935"/>
          <ac:spMkLst>
            <pc:docMk/>
            <pc:sldMk cId="2161755771" sldId="2651"/>
            <ac:spMk id="10" creationId="{E8527766-C68A-473D-B0EE-1CF75F5F02C6}"/>
          </ac:spMkLst>
        </pc:spChg>
        <pc:spChg chg="add del mod">
          <ac:chgData name="Burn, Jenny" userId="da60964d-54d9-422e-88cd-a3e89d812d33" providerId="ADAL" clId="{2F833CDA-68CE-40CE-95C1-2E66372F3D21}" dt="2021-01-13T11:45:58.092" v="1335" actId="14100"/>
          <ac:spMkLst>
            <pc:docMk/>
            <pc:sldMk cId="2161755771" sldId="2651"/>
            <ac:spMk id="11" creationId="{1B5CA58F-59B2-499B-A41D-10B56CD992EB}"/>
          </ac:spMkLst>
        </pc:spChg>
        <pc:spChg chg="add del mod">
          <ac:chgData name="Burn, Jenny" userId="da60964d-54d9-422e-88cd-a3e89d812d33" providerId="ADAL" clId="{2F833CDA-68CE-40CE-95C1-2E66372F3D21}" dt="2021-01-12T18:02:16.552" v="1278" actId="478"/>
          <ac:spMkLst>
            <pc:docMk/>
            <pc:sldMk cId="2161755771" sldId="2651"/>
            <ac:spMk id="17" creationId="{551ECC84-6A98-468F-8482-4A4C38BC42BD}"/>
          </ac:spMkLst>
        </pc:spChg>
        <pc:picChg chg="add mod">
          <ac:chgData name="Burn, Jenny" userId="da60964d-54d9-422e-88cd-a3e89d812d33" providerId="ADAL" clId="{2F833CDA-68CE-40CE-95C1-2E66372F3D21}" dt="2021-01-12T17:52:49.368" v="904" actId="1076"/>
          <ac:picMkLst>
            <pc:docMk/>
            <pc:sldMk cId="2161755771" sldId="2651"/>
            <ac:picMk id="2" creationId="{B6B02E13-403C-4B98-81D0-5B6CD27382AF}"/>
          </ac:picMkLst>
        </pc:picChg>
        <pc:picChg chg="add del">
          <ac:chgData name="Burn, Jenny" userId="da60964d-54d9-422e-88cd-a3e89d812d33" providerId="ADAL" clId="{2F833CDA-68CE-40CE-95C1-2E66372F3D21}" dt="2021-01-12T17:57:09.801" v="931"/>
          <ac:picMkLst>
            <pc:docMk/>
            <pc:sldMk cId="2161755771" sldId="2651"/>
            <ac:picMk id="2049" creationId="{443914E0-7B2E-4A6B-B2EC-01945C603628}"/>
          </ac:picMkLst>
        </pc:picChg>
        <pc:picChg chg="add del">
          <ac:chgData name="Burn, Jenny" userId="da60964d-54d9-422e-88cd-a3e89d812d33" providerId="ADAL" clId="{2F833CDA-68CE-40CE-95C1-2E66372F3D21}" dt="2021-01-12T17:57:09.801" v="931"/>
          <ac:picMkLst>
            <pc:docMk/>
            <pc:sldMk cId="2161755771" sldId="2651"/>
            <ac:picMk id="2050" creationId="{CE43612E-9B9D-45A1-9DAF-CCCB7F213B7A}"/>
          </ac:picMkLst>
        </pc:picChg>
        <pc:picChg chg="add del">
          <ac:chgData name="Burn, Jenny" userId="da60964d-54d9-422e-88cd-a3e89d812d33" providerId="ADAL" clId="{2F833CDA-68CE-40CE-95C1-2E66372F3D21}" dt="2021-01-12T17:57:22.395" v="935"/>
          <ac:picMkLst>
            <pc:docMk/>
            <pc:sldMk cId="2161755771" sldId="2651"/>
            <ac:picMk id="2054" creationId="{45927CEB-0B69-497D-8F6C-9A74808AD51A}"/>
          </ac:picMkLst>
        </pc:picChg>
        <pc:picChg chg="add del">
          <ac:chgData name="Burn, Jenny" userId="da60964d-54d9-422e-88cd-a3e89d812d33" providerId="ADAL" clId="{2F833CDA-68CE-40CE-95C1-2E66372F3D21}" dt="2021-01-12T17:57:22.395" v="935"/>
          <ac:picMkLst>
            <pc:docMk/>
            <pc:sldMk cId="2161755771" sldId="2651"/>
            <ac:picMk id="2055" creationId="{FB6D5D8B-AD95-4A0F-887A-636A49FBBB7E}"/>
          </ac:picMkLst>
        </pc:picChg>
      </pc:sldChg>
      <pc:sldChg chg="addSp delSp modSp mod modNotesTx">
        <pc:chgData name="Burn, Jenny" userId="da60964d-54d9-422e-88cd-a3e89d812d33" providerId="ADAL" clId="{2F833CDA-68CE-40CE-95C1-2E66372F3D21}" dt="2021-01-13T12:59:04.982" v="1677"/>
        <pc:sldMkLst>
          <pc:docMk/>
          <pc:sldMk cId="4147378133" sldId="2652"/>
        </pc:sldMkLst>
        <pc:spChg chg="del mod">
          <ac:chgData name="Burn, Jenny" userId="da60964d-54d9-422e-88cd-a3e89d812d33" providerId="ADAL" clId="{2F833CDA-68CE-40CE-95C1-2E66372F3D21}" dt="2021-01-13T11:50:43.372" v="1346" actId="478"/>
          <ac:spMkLst>
            <pc:docMk/>
            <pc:sldMk cId="4147378133" sldId="2652"/>
            <ac:spMk id="3" creationId="{2A0CB7E1-8AB0-4C0B-9A21-0D0F3BB08518}"/>
          </ac:spMkLst>
        </pc:spChg>
        <pc:spChg chg="del mod">
          <ac:chgData name="Burn, Jenny" userId="da60964d-54d9-422e-88cd-a3e89d812d33" providerId="ADAL" clId="{2F833CDA-68CE-40CE-95C1-2E66372F3D21}" dt="2021-01-13T11:46:27.850" v="1340"/>
          <ac:spMkLst>
            <pc:docMk/>
            <pc:sldMk cId="4147378133" sldId="2652"/>
            <ac:spMk id="11" creationId="{1B5CA58F-59B2-499B-A41D-10B56CD992EB}"/>
          </ac:spMkLst>
        </pc:spChg>
        <pc:picChg chg="del">
          <ac:chgData name="Burn, Jenny" userId="da60964d-54d9-422e-88cd-a3e89d812d33" providerId="ADAL" clId="{2F833CDA-68CE-40CE-95C1-2E66372F3D21}" dt="2021-01-13T11:46:27.850" v="1338" actId="478"/>
          <ac:picMkLst>
            <pc:docMk/>
            <pc:sldMk cId="4147378133" sldId="2652"/>
            <ac:picMk id="2" creationId="{B6B02E13-403C-4B98-81D0-5B6CD27382AF}"/>
          </ac:picMkLst>
        </pc:picChg>
        <pc:picChg chg="add mod">
          <ac:chgData name="Burn, Jenny" userId="da60964d-54d9-422e-88cd-a3e89d812d33" providerId="ADAL" clId="{2F833CDA-68CE-40CE-95C1-2E66372F3D21}" dt="2021-01-13T11:50:40.388" v="1344" actId="1076"/>
          <ac:picMkLst>
            <pc:docMk/>
            <pc:sldMk cId="4147378133" sldId="2652"/>
            <ac:picMk id="6" creationId="{DA8F19DB-FF97-4BA9-850F-DA997737E26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15/01/2021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15 students take both Spanish and French</a:t>
            </a:r>
          </a:p>
          <a:p>
            <a:r>
              <a:rPr lang="en-GB" dirty="0"/>
              <a:t>Venn should show 20 in just Spain (non-intersecting part), 15 in the intersection and 9 (24-15) in just French (non-intersecting part)</a:t>
            </a:r>
          </a:p>
          <a:p>
            <a:r>
              <a:rPr lang="en-GB" dirty="0"/>
              <a:t>6 students don’t study either language and so that number goes inside the box but outside the circles</a:t>
            </a:r>
          </a:p>
        </p:txBody>
      </p:sp>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1190487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191</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Just Australia 63-15=48</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15 joint</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Just France 89-15=74</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Neither trip 54 which is placed in the box but outside of </a:t>
            </a:r>
            <a:r>
              <a:rPr lang="en-GB" sz="1200">
                <a:effectLst/>
                <a:latin typeface="Calibri" panose="020F0502020204030204" pitchFamily="34" charset="0"/>
                <a:ea typeface="Calibri" panose="020F0502020204030204" pitchFamily="34" charset="0"/>
                <a:cs typeface="Times New Roman" panose="02020603050405020304" pitchFamily="18" charset="0"/>
              </a:rPr>
              <a:t>the circles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48 + 15 + 74 + 54 = 191</a:t>
            </a:r>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4124053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1200"/>
              </a:spcBef>
              <a:spcAft>
                <a:spcPts val="8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98 in the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Geog</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non-intersecting part and 34 in the History non-intersecting part, unknown (x) in the intersection</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or 98 + </a:t>
            </a:r>
            <a:r>
              <a:rPr lang="en-GB" sz="1600" i="1"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or 34 + </a:t>
            </a:r>
            <a:r>
              <a:rPr lang="en-GB" sz="1600" i="1"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r">
              <a:lnSpc>
                <a:spcPct val="107000"/>
              </a:lnSpc>
              <a:spcAft>
                <a:spcPts val="800"/>
              </a:spcAft>
            </a:pP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Bef>
                <a:spcPts val="1200"/>
              </a:spcBef>
              <a:spcAft>
                <a:spcPts val="8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98 + </a:t>
            </a:r>
            <a:r>
              <a:rPr lang="en-GB" sz="1600" i="1" dirty="0">
                <a:effectLst/>
                <a:latin typeface="Times New Roman" panose="02020603050405020304" pitchFamily="18" charset="0"/>
                <a:ea typeface="Times New Roman" panose="02020603050405020304" pitchFamily="18" charset="0"/>
                <a:cs typeface="Times New Roman" panose="02020603050405020304" pitchFamily="18" charset="0"/>
              </a:rPr>
              <a:t>x</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 2(34 + </a:t>
            </a:r>
            <a:r>
              <a:rPr lang="en-GB" sz="1600" i="1" dirty="0">
                <a:effectLst/>
                <a:latin typeface="Times New Roman" panose="02020603050405020304" pitchFamily="18" charset="0"/>
                <a:ea typeface="Times New Roman" panose="02020603050405020304" pitchFamily="18" charset="0"/>
                <a:cs typeface="Times New Roman" panose="02020603050405020304" pitchFamily="18" charset="0"/>
              </a:rPr>
              <a:t>x</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Bef>
                <a:spcPts val="300"/>
              </a:spcBef>
              <a:spcAft>
                <a:spcPts val="80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98 + </a:t>
            </a:r>
            <a:r>
              <a:rPr lang="en-GB" sz="1600" i="1" dirty="0">
                <a:effectLst/>
                <a:latin typeface="Times New Roman" panose="02020603050405020304" pitchFamily="18" charset="0"/>
                <a:ea typeface="Times New Roman" panose="02020603050405020304" pitchFamily="18" charset="0"/>
                <a:cs typeface="Times New Roman" panose="02020603050405020304" pitchFamily="18" charset="0"/>
              </a:rPr>
              <a:t>x</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 68 + 2</a:t>
            </a:r>
            <a:r>
              <a:rPr lang="en-GB" sz="1600" i="1"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Bef>
                <a:spcPts val="300"/>
              </a:spcBef>
              <a:spcAft>
                <a:spcPts val="800"/>
              </a:spcAft>
            </a:pPr>
            <a:r>
              <a:rPr lang="en-GB" sz="1200" i="1" dirty="0">
                <a:effectLst/>
                <a:latin typeface="Arial" panose="020B0604020202020204" pitchFamily="34" charset="0"/>
                <a:ea typeface="Times New Roman" panose="02020603050405020304" pitchFamily="18" charset="0"/>
                <a:cs typeface="Times New Roman" panose="02020603050405020304" pitchFamily="18" charset="0"/>
              </a:rPr>
              <a:t>         x = </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30</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2662370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Square numbers: 1, 4, 9, 16, 25, 36, 49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Multiples of 3: 3, 6, 9, 12, 15, 18, 21, 24, 27, 30, 33, 36, 39, 42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Factors of 36: 1, 2, 3, 4, 6, 9, 12, 18, 36</a:t>
            </a:r>
          </a:p>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A 	16, 25, 49</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B 	15, 21, 24, 27, 30, 33, 39, 42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C 	2</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D 	9</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E 	3, 6, 12, 18</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F 	1, 4</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G 	36</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H 	5, 7, 8, 10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286025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Jenny.Burn@hants.gov.uk" TargetMode="External"/><Relationship Id="rId7" Type="http://schemas.openxmlformats.org/officeDocument/2006/relationships/image" Target="../media/image11.png"/><Relationship Id="rId2" Type="http://schemas.openxmlformats.org/officeDocument/2006/relationships/hyperlink" Target="mailto:Jo.Lees@hants.gov.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hias.enquiries@hants.gov.uk" TargetMode="External"/><Relationship Id="rId4" Type="http://schemas.openxmlformats.org/officeDocument/2006/relationships/hyperlink" Target="mailto:Tessa.Ingrey@hants.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9</a:t>
            </a:r>
          </a:p>
        </p:txBody>
      </p:sp>
      <p:sp>
        <p:nvSpPr>
          <p:cNvPr id="3" name="Subtitle 2"/>
          <p:cNvSpPr>
            <a:spLocks noGrp="1"/>
          </p:cNvSpPr>
          <p:nvPr>
            <p:ph type="subTitle" idx="1"/>
          </p:nvPr>
        </p:nvSpPr>
        <p:spPr>
          <a:xfrm>
            <a:off x="1847528" y="3068960"/>
            <a:ext cx="7776864" cy="1126976"/>
          </a:xfrm>
        </p:spPr>
        <p:txBody>
          <a:bodyPr>
            <a:normAutofit fontScale="92500" lnSpcReduction="10000"/>
          </a:bodyPr>
          <a:lstStyle/>
          <a:p>
            <a:pPr algn="l"/>
            <a:r>
              <a:rPr lang="en-GB" sz="2200" b="1" dirty="0">
                <a:solidFill>
                  <a:schemeClr val="tx1"/>
                </a:solidFill>
              </a:rPr>
              <a:t>Probability: Sets and Venn Diagrams (unit 9.6)</a:t>
            </a:r>
          </a:p>
          <a:p>
            <a:pPr marL="342900" lvl="0" indent="-342900" algn="l">
              <a:lnSpc>
                <a:spcPct val="107000"/>
              </a:lnSpc>
              <a:spcAft>
                <a:spcPts val="800"/>
              </a:spcAft>
              <a:buFont typeface="Symbol" panose="05050102010706020507" pitchFamily="18" charset="2"/>
              <a:buChar char=""/>
            </a:pPr>
            <a:r>
              <a:rPr lang="en-GB" sz="1900" b="1" dirty="0">
                <a:solidFill>
                  <a:schemeClr val="tx1"/>
                </a:solidFill>
                <a:effectLst/>
                <a:latin typeface="+mj-lt"/>
                <a:ea typeface="Calibri" panose="020F0502020204030204" pitchFamily="34" charset="0"/>
                <a:cs typeface="Times New Roman" panose="02020603050405020304" pitchFamily="18" charset="0"/>
              </a:rPr>
              <a:t>Enumerate sets and unions/ intersections of sets systematically, using tables, grids and Venn diagrams</a:t>
            </a:r>
            <a:endParaRPr lang="en-GB" sz="1900" dirty="0">
              <a:solidFill>
                <a:schemeClr val="tx1"/>
              </a:solidFill>
              <a:effectLst/>
              <a:latin typeface="+mj-lt"/>
              <a:ea typeface="Calibri" panose="020F0502020204030204" pitchFamily="34" charset="0"/>
              <a:cs typeface="Times New Roman" panose="02020603050405020304" pitchFamily="18" charset="0"/>
            </a:endParaRPr>
          </a:p>
          <a:p>
            <a:pPr algn="l"/>
            <a:endParaRPr lang="en-GB" sz="2400" i="1"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dirty="0"/>
              <a:t>Teachers 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4" name="Table 3">
            <a:extLst>
              <a:ext uri="{FF2B5EF4-FFF2-40B4-BE49-F238E27FC236}">
                <a16:creationId xmlns:a16="http://schemas.microsoft.com/office/drawing/2014/main" id="{3E1255F8-DFEA-45E7-AD96-19BCB863D19A}"/>
              </a:ext>
            </a:extLst>
          </p:cNvPr>
          <p:cNvGraphicFramePr>
            <a:graphicFrameLocks noGrp="1"/>
          </p:cNvGraphicFramePr>
          <p:nvPr>
            <p:extLst>
              <p:ext uri="{D42A27DB-BD31-4B8C-83A1-F6EECF244321}">
                <p14:modId xmlns:p14="http://schemas.microsoft.com/office/powerpoint/2010/main" val="3324485025"/>
              </p:ext>
            </p:extLst>
          </p:nvPr>
        </p:nvGraphicFramePr>
        <p:xfrm>
          <a:off x="3508160" y="1221266"/>
          <a:ext cx="6132990" cy="4154170"/>
        </p:xfrm>
        <a:graphic>
          <a:graphicData uri="http://schemas.openxmlformats.org/drawingml/2006/table">
            <a:tbl>
              <a:tblPr firstRow="1" firstCol="1" bandRow="1">
                <a:tableStyleId>{5C22544A-7EE6-4342-B048-85BDC9FD1C3A}</a:tableStyleId>
              </a:tblPr>
              <a:tblGrid>
                <a:gridCol w="641087">
                  <a:extLst>
                    <a:ext uri="{9D8B030D-6E8A-4147-A177-3AD203B41FA5}">
                      <a16:colId xmlns:a16="http://schemas.microsoft.com/office/drawing/2014/main" val="2777499747"/>
                    </a:ext>
                  </a:extLst>
                </a:gridCol>
                <a:gridCol w="1472938">
                  <a:extLst>
                    <a:ext uri="{9D8B030D-6E8A-4147-A177-3AD203B41FA5}">
                      <a16:colId xmlns:a16="http://schemas.microsoft.com/office/drawing/2014/main" val="3915642422"/>
                    </a:ext>
                  </a:extLst>
                </a:gridCol>
                <a:gridCol w="4018965">
                  <a:extLst>
                    <a:ext uri="{9D8B030D-6E8A-4147-A177-3AD203B41FA5}">
                      <a16:colId xmlns:a16="http://schemas.microsoft.com/office/drawing/2014/main" val="2131575781"/>
                    </a:ext>
                  </a:extLst>
                </a:gridCol>
              </a:tblGrid>
              <a:tr h="178435">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9: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5748489"/>
                  </a:ext>
                </a:extLst>
              </a:tr>
              <a:tr h="0">
                <a:tc>
                  <a:txBody>
                    <a:bodyPr/>
                    <a:lstStyle/>
                    <a:p>
                      <a:pPr algn="ctr">
                        <a:lnSpc>
                          <a:spcPct val="115000"/>
                        </a:lnSpc>
                        <a:spcAft>
                          <a:spcPts val="1000"/>
                        </a:spcAft>
                      </a:pPr>
                      <a:r>
                        <a:rPr lang="en-GB" sz="1400" dirty="0">
                          <a:effectLst/>
                        </a:rPr>
                        <a:t>Week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b="1" dirty="0">
                          <a:solidFill>
                            <a:schemeClr val="bg1"/>
                          </a:solidFill>
                          <a:effectLst/>
                        </a:rPr>
                        <a:t>HIAS Unit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1800" b="1" dirty="0">
                          <a:solidFill>
                            <a:schemeClr val="bg1"/>
                          </a:solidFill>
                          <a:effectLst/>
                        </a:rPr>
                        <a:t>Topic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584378734"/>
                  </a:ext>
                </a:extLst>
              </a:tr>
              <a:tr h="83820">
                <a:tc>
                  <a:txBody>
                    <a:bodyPr/>
                    <a:lstStyle/>
                    <a:p>
                      <a:pPr algn="ctr">
                        <a:lnSpc>
                          <a:spcPct val="115000"/>
                        </a:lnSpc>
                        <a:spcAft>
                          <a:spcPts val="1000"/>
                        </a:spcAft>
                      </a:pPr>
                      <a:r>
                        <a:rPr lang="en-GB" sz="1600">
                          <a:effectLst/>
                        </a:rPr>
                        <a:t>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Unit 9.6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Probability: Sets and Venn diagrams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4599383"/>
                  </a:ext>
                </a:extLst>
              </a:tr>
              <a:tr h="83820">
                <a:tc>
                  <a:txBody>
                    <a:bodyPr/>
                    <a:lstStyle/>
                    <a:p>
                      <a:pPr algn="ctr">
                        <a:lnSpc>
                          <a:spcPct val="115000"/>
                        </a:lnSpc>
                        <a:spcAft>
                          <a:spcPts val="1000"/>
                        </a:spcAft>
                      </a:pPr>
                      <a:r>
                        <a:rPr lang="en-GB" sz="1600">
                          <a:effectLst/>
                        </a:rPr>
                        <a:t>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9.7</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Statistics: Bivariate data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9203125"/>
                  </a:ext>
                </a:extLst>
              </a:tr>
              <a:tr h="166370">
                <a:tc>
                  <a:txBody>
                    <a:bodyPr/>
                    <a:lstStyle/>
                    <a:p>
                      <a:pPr algn="ctr">
                        <a:lnSpc>
                          <a:spcPct val="115000"/>
                        </a:lnSpc>
                        <a:spcAft>
                          <a:spcPts val="1000"/>
                        </a:spcAft>
                      </a:pPr>
                      <a:r>
                        <a:rPr lang="en-GB" sz="1600">
                          <a:effectLst/>
                        </a:rPr>
                        <a:t>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a:effectLst/>
                        </a:rPr>
                        <a:t>Unit 9.8</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Proportion: Direct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7004694"/>
                  </a:ext>
                </a:extLst>
              </a:tr>
              <a:tr h="166370">
                <a:tc>
                  <a:txBody>
                    <a:bodyPr/>
                    <a:lstStyle/>
                    <a:p>
                      <a:pPr algn="ctr">
                        <a:lnSpc>
                          <a:spcPct val="115000"/>
                        </a:lnSpc>
                        <a:spcAft>
                          <a:spcPts val="1000"/>
                        </a:spcAft>
                      </a:pPr>
                      <a:r>
                        <a:rPr lang="en-GB" sz="1600">
                          <a:effectLst/>
                        </a:rPr>
                        <a:t>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Proportion: Indirect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8918664"/>
                  </a:ext>
                </a:extLst>
              </a:tr>
              <a:tr h="166370">
                <a:tc>
                  <a:txBody>
                    <a:bodyPr/>
                    <a:lstStyle/>
                    <a:p>
                      <a:pPr algn="ctr">
                        <a:lnSpc>
                          <a:spcPct val="115000"/>
                        </a:lnSpc>
                        <a:spcAft>
                          <a:spcPts val="1000"/>
                        </a:spcAft>
                      </a:pPr>
                      <a:r>
                        <a:rPr lang="en-GB" sz="1600">
                          <a:effectLst/>
                        </a:rPr>
                        <a:t>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Powers and roots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3502161"/>
                  </a:ext>
                </a:extLst>
              </a:tr>
              <a:tr h="166370">
                <a:tc>
                  <a:txBody>
                    <a:bodyPr/>
                    <a:lstStyle/>
                    <a:p>
                      <a:pPr algn="ctr">
                        <a:lnSpc>
                          <a:spcPct val="115000"/>
                        </a:lnSpc>
                        <a:spcAft>
                          <a:spcPts val="100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Half term</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457634"/>
                  </a:ext>
                </a:extLst>
              </a:tr>
              <a:tr h="154305">
                <a:tc>
                  <a:txBody>
                    <a:bodyPr/>
                    <a:lstStyle/>
                    <a:p>
                      <a:pPr algn="ctr">
                        <a:lnSpc>
                          <a:spcPct val="115000"/>
                        </a:lnSpc>
                        <a:spcAft>
                          <a:spcPts val="1000"/>
                        </a:spcAft>
                      </a:pPr>
                      <a:r>
                        <a:rPr lang="en-GB" sz="1600" dirty="0">
                          <a:effectLst/>
                        </a:rPr>
                        <a:t>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a:effectLst/>
                        </a:rPr>
                        <a:t>Unit 7.9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Approximation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7441791"/>
                  </a:ext>
                </a:extLst>
              </a:tr>
              <a:tr h="154305">
                <a:tc>
                  <a:txBody>
                    <a:bodyPr/>
                    <a:lstStyle/>
                    <a:p>
                      <a:pPr algn="ctr">
                        <a:lnSpc>
                          <a:spcPct val="115000"/>
                        </a:lnSpc>
                        <a:spcAft>
                          <a:spcPts val="1000"/>
                        </a:spcAft>
                      </a:pPr>
                      <a:r>
                        <a:rPr lang="en-GB" sz="1600" dirty="0">
                          <a:effectLst/>
                        </a:rPr>
                        <a:t>7</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Compound units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7990451"/>
                  </a:ext>
                </a:extLst>
              </a:tr>
              <a:tr h="166370">
                <a:tc>
                  <a:txBody>
                    <a:bodyPr/>
                    <a:lstStyle/>
                    <a:p>
                      <a:pPr algn="ctr">
                        <a:lnSpc>
                          <a:spcPct val="115000"/>
                        </a:lnSpc>
                        <a:spcAft>
                          <a:spcPts val="1000"/>
                        </a:spcAft>
                      </a:pPr>
                      <a:r>
                        <a:rPr lang="en-GB" sz="1600" dirty="0">
                          <a:effectLst/>
                        </a:rPr>
                        <a:t>8</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dirty="0">
                          <a:effectLst/>
                        </a:rPr>
                        <a:t>Unit 9.10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Geometry: Pythagoras and trigonometry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0436464"/>
                  </a:ext>
                </a:extLst>
              </a:tr>
              <a:tr h="166370">
                <a:tc>
                  <a:txBody>
                    <a:bodyPr/>
                    <a:lstStyle/>
                    <a:p>
                      <a:pPr algn="ctr">
                        <a:lnSpc>
                          <a:spcPct val="115000"/>
                        </a:lnSpc>
                        <a:spcAft>
                          <a:spcPts val="1000"/>
                        </a:spcAft>
                      </a:pPr>
                      <a:r>
                        <a:rPr lang="en-GB" sz="1600" dirty="0">
                          <a:effectLst/>
                        </a:rPr>
                        <a:t>9</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Geometry: Constructions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3714154"/>
                  </a:ext>
                </a:extLst>
              </a:tr>
              <a:tr h="166370">
                <a:tc>
                  <a:txBody>
                    <a:bodyPr/>
                    <a:lstStyle/>
                    <a:p>
                      <a:pPr algn="ctr">
                        <a:lnSpc>
                          <a:spcPct val="115000"/>
                        </a:lnSpc>
                        <a:spcAft>
                          <a:spcPts val="1000"/>
                        </a:spcAft>
                      </a:pPr>
                      <a:r>
                        <a:rPr lang="en-GB" sz="1600" dirty="0">
                          <a:effectLst/>
                        </a:rPr>
                        <a:t>10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9.11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Algebra: Functions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4950355"/>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2" name="Picture 1">
            <a:extLst>
              <a:ext uri="{FF2B5EF4-FFF2-40B4-BE49-F238E27FC236}">
                <a16:creationId xmlns:a16="http://schemas.microsoft.com/office/drawing/2014/main" id="{D135788C-1D93-47AD-B0F5-9FFA681FEDBB}"/>
              </a:ext>
            </a:extLst>
          </p:cNvPr>
          <p:cNvPicPr>
            <a:picLocks noChangeAspect="1"/>
          </p:cNvPicPr>
          <p:nvPr/>
        </p:nvPicPr>
        <p:blipFill>
          <a:blip r:embed="rId3"/>
          <a:stretch>
            <a:fillRect/>
          </a:stretch>
        </p:blipFill>
        <p:spPr>
          <a:xfrm>
            <a:off x="5120570" y="1671705"/>
            <a:ext cx="5980694" cy="3724979"/>
          </a:xfrm>
          <a:prstGeom prst="rect">
            <a:avLst/>
          </a:prstGeom>
        </p:spPr>
      </p:pic>
      <p:sp>
        <p:nvSpPr>
          <p:cNvPr id="5" name="TextBox 4">
            <a:extLst>
              <a:ext uri="{FF2B5EF4-FFF2-40B4-BE49-F238E27FC236}">
                <a16:creationId xmlns:a16="http://schemas.microsoft.com/office/drawing/2014/main" id="{394F0F9B-3066-4197-B4AA-7C48A58CB0AE}"/>
              </a:ext>
            </a:extLst>
          </p:cNvPr>
          <p:cNvSpPr txBox="1"/>
          <p:nvPr/>
        </p:nvSpPr>
        <p:spPr>
          <a:xfrm>
            <a:off x="695915" y="1094838"/>
            <a:ext cx="6214682" cy="3066865"/>
          </a:xfrm>
          <a:prstGeom prst="rect">
            <a:avLst/>
          </a:prstGeom>
          <a:noFill/>
        </p:spPr>
        <p:txBody>
          <a:bodyPr wrap="square">
            <a:spAutoFit/>
          </a:bodyPr>
          <a:lstStyle/>
          <a:p>
            <a:pPr>
              <a:lnSpc>
                <a:spcPct val="107000"/>
              </a:lnSpc>
              <a:spcAft>
                <a:spcPts val="800"/>
              </a:spcAft>
            </a:pPr>
            <a:r>
              <a:rPr lang="en-GB" sz="1400" dirty="0">
                <a:effectLst/>
                <a:latin typeface="Arial" panose="020B0604020202020204" pitchFamily="34" charset="0"/>
                <a:ea typeface="Times New Roman" panose="02020603050405020304" pitchFamily="18" charset="0"/>
                <a:cs typeface="Times New Roman" panose="02020603050405020304" pitchFamily="18" charset="0"/>
              </a:rPr>
              <a:t>50 students are asked if they study Spanish or French.</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400" dirty="0">
                <a:effectLst/>
                <a:latin typeface="Arial" panose="020B0604020202020204" pitchFamily="34" charset="0"/>
                <a:ea typeface="Times New Roman" panose="02020603050405020304" pitchFamily="18" charset="0"/>
              </a:rPr>
              <a:t>The Venn diagram shows some information about their answers. </a:t>
            </a:r>
            <a:endParaRPr kumimoji="0" lang="en-GB" sz="14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noProof="0" dirty="0">
              <a:solidFill>
                <a:prstClr val="black"/>
              </a:solidFill>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dirty="0">
                <a:ln>
                  <a:noFill/>
                </a:ln>
                <a:solidFill>
                  <a:prstClr val="black"/>
                </a:solidFill>
                <a:effectLst/>
                <a:uLnTx/>
                <a:uFillTx/>
                <a:latin typeface="Arial"/>
                <a:ea typeface="+mn-ea"/>
                <a:cs typeface="+mn-cs"/>
              </a:rPr>
              <a:t>What does the </a:t>
            </a:r>
            <a:r>
              <a:rPr lang="en-GB" sz="1400" dirty="0">
                <a:solidFill>
                  <a:prstClr val="black"/>
                </a:solidFill>
                <a:latin typeface="Arial"/>
              </a:rPr>
              <a:t>15</a:t>
            </a:r>
            <a:r>
              <a:rPr kumimoji="0" lang="en-GB" sz="1400" b="0" i="0" u="none" strike="noStrike" kern="1200" cap="none" spc="0" normalizeH="0" baseline="0" dirty="0">
                <a:ln>
                  <a:noFill/>
                </a:ln>
                <a:solidFill>
                  <a:prstClr val="black"/>
                </a:solidFill>
                <a:effectLst/>
                <a:uLnTx/>
                <a:uFillTx/>
                <a:latin typeface="Arial"/>
                <a:ea typeface="+mn-ea"/>
                <a:cs typeface="+mn-cs"/>
              </a:rPr>
              <a:t> on t</a:t>
            </a:r>
            <a:r>
              <a:rPr lang="en-GB" sz="1400" dirty="0">
                <a:solidFill>
                  <a:prstClr val="black"/>
                </a:solidFill>
                <a:latin typeface="Arial"/>
              </a:rPr>
              <a:t>he diagram represent?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solidFill>
                <a:prstClr val="black"/>
              </a:solidFill>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solidFill>
                <a:prstClr val="black"/>
              </a:solidFill>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prstClr val="black"/>
                </a:solidFill>
                <a:latin typeface="Arial"/>
              </a:rPr>
              <a:t>20 students study Spanish but not French.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solidFill>
                <a:prstClr val="black"/>
              </a:solidFill>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Arial"/>
                <a:ea typeface="+mn-ea"/>
                <a:cs typeface="+mn-cs"/>
              </a:rPr>
              <a:t>24 students study French.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Arial"/>
              <a:ea typeface="+mn-ea"/>
              <a:cs typeface="+mn-cs"/>
            </a:endParaRPr>
          </a:p>
          <a:p>
            <a:pPr>
              <a:lnSpc>
                <a:spcPct val="107000"/>
              </a:lnSpc>
              <a:spcBef>
                <a:spcPts val="1200"/>
              </a:spcBef>
              <a:spcAft>
                <a:spcPts val="800"/>
              </a:spcAft>
            </a:pPr>
            <a:r>
              <a:rPr lang="en-GB" sz="1400" dirty="0">
                <a:effectLst/>
                <a:ea typeface="Times New Roman" panose="02020603050405020304" pitchFamily="18" charset="0"/>
                <a:cs typeface="Times New Roman" panose="02020603050405020304" pitchFamily="18" charset="0"/>
              </a:rPr>
              <a:t>Complete the Venn diagram.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Arial"/>
              <a:ea typeface="+mn-ea"/>
              <a:cs typeface="+mn-cs"/>
            </a:endParaRPr>
          </a:p>
        </p:txBody>
      </p:sp>
      <p:sp>
        <p:nvSpPr>
          <p:cNvPr id="6" name="TextBox 5">
            <a:extLst>
              <a:ext uri="{FF2B5EF4-FFF2-40B4-BE49-F238E27FC236}">
                <a16:creationId xmlns:a16="http://schemas.microsoft.com/office/drawing/2014/main" id="{36C39713-CC9C-4ADF-A5DD-5714BDB16347}"/>
              </a:ext>
            </a:extLst>
          </p:cNvPr>
          <p:cNvSpPr txBox="1"/>
          <p:nvPr/>
        </p:nvSpPr>
        <p:spPr>
          <a:xfrm>
            <a:off x="7942195" y="3275111"/>
            <a:ext cx="853847" cy="307777"/>
          </a:xfrm>
          <a:prstGeom prst="rect">
            <a:avLst/>
          </a:prstGeom>
          <a:noFill/>
        </p:spPr>
        <p:txBody>
          <a:bodyPr wrap="square" rtlCol="0">
            <a:spAutoFit/>
          </a:bodyPr>
          <a:lstStyle/>
          <a:p>
            <a:r>
              <a:rPr lang="en-GB" sz="1400" dirty="0"/>
              <a:t>15</a:t>
            </a:r>
          </a:p>
        </p:txBody>
      </p:sp>
      <p:sp>
        <p:nvSpPr>
          <p:cNvPr id="7" name="TextBox 6">
            <a:extLst>
              <a:ext uri="{FF2B5EF4-FFF2-40B4-BE49-F238E27FC236}">
                <a16:creationId xmlns:a16="http://schemas.microsoft.com/office/drawing/2014/main" id="{1B4741CC-B18C-4327-AD18-B2695337912C}"/>
              </a:ext>
            </a:extLst>
          </p:cNvPr>
          <p:cNvSpPr txBox="1"/>
          <p:nvPr/>
        </p:nvSpPr>
        <p:spPr>
          <a:xfrm>
            <a:off x="5818172" y="2191933"/>
            <a:ext cx="1092425" cy="307777"/>
          </a:xfrm>
          <a:prstGeom prst="rect">
            <a:avLst/>
          </a:prstGeom>
          <a:noFill/>
        </p:spPr>
        <p:txBody>
          <a:bodyPr wrap="square" rtlCol="0">
            <a:spAutoFit/>
          </a:bodyPr>
          <a:lstStyle/>
          <a:p>
            <a:r>
              <a:rPr lang="en-GB" sz="1400" dirty="0"/>
              <a:t>Spanish</a:t>
            </a:r>
          </a:p>
        </p:txBody>
      </p:sp>
      <p:sp>
        <p:nvSpPr>
          <p:cNvPr id="8" name="TextBox 7">
            <a:extLst>
              <a:ext uri="{FF2B5EF4-FFF2-40B4-BE49-F238E27FC236}">
                <a16:creationId xmlns:a16="http://schemas.microsoft.com/office/drawing/2014/main" id="{EFE40B79-892E-40E9-ADE3-F96EBDE76E33}"/>
              </a:ext>
            </a:extLst>
          </p:cNvPr>
          <p:cNvSpPr txBox="1"/>
          <p:nvPr/>
        </p:nvSpPr>
        <p:spPr>
          <a:xfrm>
            <a:off x="9297748" y="2191932"/>
            <a:ext cx="1027689" cy="307777"/>
          </a:xfrm>
          <a:prstGeom prst="rect">
            <a:avLst/>
          </a:prstGeom>
          <a:noFill/>
        </p:spPr>
        <p:txBody>
          <a:bodyPr wrap="square" rtlCol="0">
            <a:spAutoFit/>
          </a:bodyPr>
          <a:lstStyle/>
          <a:p>
            <a:r>
              <a:rPr lang="en-GB" sz="1400" dirty="0"/>
              <a:t>French</a:t>
            </a:r>
          </a:p>
        </p:txBody>
      </p:sp>
    </p:spTree>
    <p:extLst>
      <p:ext uri="{BB962C8B-B14F-4D97-AF65-F5344CB8AC3E}">
        <p14:creationId xmlns:p14="http://schemas.microsoft.com/office/powerpoint/2010/main" val="1683183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7" name="Picture 6">
            <a:extLst>
              <a:ext uri="{FF2B5EF4-FFF2-40B4-BE49-F238E27FC236}">
                <a16:creationId xmlns:a16="http://schemas.microsoft.com/office/drawing/2014/main" id="{AF4F0AD5-4B52-44F1-8530-7BF7CA93EE68}"/>
              </a:ext>
            </a:extLst>
          </p:cNvPr>
          <p:cNvPicPr>
            <a:picLocks noChangeAspect="1"/>
          </p:cNvPicPr>
          <p:nvPr/>
        </p:nvPicPr>
        <p:blipFill>
          <a:blip r:embed="rId3"/>
          <a:stretch>
            <a:fillRect/>
          </a:stretch>
        </p:blipFill>
        <p:spPr>
          <a:xfrm>
            <a:off x="5113798" y="1750357"/>
            <a:ext cx="5980309" cy="3726859"/>
          </a:xfrm>
          <a:prstGeom prst="rect">
            <a:avLst/>
          </a:prstGeom>
        </p:spPr>
      </p:pic>
      <p:sp>
        <p:nvSpPr>
          <p:cNvPr id="10" name="TextBox 9">
            <a:extLst>
              <a:ext uri="{FF2B5EF4-FFF2-40B4-BE49-F238E27FC236}">
                <a16:creationId xmlns:a16="http://schemas.microsoft.com/office/drawing/2014/main" id="{5115DFD7-E950-47CD-94A3-3E1495EA9E65}"/>
              </a:ext>
            </a:extLst>
          </p:cNvPr>
          <p:cNvSpPr txBox="1"/>
          <p:nvPr/>
        </p:nvSpPr>
        <p:spPr>
          <a:xfrm>
            <a:off x="982962" y="1017088"/>
            <a:ext cx="7679342" cy="4801314"/>
          </a:xfrm>
          <a:prstGeom prst="rect">
            <a:avLst/>
          </a:prstGeom>
          <a:noFill/>
        </p:spPr>
        <p:txBody>
          <a:bodyPr wrap="square" rtlCol="0">
            <a:spAutoFit/>
          </a:bodyPr>
          <a:lstStyle/>
          <a:p>
            <a:r>
              <a:rPr lang="en-GB" sz="1400" dirty="0"/>
              <a:t>During Year 10 a school runs a trip to Austria and a trip to France.</a:t>
            </a:r>
          </a:p>
          <a:p>
            <a:r>
              <a:rPr lang="en-GB" sz="1400" dirty="0"/>
              <a:t>63 students go to Austria.</a:t>
            </a:r>
          </a:p>
          <a:p>
            <a:r>
              <a:rPr lang="en-GB" sz="1400" dirty="0"/>
              <a:t>89 students got to France.</a:t>
            </a:r>
          </a:p>
          <a:p>
            <a:r>
              <a:rPr lang="en-GB" sz="1400" dirty="0"/>
              <a:t>15 students go to both Austria and France.</a:t>
            </a:r>
          </a:p>
          <a:p>
            <a:r>
              <a:rPr lang="en-GB" sz="1400" dirty="0"/>
              <a:t>54 students do not go on either trip.</a:t>
            </a:r>
          </a:p>
          <a:p>
            <a:endParaRPr lang="en-GB" sz="1400" dirty="0"/>
          </a:p>
          <a:p>
            <a:r>
              <a:rPr lang="en-GB" sz="1400" dirty="0"/>
              <a:t>How many students are there in Year 10?</a:t>
            </a:r>
          </a:p>
          <a:p>
            <a:r>
              <a:rPr lang="en-GB" sz="1400" dirty="0"/>
              <a:t>You may use the Venn diagram to help you.</a:t>
            </a:r>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r>
              <a:rPr lang="en-GB" sz="1400" i="1" dirty="0" err="1">
                <a:solidFill>
                  <a:srgbClr val="00B0F0"/>
                </a:solidFill>
              </a:rPr>
              <a:t>Testbase</a:t>
            </a:r>
            <a:endParaRPr lang="en-GB" sz="1400" i="1" dirty="0">
              <a:solidFill>
                <a:srgbClr val="00B0F0"/>
              </a:solidFill>
            </a:endParaRPr>
          </a:p>
          <a:p>
            <a:r>
              <a:rPr lang="en-GB" sz="1200" dirty="0"/>
              <a:t> </a:t>
            </a:r>
          </a:p>
        </p:txBody>
      </p:sp>
    </p:spTree>
    <p:extLst>
      <p:ext uri="{BB962C8B-B14F-4D97-AF65-F5344CB8AC3E}">
        <p14:creationId xmlns:p14="http://schemas.microsoft.com/office/powerpoint/2010/main" val="1022996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2" name="Picture 1">
            <a:extLst>
              <a:ext uri="{FF2B5EF4-FFF2-40B4-BE49-F238E27FC236}">
                <a16:creationId xmlns:a16="http://schemas.microsoft.com/office/drawing/2014/main" id="{B6B02E13-403C-4B98-81D0-5B6CD27382AF}"/>
              </a:ext>
            </a:extLst>
          </p:cNvPr>
          <p:cNvPicPr>
            <a:picLocks noChangeAspect="1"/>
          </p:cNvPicPr>
          <p:nvPr/>
        </p:nvPicPr>
        <p:blipFill>
          <a:blip r:embed="rId3"/>
          <a:stretch>
            <a:fillRect/>
          </a:stretch>
        </p:blipFill>
        <p:spPr>
          <a:xfrm>
            <a:off x="4910176" y="1647430"/>
            <a:ext cx="5980694" cy="3724979"/>
          </a:xfrm>
          <a:prstGeom prst="rect">
            <a:avLst/>
          </a:prstGeom>
        </p:spPr>
      </p:pic>
      <p:sp>
        <p:nvSpPr>
          <p:cNvPr id="3" name="TextBox 2">
            <a:extLst>
              <a:ext uri="{FF2B5EF4-FFF2-40B4-BE49-F238E27FC236}">
                <a16:creationId xmlns:a16="http://schemas.microsoft.com/office/drawing/2014/main" id="{2A0CB7E1-8AB0-4C0B-9A21-0D0F3BB08518}"/>
              </a:ext>
            </a:extLst>
          </p:cNvPr>
          <p:cNvSpPr txBox="1"/>
          <p:nvPr/>
        </p:nvSpPr>
        <p:spPr>
          <a:xfrm>
            <a:off x="736375" y="1181437"/>
            <a:ext cx="3479575" cy="1553671"/>
          </a:xfrm>
          <a:prstGeom prst="rect">
            <a:avLst/>
          </a:prstGeom>
          <a:noFill/>
        </p:spPr>
        <p:txBody>
          <a:bodyPr wrap="square" rtlCol="0">
            <a:spAutoFit/>
          </a:bodyPr>
          <a:lstStyle/>
          <a:p>
            <a:endParaRPr lang="en-GB" dirty="0"/>
          </a:p>
        </p:txBody>
      </p:sp>
      <p:sp>
        <p:nvSpPr>
          <p:cNvPr id="11" name="TextBox 10">
            <a:extLst>
              <a:ext uri="{FF2B5EF4-FFF2-40B4-BE49-F238E27FC236}">
                <a16:creationId xmlns:a16="http://schemas.microsoft.com/office/drawing/2014/main" id="{1B5CA58F-59B2-499B-A41D-10B56CD992EB}"/>
              </a:ext>
            </a:extLst>
          </p:cNvPr>
          <p:cNvSpPr txBox="1"/>
          <p:nvPr/>
        </p:nvSpPr>
        <p:spPr>
          <a:xfrm>
            <a:off x="736374" y="1286634"/>
            <a:ext cx="3633103" cy="3539430"/>
          </a:xfrm>
          <a:prstGeom prst="rect">
            <a:avLst/>
          </a:prstGeom>
          <a:noFill/>
        </p:spPr>
        <p:txBody>
          <a:bodyPr wrap="square" rtlCol="0">
            <a:spAutoFit/>
          </a:bodyPr>
          <a:lstStyle/>
          <a:p>
            <a:r>
              <a:rPr lang="en-GB" sz="1400" dirty="0"/>
              <a:t>In a school:</a:t>
            </a:r>
          </a:p>
          <a:p>
            <a:endParaRPr lang="en-GB" sz="1400" dirty="0"/>
          </a:p>
          <a:p>
            <a:r>
              <a:rPr lang="en-GB" sz="1400" dirty="0"/>
              <a:t>98 students take Geography only.</a:t>
            </a:r>
          </a:p>
          <a:p>
            <a:endParaRPr lang="en-GB" sz="1400" dirty="0"/>
          </a:p>
          <a:p>
            <a:r>
              <a:rPr lang="en-GB" sz="1400" dirty="0"/>
              <a:t>34 students take History only.</a:t>
            </a:r>
          </a:p>
          <a:p>
            <a:endParaRPr lang="en-GB" sz="1400" dirty="0"/>
          </a:p>
          <a:p>
            <a:r>
              <a:rPr lang="en-GB" sz="1400" dirty="0"/>
              <a:t>Twice as many students take Geography.</a:t>
            </a:r>
          </a:p>
          <a:p>
            <a:endParaRPr lang="en-GB" sz="1400" dirty="0"/>
          </a:p>
          <a:p>
            <a:endParaRPr lang="en-GB" sz="1400" dirty="0"/>
          </a:p>
          <a:p>
            <a:endParaRPr lang="en-GB" sz="1400" dirty="0"/>
          </a:p>
          <a:p>
            <a:r>
              <a:rPr lang="en-GB" sz="1400" dirty="0"/>
              <a:t>How many students take both History and Geography?</a:t>
            </a:r>
          </a:p>
          <a:p>
            <a:endParaRPr lang="en-GB" sz="1400" dirty="0"/>
          </a:p>
          <a:p>
            <a:r>
              <a:rPr lang="en-GB" sz="1400" dirty="0"/>
              <a:t>You may use the Venn diagram to help you.</a:t>
            </a:r>
          </a:p>
          <a:p>
            <a:endParaRPr lang="en-GB" sz="1400" dirty="0"/>
          </a:p>
          <a:p>
            <a:endParaRPr lang="en-GB" sz="1400" dirty="0"/>
          </a:p>
        </p:txBody>
      </p:sp>
    </p:spTree>
    <p:extLst>
      <p:ext uri="{BB962C8B-B14F-4D97-AF65-F5344CB8AC3E}">
        <p14:creationId xmlns:p14="http://schemas.microsoft.com/office/powerpoint/2010/main" val="2161755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6" name="Picture 5">
            <a:extLst>
              <a:ext uri="{FF2B5EF4-FFF2-40B4-BE49-F238E27FC236}">
                <a16:creationId xmlns:a16="http://schemas.microsoft.com/office/drawing/2014/main" id="{DA8F19DB-FF97-4BA9-850F-DA997737E265}"/>
              </a:ext>
            </a:extLst>
          </p:cNvPr>
          <p:cNvPicPr>
            <a:picLocks noChangeAspect="1"/>
          </p:cNvPicPr>
          <p:nvPr/>
        </p:nvPicPr>
        <p:blipFill>
          <a:blip r:embed="rId3"/>
          <a:stretch>
            <a:fillRect/>
          </a:stretch>
        </p:blipFill>
        <p:spPr>
          <a:xfrm>
            <a:off x="3074973" y="837151"/>
            <a:ext cx="6773455" cy="6020849"/>
          </a:xfrm>
          <a:prstGeom prst="rect">
            <a:avLst/>
          </a:prstGeom>
        </p:spPr>
      </p:pic>
    </p:spTree>
    <p:extLst>
      <p:ext uri="{BB962C8B-B14F-4D97-AF65-F5344CB8AC3E}">
        <p14:creationId xmlns:p14="http://schemas.microsoft.com/office/powerpoint/2010/main" val="4147378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02672" y="1600201"/>
            <a:ext cx="10049522"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please contact any member of the secondary maths team:</a:t>
            </a:r>
          </a:p>
          <a:p>
            <a:pPr marL="0" indent="0">
              <a:buNone/>
            </a:pPr>
            <a:r>
              <a:rPr lang="en-GB" sz="1800" dirty="0"/>
              <a:t>	Jo Lees: </a:t>
            </a:r>
            <a:r>
              <a:rPr lang="en-GB" sz="1800" dirty="0">
                <a:hlinkClick r:id="rId2"/>
              </a:rPr>
              <a:t>Jo.Lees@hants.gov.uk</a:t>
            </a:r>
            <a:endParaRPr lang="en-GB" sz="1800" dirty="0"/>
          </a:p>
          <a:p>
            <a:pPr marL="0" indent="0">
              <a:buNone/>
            </a:pPr>
            <a:r>
              <a:rPr lang="en-GB" sz="1800" dirty="0"/>
              <a:t>	Jenny Burn: </a:t>
            </a:r>
            <a:r>
              <a:rPr lang="en-GB" sz="1800" dirty="0">
                <a:hlinkClick r:id="rId3"/>
              </a:rPr>
              <a:t>Jenny.Burn@hants.gov.uk</a:t>
            </a:r>
            <a:endParaRPr lang="en-GB" sz="1800" dirty="0"/>
          </a:p>
          <a:p>
            <a:pPr marL="0" indent="0">
              <a:buNone/>
            </a:pPr>
            <a:r>
              <a:rPr lang="en-GB" sz="1800" dirty="0"/>
              <a:t>	Tessa Ingrey: </a:t>
            </a:r>
            <a:r>
              <a:rPr lang="en-GB" sz="1800" dirty="0">
                <a:hlinkClick r:id="rId4"/>
              </a:rPr>
              <a:t>Tessa.Ingrey@hants.gov.uk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5"/>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485312" y="30299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537</TotalTime>
  <Words>898</Words>
  <Application>Microsoft Office PowerPoint</Application>
  <PresentationFormat>Widescreen</PresentationFormat>
  <Paragraphs>157</Paragraphs>
  <Slides>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Symbol</vt:lpstr>
      <vt:lpstr>Times New Roman</vt:lpstr>
      <vt:lpstr>3_HIAS PowerPoint template</vt:lpstr>
      <vt:lpstr>Year 9</vt:lpstr>
      <vt:lpstr>HIAS Blended Learning Resource</vt:lpstr>
      <vt:lpstr>PowerPoint Presentation</vt:lpstr>
      <vt:lpstr>PowerPoint Presentation</vt:lpstr>
      <vt:lpstr>PowerPoint Presentation</vt:lpstr>
      <vt:lpstr>PowerPoint Presentation</vt:lpstr>
      <vt:lpstr>PowerPoint Presentation</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Burn, Jenny</cp:lastModifiedBy>
  <cp:revision>20</cp:revision>
  <dcterms:created xsi:type="dcterms:W3CDTF">2021-01-05T11:02:27Z</dcterms:created>
  <dcterms:modified xsi:type="dcterms:W3CDTF">2021-01-15T16:53:57Z</dcterms:modified>
</cp:coreProperties>
</file>