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96" r:id="rId3"/>
    <p:sldId id="397" r:id="rId4"/>
    <p:sldId id="398" r:id="rId5"/>
    <p:sldId id="399" r:id="rId6"/>
    <p:sldId id="400" r:id="rId7"/>
    <p:sldId id="401" r:id="rId8"/>
    <p:sldId id="402" r:id="rId9"/>
    <p:sldId id="403" r:id="rId10"/>
    <p:sldId id="404" r:id="rId11"/>
    <p:sldId id="405" r:id="rId12"/>
    <p:sldId id="406" r:id="rId13"/>
    <p:sldId id="407" r:id="rId14"/>
    <p:sldId id="419" r:id="rId15"/>
    <p:sldId id="408" r:id="rId16"/>
    <p:sldId id="409" r:id="rId17"/>
    <p:sldId id="410" r:id="rId18"/>
    <p:sldId id="411" r:id="rId19"/>
    <p:sldId id="412" r:id="rId20"/>
    <p:sldId id="413" r:id="rId21"/>
    <p:sldId id="414" r:id="rId22"/>
    <p:sldId id="415" r:id="rId23"/>
    <p:sldId id="416" r:id="rId24"/>
    <p:sldId id="417" r:id="rId25"/>
    <p:sldId id="418" r:id="rId26"/>
    <p:sldId id="42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pencer, Kathryn" userId="507b2884-31fe-42e9-a7f3-1f123cbf5404" providerId="ADAL" clId="{4208ED2C-667B-4D94-B84A-A0795CE9FE1B}"/>
    <pc:docChg chg="modSld">
      <pc:chgData name="Spencer, Kathryn" userId="507b2884-31fe-42e9-a7f3-1f123cbf5404" providerId="ADAL" clId="{4208ED2C-667B-4D94-B84A-A0795CE9FE1B}" dt="2021-02-02T11:47:39.053" v="0" actId="27107"/>
      <pc:docMkLst>
        <pc:docMk/>
      </pc:docMkLst>
      <pc:sldChg chg="modSp mod">
        <pc:chgData name="Spencer, Kathryn" userId="507b2884-31fe-42e9-a7f3-1f123cbf5404" providerId="ADAL" clId="{4208ED2C-667B-4D94-B84A-A0795CE9FE1B}" dt="2021-02-02T11:47:39.053" v="0" actId="27107"/>
        <pc:sldMkLst>
          <pc:docMk/>
          <pc:sldMk cId="2731080669" sldId="403"/>
        </pc:sldMkLst>
        <pc:spChg chg="mod">
          <ac:chgData name="Spencer, Kathryn" userId="507b2884-31fe-42e9-a7f3-1f123cbf5404" providerId="ADAL" clId="{4208ED2C-667B-4D94-B84A-A0795CE9FE1B}" dt="2021-02-02T11:47:39.053" v="0" actId="27107"/>
          <ac:spMkLst>
            <pc:docMk/>
            <pc:sldMk cId="2731080669" sldId="403"/>
            <ac:spMk id="50" creationId="{113C12D2-1E9E-4B5B-ADEF-50156DCE0CC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994775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859946" y="753388"/>
            <a:ext cx="33279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 six</a:t>
            </a:r>
          </a:p>
        </p:txBody>
      </p:sp>
      <p:sp>
        <p:nvSpPr>
          <p:cNvPr id="3" name="Cube 2">
            <a:extLst>
              <a:ext uri="{FF2B5EF4-FFF2-40B4-BE49-F238E27FC236}">
                <a16:creationId xmlns:a16="http://schemas.microsoft.com/office/drawing/2014/main" id="{FD8A22D7-3397-4054-A584-6C77B15BE258}"/>
              </a:ext>
            </a:extLst>
          </p:cNvPr>
          <p:cNvSpPr/>
          <p:nvPr/>
        </p:nvSpPr>
        <p:spPr>
          <a:xfrm>
            <a:off x="10155890" y="545976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79165AF7-AB36-49C6-B33A-AF409C8F8E2A}"/>
              </a:ext>
            </a:extLst>
          </p:cNvPr>
          <p:cNvSpPr/>
          <p:nvPr/>
        </p:nvSpPr>
        <p:spPr>
          <a:xfrm>
            <a:off x="10592376" y="5483814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236A002C-868A-4379-BFBF-C27B0FB97565}"/>
              </a:ext>
            </a:extLst>
          </p:cNvPr>
          <p:cNvSpPr/>
          <p:nvPr/>
        </p:nvSpPr>
        <p:spPr>
          <a:xfrm>
            <a:off x="10155890" y="5098190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Cube 52">
            <a:extLst>
              <a:ext uri="{FF2B5EF4-FFF2-40B4-BE49-F238E27FC236}">
                <a16:creationId xmlns:a16="http://schemas.microsoft.com/office/drawing/2014/main" id="{B0F5CF0F-64F2-4572-9296-BD8AAF122F5F}"/>
              </a:ext>
            </a:extLst>
          </p:cNvPr>
          <p:cNvSpPr/>
          <p:nvPr/>
        </p:nvSpPr>
        <p:spPr>
          <a:xfrm>
            <a:off x="10592376" y="5104660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10155889" y="4745501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Cube 54">
            <a:extLst>
              <a:ext uri="{FF2B5EF4-FFF2-40B4-BE49-F238E27FC236}">
                <a16:creationId xmlns:a16="http://schemas.microsoft.com/office/drawing/2014/main" id="{98A77326-E593-4957-A64D-49B360C95937}"/>
              </a:ext>
            </a:extLst>
          </p:cNvPr>
          <p:cNvSpPr/>
          <p:nvPr/>
        </p:nvSpPr>
        <p:spPr>
          <a:xfrm>
            <a:off x="10592376" y="4745501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6DB0E-030C-48E3-BDBE-D1C34272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05" y="2137444"/>
            <a:ext cx="390580" cy="18862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E7A1D0-61DC-443B-9605-7CCA1F8FA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2130973"/>
            <a:ext cx="390580" cy="18862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8BBF4A-61E9-4D85-8980-334661F5D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941" y="2128386"/>
            <a:ext cx="390580" cy="18862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A823D2-FA53-4C87-A1AF-3B42A60AD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032" y="2093055"/>
            <a:ext cx="390580" cy="18862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900F387-4174-4E85-87A4-23E9BA435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864" y="4180787"/>
            <a:ext cx="390580" cy="18862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B7EBE68-0695-4BC7-B33D-AC8515231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4180786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112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4652071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859946" y="753388"/>
            <a:ext cx="28857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eighty six</a:t>
            </a:r>
          </a:p>
        </p:txBody>
      </p:sp>
      <p:sp>
        <p:nvSpPr>
          <p:cNvPr id="3" name="Cube 2">
            <a:extLst>
              <a:ext uri="{FF2B5EF4-FFF2-40B4-BE49-F238E27FC236}">
                <a16:creationId xmlns:a16="http://schemas.microsoft.com/office/drawing/2014/main" id="{FD8A22D7-3397-4054-A584-6C77B15BE258}"/>
              </a:ext>
            </a:extLst>
          </p:cNvPr>
          <p:cNvSpPr/>
          <p:nvPr/>
        </p:nvSpPr>
        <p:spPr>
          <a:xfrm>
            <a:off x="10155890" y="545976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79165AF7-AB36-49C6-B33A-AF409C8F8E2A}"/>
              </a:ext>
            </a:extLst>
          </p:cNvPr>
          <p:cNvSpPr/>
          <p:nvPr/>
        </p:nvSpPr>
        <p:spPr>
          <a:xfrm>
            <a:off x="10592376" y="5483814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236A002C-868A-4379-BFBF-C27B0FB97565}"/>
              </a:ext>
            </a:extLst>
          </p:cNvPr>
          <p:cNvSpPr/>
          <p:nvPr/>
        </p:nvSpPr>
        <p:spPr>
          <a:xfrm>
            <a:off x="10155890" y="5098190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Cube 52">
            <a:extLst>
              <a:ext uri="{FF2B5EF4-FFF2-40B4-BE49-F238E27FC236}">
                <a16:creationId xmlns:a16="http://schemas.microsoft.com/office/drawing/2014/main" id="{B0F5CF0F-64F2-4572-9296-BD8AAF122F5F}"/>
              </a:ext>
            </a:extLst>
          </p:cNvPr>
          <p:cNvSpPr/>
          <p:nvPr/>
        </p:nvSpPr>
        <p:spPr>
          <a:xfrm>
            <a:off x="10592376" y="5104660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10155889" y="4745501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Cube 54">
            <a:extLst>
              <a:ext uri="{FF2B5EF4-FFF2-40B4-BE49-F238E27FC236}">
                <a16:creationId xmlns:a16="http://schemas.microsoft.com/office/drawing/2014/main" id="{98A77326-E593-4957-A64D-49B360C95937}"/>
              </a:ext>
            </a:extLst>
          </p:cNvPr>
          <p:cNvSpPr/>
          <p:nvPr/>
        </p:nvSpPr>
        <p:spPr>
          <a:xfrm>
            <a:off x="10592376" y="4745501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6DB0E-030C-48E3-BDBE-D1C34272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05" y="2137444"/>
            <a:ext cx="390580" cy="18862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E7A1D0-61DC-443B-9605-7CCA1F8FA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2130973"/>
            <a:ext cx="390580" cy="18862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8BBF4A-61E9-4D85-8980-334661F5D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941" y="2128386"/>
            <a:ext cx="390580" cy="18862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A823D2-FA53-4C87-A1AF-3B42A60AD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032" y="2093055"/>
            <a:ext cx="390580" cy="18862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900F387-4174-4E85-87A4-23E9BA435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864" y="4180787"/>
            <a:ext cx="390580" cy="18862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B7EBE68-0695-4BC7-B33D-AC8515231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4180786"/>
            <a:ext cx="390580" cy="18862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C865529-485B-49BE-8C1A-CDBD3B561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691" y="4155083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510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892156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859946" y="753388"/>
            <a:ext cx="29306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ninety six</a:t>
            </a:r>
          </a:p>
        </p:txBody>
      </p:sp>
      <p:sp>
        <p:nvSpPr>
          <p:cNvPr id="3" name="Cube 2">
            <a:extLst>
              <a:ext uri="{FF2B5EF4-FFF2-40B4-BE49-F238E27FC236}">
                <a16:creationId xmlns:a16="http://schemas.microsoft.com/office/drawing/2014/main" id="{FD8A22D7-3397-4054-A584-6C77B15BE258}"/>
              </a:ext>
            </a:extLst>
          </p:cNvPr>
          <p:cNvSpPr/>
          <p:nvPr/>
        </p:nvSpPr>
        <p:spPr>
          <a:xfrm>
            <a:off x="10155890" y="545976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79165AF7-AB36-49C6-B33A-AF409C8F8E2A}"/>
              </a:ext>
            </a:extLst>
          </p:cNvPr>
          <p:cNvSpPr/>
          <p:nvPr/>
        </p:nvSpPr>
        <p:spPr>
          <a:xfrm>
            <a:off x="10592376" y="5483814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236A002C-868A-4379-BFBF-C27B0FB97565}"/>
              </a:ext>
            </a:extLst>
          </p:cNvPr>
          <p:cNvSpPr/>
          <p:nvPr/>
        </p:nvSpPr>
        <p:spPr>
          <a:xfrm>
            <a:off x="10155890" y="5098190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Cube 52">
            <a:extLst>
              <a:ext uri="{FF2B5EF4-FFF2-40B4-BE49-F238E27FC236}">
                <a16:creationId xmlns:a16="http://schemas.microsoft.com/office/drawing/2014/main" id="{B0F5CF0F-64F2-4572-9296-BD8AAF122F5F}"/>
              </a:ext>
            </a:extLst>
          </p:cNvPr>
          <p:cNvSpPr/>
          <p:nvPr/>
        </p:nvSpPr>
        <p:spPr>
          <a:xfrm>
            <a:off x="10592376" y="5104660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10155889" y="4745501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Cube 54">
            <a:extLst>
              <a:ext uri="{FF2B5EF4-FFF2-40B4-BE49-F238E27FC236}">
                <a16:creationId xmlns:a16="http://schemas.microsoft.com/office/drawing/2014/main" id="{98A77326-E593-4957-A64D-49B360C95937}"/>
              </a:ext>
            </a:extLst>
          </p:cNvPr>
          <p:cNvSpPr/>
          <p:nvPr/>
        </p:nvSpPr>
        <p:spPr>
          <a:xfrm>
            <a:off x="10592376" y="4745501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6DB0E-030C-48E3-BDBE-D1C34272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05" y="2137444"/>
            <a:ext cx="390580" cy="18862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E7A1D0-61DC-443B-9605-7CCA1F8FA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2130973"/>
            <a:ext cx="390580" cy="18862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8BBF4A-61E9-4D85-8980-334661F5D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941" y="2128386"/>
            <a:ext cx="390580" cy="18862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A823D2-FA53-4C87-A1AF-3B42A60AD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032" y="2093055"/>
            <a:ext cx="390580" cy="18862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900F387-4174-4E85-87A4-23E9BA435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864" y="4180787"/>
            <a:ext cx="390580" cy="18862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B7EBE68-0695-4BC7-B33D-AC8515231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4180786"/>
            <a:ext cx="390580" cy="18862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C865529-485B-49BE-8C1A-CDBD3B561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691" y="4155083"/>
            <a:ext cx="390580" cy="18862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2C41F0F-A88A-45FF-B90D-3EF091F9B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2804" y="4180786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140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405292"/>
              </p:ext>
            </p:extLst>
          </p:nvPr>
        </p:nvGraphicFramePr>
        <p:xfrm>
          <a:off x="1475336" y="1215053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668878"/>
                  </a:ext>
                </a:extLst>
              </a:tr>
            </a:tbl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6149705" y="874572"/>
            <a:ext cx="60422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hundred and six</a:t>
            </a:r>
          </a:p>
        </p:txBody>
      </p:sp>
      <p:sp>
        <p:nvSpPr>
          <p:cNvPr id="3" name="Cube 2">
            <a:extLst>
              <a:ext uri="{FF2B5EF4-FFF2-40B4-BE49-F238E27FC236}">
                <a16:creationId xmlns:a16="http://schemas.microsoft.com/office/drawing/2014/main" id="{FD8A22D7-3397-4054-A584-6C77B15BE258}"/>
              </a:ext>
            </a:extLst>
          </p:cNvPr>
          <p:cNvSpPr/>
          <p:nvPr/>
        </p:nvSpPr>
        <p:spPr>
          <a:xfrm>
            <a:off x="10155890" y="3640203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79165AF7-AB36-49C6-B33A-AF409C8F8E2A}"/>
              </a:ext>
            </a:extLst>
          </p:cNvPr>
          <p:cNvSpPr/>
          <p:nvPr/>
        </p:nvSpPr>
        <p:spPr>
          <a:xfrm>
            <a:off x="10592376" y="3664250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236A002C-868A-4379-BFBF-C27B0FB97565}"/>
              </a:ext>
            </a:extLst>
          </p:cNvPr>
          <p:cNvSpPr/>
          <p:nvPr/>
        </p:nvSpPr>
        <p:spPr>
          <a:xfrm>
            <a:off x="10155890" y="3278626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Cube 52">
            <a:extLst>
              <a:ext uri="{FF2B5EF4-FFF2-40B4-BE49-F238E27FC236}">
                <a16:creationId xmlns:a16="http://schemas.microsoft.com/office/drawing/2014/main" id="{B0F5CF0F-64F2-4572-9296-BD8AAF122F5F}"/>
              </a:ext>
            </a:extLst>
          </p:cNvPr>
          <p:cNvSpPr/>
          <p:nvPr/>
        </p:nvSpPr>
        <p:spPr>
          <a:xfrm>
            <a:off x="10592376" y="3285096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10155889" y="292593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Cube 54">
            <a:extLst>
              <a:ext uri="{FF2B5EF4-FFF2-40B4-BE49-F238E27FC236}">
                <a16:creationId xmlns:a16="http://schemas.microsoft.com/office/drawing/2014/main" id="{98A77326-E593-4957-A64D-49B360C95937}"/>
              </a:ext>
            </a:extLst>
          </p:cNvPr>
          <p:cNvSpPr/>
          <p:nvPr/>
        </p:nvSpPr>
        <p:spPr>
          <a:xfrm>
            <a:off x="10592376" y="292593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F6D8182-721E-4A49-84DC-829C81931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1265" y="2257605"/>
            <a:ext cx="1671825" cy="177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727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793276"/>
              </p:ext>
            </p:extLst>
          </p:nvPr>
        </p:nvGraphicFramePr>
        <p:xfrm>
          <a:off x="4144689" y="1081888"/>
          <a:ext cx="4492100" cy="4144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668878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8945150"/>
                  </a:ext>
                </a:extLst>
              </a:tr>
            </a:tbl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3637324" y="158558"/>
            <a:ext cx="55068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What comes next?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846C6E-6D91-48D3-A0F2-1A033D63F18C}"/>
              </a:ext>
            </a:extLst>
          </p:cNvPr>
          <p:cNvSpPr txBox="1"/>
          <p:nvPr/>
        </p:nvSpPr>
        <p:spPr>
          <a:xfrm>
            <a:off x="3971601" y="5541407"/>
            <a:ext cx="4665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Keep counting !</a:t>
            </a:r>
          </a:p>
        </p:txBody>
      </p:sp>
    </p:spTree>
    <p:extLst>
      <p:ext uri="{BB962C8B-B14F-4D97-AF65-F5344CB8AC3E}">
        <p14:creationId xmlns:p14="http://schemas.microsoft.com/office/powerpoint/2010/main" val="1033930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427745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647886" y="1215053"/>
            <a:ext cx="12763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</a:t>
            </a:r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9286042" y="2215365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984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982634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595798" y="689478"/>
            <a:ext cx="20872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eleven</a:t>
            </a:r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9424427" y="2348529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734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039611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297297" y="753388"/>
            <a:ext cx="34670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one</a:t>
            </a:r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9925234" y="247281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6DB0E-030C-48E3-BDBE-D1C34272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05" y="2137444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37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139139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297297" y="753388"/>
            <a:ext cx="30315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 one</a:t>
            </a:r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9925234" y="247281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6DB0E-030C-48E3-BDBE-D1C34272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05" y="2137444"/>
            <a:ext cx="390580" cy="18862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E7A1D0-61DC-443B-9605-7CCA1F8FA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2130973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6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236846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859946" y="753388"/>
            <a:ext cx="28303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 one</a:t>
            </a:r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9925234" y="247281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6DB0E-030C-48E3-BDBE-D1C34272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05" y="2137444"/>
            <a:ext cx="390580" cy="18862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E7A1D0-61DC-443B-9605-7CCA1F8FA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2130973"/>
            <a:ext cx="390580" cy="18862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8BBF4A-61E9-4D85-8980-334661F5D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941" y="2128386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1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008510" y="692457"/>
            <a:ext cx="484985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 in 10s from any number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/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8158" y="2722194"/>
            <a:ext cx="390580" cy="18862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9C725F-1F8D-43F7-8BDB-4B2CB49D8CDD}"/>
              </a:ext>
            </a:extLst>
          </p:cNvPr>
          <p:cNvSpPr txBox="1"/>
          <p:nvPr/>
        </p:nvSpPr>
        <p:spPr>
          <a:xfrm>
            <a:off x="754601" y="5637321"/>
            <a:ext cx="3839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(Examples counting from 1 and from 6)</a:t>
            </a:r>
          </a:p>
        </p:txBody>
      </p:sp>
    </p:spTree>
    <p:extLst>
      <p:ext uri="{BB962C8B-B14F-4D97-AF65-F5344CB8AC3E}">
        <p14:creationId xmlns:p14="http://schemas.microsoft.com/office/powerpoint/2010/main" val="1772161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409085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859946" y="753388"/>
            <a:ext cx="26116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 one</a:t>
            </a:r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9925234" y="247281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6DB0E-030C-48E3-BDBE-D1C34272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05" y="2137444"/>
            <a:ext cx="390580" cy="18862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E7A1D0-61DC-443B-9605-7CCA1F8FA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2130973"/>
            <a:ext cx="390580" cy="18862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8BBF4A-61E9-4D85-8980-334661F5D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941" y="2128386"/>
            <a:ext cx="390580" cy="18862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A823D2-FA53-4C87-A1AF-3B42A60AD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032" y="2093055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303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75602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859946" y="753388"/>
            <a:ext cx="27655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sixty one</a:t>
            </a:r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10155889" y="4283862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6DB0E-030C-48E3-BDBE-D1C34272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05" y="2137444"/>
            <a:ext cx="390580" cy="18862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E7A1D0-61DC-443B-9605-7CCA1F8FA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2130973"/>
            <a:ext cx="390580" cy="18862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8BBF4A-61E9-4D85-8980-334661F5D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941" y="2128386"/>
            <a:ext cx="390580" cy="18862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A823D2-FA53-4C87-A1AF-3B42A60AD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032" y="2093055"/>
            <a:ext cx="390580" cy="18862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900F387-4174-4E85-87A4-23E9BA435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864" y="4180787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659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537291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859946" y="753388"/>
            <a:ext cx="36565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 one</a:t>
            </a:r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10111336" y="4180786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6DB0E-030C-48E3-BDBE-D1C34272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05" y="2137444"/>
            <a:ext cx="390580" cy="18862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E7A1D0-61DC-443B-9605-7CCA1F8FA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2130973"/>
            <a:ext cx="390580" cy="18862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8BBF4A-61E9-4D85-8980-334661F5D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941" y="2128386"/>
            <a:ext cx="390580" cy="18862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A823D2-FA53-4C87-A1AF-3B42A60AD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032" y="2093055"/>
            <a:ext cx="390580" cy="18862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900F387-4174-4E85-87A4-23E9BA435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864" y="4180787"/>
            <a:ext cx="390580" cy="18862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B7EBE68-0695-4BC7-B33D-AC8515231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4180786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7543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259357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859946" y="753388"/>
            <a:ext cx="32143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eighty one</a:t>
            </a:r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10155890" y="4155083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6DB0E-030C-48E3-BDBE-D1C34272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05" y="2137444"/>
            <a:ext cx="390580" cy="18862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E7A1D0-61DC-443B-9605-7CCA1F8FA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2130973"/>
            <a:ext cx="390580" cy="18862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8BBF4A-61E9-4D85-8980-334661F5D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941" y="2128386"/>
            <a:ext cx="390580" cy="18862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A823D2-FA53-4C87-A1AF-3B42A60AD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032" y="2093055"/>
            <a:ext cx="390580" cy="18862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900F387-4174-4E85-87A4-23E9BA435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864" y="4180787"/>
            <a:ext cx="390580" cy="18862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B7EBE68-0695-4BC7-B33D-AC8515231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4180786"/>
            <a:ext cx="390580" cy="18862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C865529-485B-49BE-8C1A-CDBD3B561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691" y="4155083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1631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97802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859946" y="753388"/>
            <a:ext cx="32592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ninety one</a:t>
            </a:r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10073519" y="4155083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6DB0E-030C-48E3-BDBE-D1C34272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05" y="2137444"/>
            <a:ext cx="390580" cy="18862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E7A1D0-61DC-443B-9605-7CCA1F8FA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2130973"/>
            <a:ext cx="390580" cy="18862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8BBF4A-61E9-4D85-8980-334661F5D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941" y="2128386"/>
            <a:ext cx="390580" cy="18862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A823D2-FA53-4C87-A1AF-3B42A60AD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032" y="2093055"/>
            <a:ext cx="390580" cy="18862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900F387-4174-4E85-87A4-23E9BA435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864" y="4180787"/>
            <a:ext cx="390580" cy="18862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B7EBE68-0695-4BC7-B33D-AC8515231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4180786"/>
            <a:ext cx="390580" cy="18862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C865529-485B-49BE-8C1A-CDBD3B561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691" y="4155083"/>
            <a:ext cx="390580" cy="18862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2C41F0F-A88A-45FF-B90D-3EF091F9B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2804" y="4180786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68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631454"/>
              </p:ext>
            </p:extLst>
          </p:nvPr>
        </p:nvGraphicFramePr>
        <p:xfrm>
          <a:off x="978186" y="1238028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668878"/>
                  </a:ext>
                </a:extLst>
              </a:tr>
            </a:tbl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5581534" y="865695"/>
            <a:ext cx="63709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hundred and one</a:t>
            </a:r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9504157" y="2677362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F6D8182-721E-4A49-84DC-829C81931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1265" y="2257605"/>
            <a:ext cx="1671825" cy="177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3914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661825"/>
              </p:ext>
            </p:extLst>
          </p:nvPr>
        </p:nvGraphicFramePr>
        <p:xfrm>
          <a:off x="4307312" y="1184762"/>
          <a:ext cx="4492100" cy="4144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668878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0707063"/>
                  </a:ext>
                </a:extLst>
              </a:tr>
            </a:tbl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3930288" y="182114"/>
            <a:ext cx="56639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What comes next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78462E-93DD-42B6-89EC-DDDA6BFD4402}"/>
              </a:ext>
            </a:extLst>
          </p:cNvPr>
          <p:cNvSpPr txBox="1"/>
          <p:nvPr/>
        </p:nvSpPr>
        <p:spPr>
          <a:xfrm>
            <a:off x="4307312" y="5557247"/>
            <a:ext cx="4665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Keep counting !</a:t>
            </a:r>
          </a:p>
        </p:txBody>
      </p:sp>
    </p:spTree>
    <p:extLst>
      <p:ext uri="{BB962C8B-B14F-4D97-AF65-F5344CB8AC3E}">
        <p14:creationId xmlns:p14="http://schemas.microsoft.com/office/powerpoint/2010/main" val="485570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715989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9101826" y="551939"/>
            <a:ext cx="9476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</a:t>
            </a:r>
          </a:p>
        </p:txBody>
      </p:sp>
      <p:sp>
        <p:nvSpPr>
          <p:cNvPr id="3" name="Cube 2">
            <a:extLst>
              <a:ext uri="{FF2B5EF4-FFF2-40B4-BE49-F238E27FC236}">
                <a16:creationId xmlns:a16="http://schemas.microsoft.com/office/drawing/2014/main" id="{FD8A22D7-3397-4054-A584-6C77B15BE258}"/>
              </a:ext>
            </a:extLst>
          </p:cNvPr>
          <p:cNvSpPr/>
          <p:nvPr/>
        </p:nvSpPr>
        <p:spPr>
          <a:xfrm>
            <a:off x="9286043" y="2929631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79165AF7-AB36-49C6-B33A-AF409C8F8E2A}"/>
              </a:ext>
            </a:extLst>
          </p:cNvPr>
          <p:cNvSpPr/>
          <p:nvPr/>
        </p:nvSpPr>
        <p:spPr>
          <a:xfrm>
            <a:off x="9722529" y="2953678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236A002C-868A-4379-BFBF-C27B0FB97565}"/>
              </a:ext>
            </a:extLst>
          </p:cNvPr>
          <p:cNvSpPr/>
          <p:nvPr/>
        </p:nvSpPr>
        <p:spPr>
          <a:xfrm>
            <a:off x="9286043" y="2568054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Cube 52">
            <a:extLst>
              <a:ext uri="{FF2B5EF4-FFF2-40B4-BE49-F238E27FC236}">
                <a16:creationId xmlns:a16="http://schemas.microsoft.com/office/drawing/2014/main" id="{B0F5CF0F-64F2-4572-9296-BD8AAF122F5F}"/>
              </a:ext>
            </a:extLst>
          </p:cNvPr>
          <p:cNvSpPr/>
          <p:nvPr/>
        </p:nvSpPr>
        <p:spPr>
          <a:xfrm>
            <a:off x="9722529" y="2574524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9286042" y="2215365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Cube 54">
            <a:extLst>
              <a:ext uri="{FF2B5EF4-FFF2-40B4-BE49-F238E27FC236}">
                <a16:creationId xmlns:a16="http://schemas.microsoft.com/office/drawing/2014/main" id="{98A77326-E593-4957-A64D-49B360C95937}"/>
              </a:ext>
            </a:extLst>
          </p:cNvPr>
          <p:cNvSpPr/>
          <p:nvPr/>
        </p:nvSpPr>
        <p:spPr>
          <a:xfrm>
            <a:off x="9722529" y="2215365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276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395317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595798" y="689478"/>
            <a:ext cx="22472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sixteen</a:t>
            </a:r>
          </a:p>
        </p:txBody>
      </p:sp>
      <p:sp>
        <p:nvSpPr>
          <p:cNvPr id="3" name="Cube 2">
            <a:extLst>
              <a:ext uri="{FF2B5EF4-FFF2-40B4-BE49-F238E27FC236}">
                <a16:creationId xmlns:a16="http://schemas.microsoft.com/office/drawing/2014/main" id="{FD8A22D7-3397-4054-A584-6C77B15BE258}"/>
              </a:ext>
            </a:extLst>
          </p:cNvPr>
          <p:cNvSpPr/>
          <p:nvPr/>
        </p:nvSpPr>
        <p:spPr>
          <a:xfrm>
            <a:off x="9925235" y="3187083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79165AF7-AB36-49C6-B33A-AF409C8F8E2A}"/>
              </a:ext>
            </a:extLst>
          </p:cNvPr>
          <p:cNvSpPr/>
          <p:nvPr/>
        </p:nvSpPr>
        <p:spPr>
          <a:xfrm>
            <a:off x="10361721" y="3211130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236A002C-868A-4379-BFBF-C27B0FB97565}"/>
              </a:ext>
            </a:extLst>
          </p:cNvPr>
          <p:cNvSpPr/>
          <p:nvPr/>
        </p:nvSpPr>
        <p:spPr>
          <a:xfrm>
            <a:off x="9925235" y="2825506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Cube 52">
            <a:extLst>
              <a:ext uri="{FF2B5EF4-FFF2-40B4-BE49-F238E27FC236}">
                <a16:creationId xmlns:a16="http://schemas.microsoft.com/office/drawing/2014/main" id="{B0F5CF0F-64F2-4572-9296-BD8AAF122F5F}"/>
              </a:ext>
            </a:extLst>
          </p:cNvPr>
          <p:cNvSpPr/>
          <p:nvPr/>
        </p:nvSpPr>
        <p:spPr>
          <a:xfrm>
            <a:off x="10361721" y="2831976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9925234" y="247281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Cube 54">
            <a:extLst>
              <a:ext uri="{FF2B5EF4-FFF2-40B4-BE49-F238E27FC236}">
                <a16:creationId xmlns:a16="http://schemas.microsoft.com/office/drawing/2014/main" id="{98A77326-E593-4957-A64D-49B360C95937}"/>
              </a:ext>
            </a:extLst>
          </p:cNvPr>
          <p:cNvSpPr/>
          <p:nvPr/>
        </p:nvSpPr>
        <p:spPr>
          <a:xfrm>
            <a:off x="10361721" y="247281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910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379225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297297" y="753388"/>
            <a:ext cx="31384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six</a:t>
            </a:r>
          </a:p>
        </p:txBody>
      </p:sp>
      <p:sp>
        <p:nvSpPr>
          <p:cNvPr id="3" name="Cube 2">
            <a:extLst>
              <a:ext uri="{FF2B5EF4-FFF2-40B4-BE49-F238E27FC236}">
                <a16:creationId xmlns:a16="http://schemas.microsoft.com/office/drawing/2014/main" id="{FD8A22D7-3397-4054-A584-6C77B15BE258}"/>
              </a:ext>
            </a:extLst>
          </p:cNvPr>
          <p:cNvSpPr/>
          <p:nvPr/>
        </p:nvSpPr>
        <p:spPr>
          <a:xfrm>
            <a:off x="9925235" y="3187083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79165AF7-AB36-49C6-B33A-AF409C8F8E2A}"/>
              </a:ext>
            </a:extLst>
          </p:cNvPr>
          <p:cNvSpPr/>
          <p:nvPr/>
        </p:nvSpPr>
        <p:spPr>
          <a:xfrm>
            <a:off x="10361721" y="3211130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236A002C-868A-4379-BFBF-C27B0FB97565}"/>
              </a:ext>
            </a:extLst>
          </p:cNvPr>
          <p:cNvSpPr/>
          <p:nvPr/>
        </p:nvSpPr>
        <p:spPr>
          <a:xfrm>
            <a:off x="9925235" y="2825506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Cube 52">
            <a:extLst>
              <a:ext uri="{FF2B5EF4-FFF2-40B4-BE49-F238E27FC236}">
                <a16:creationId xmlns:a16="http://schemas.microsoft.com/office/drawing/2014/main" id="{B0F5CF0F-64F2-4572-9296-BD8AAF122F5F}"/>
              </a:ext>
            </a:extLst>
          </p:cNvPr>
          <p:cNvSpPr/>
          <p:nvPr/>
        </p:nvSpPr>
        <p:spPr>
          <a:xfrm>
            <a:off x="10361721" y="2831976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9925234" y="247281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Cube 54">
            <a:extLst>
              <a:ext uri="{FF2B5EF4-FFF2-40B4-BE49-F238E27FC236}">
                <a16:creationId xmlns:a16="http://schemas.microsoft.com/office/drawing/2014/main" id="{98A77326-E593-4957-A64D-49B360C95937}"/>
              </a:ext>
            </a:extLst>
          </p:cNvPr>
          <p:cNvSpPr/>
          <p:nvPr/>
        </p:nvSpPr>
        <p:spPr>
          <a:xfrm>
            <a:off x="10361721" y="247281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6DB0E-030C-48E3-BDBE-D1C34272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05" y="2137444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033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443831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8297297" y="753388"/>
            <a:ext cx="27029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 six</a:t>
            </a:r>
          </a:p>
        </p:txBody>
      </p:sp>
      <p:sp>
        <p:nvSpPr>
          <p:cNvPr id="3" name="Cube 2">
            <a:extLst>
              <a:ext uri="{FF2B5EF4-FFF2-40B4-BE49-F238E27FC236}">
                <a16:creationId xmlns:a16="http://schemas.microsoft.com/office/drawing/2014/main" id="{FD8A22D7-3397-4054-A584-6C77B15BE258}"/>
              </a:ext>
            </a:extLst>
          </p:cNvPr>
          <p:cNvSpPr/>
          <p:nvPr/>
        </p:nvSpPr>
        <p:spPr>
          <a:xfrm>
            <a:off x="9925235" y="3187083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79165AF7-AB36-49C6-B33A-AF409C8F8E2A}"/>
              </a:ext>
            </a:extLst>
          </p:cNvPr>
          <p:cNvSpPr/>
          <p:nvPr/>
        </p:nvSpPr>
        <p:spPr>
          <a:xfrm>
            <a:off x="10361721" y="3211130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236A002C-868A-4379-BFBF-C27B0FB97565}"/>
              </a:ext>
            </a:extLst>
          </p:cNvPr>
          <p:cNvSpPr/>
          <p:nvPr/>
        </p:nvSpPr>
        <p:spPr>
          <a:xfrm>
            <a:off x="9925235" y="2825506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Cube 52">
            <a:extLst>
              <a:ext uri="{FF2B5EF4-FFF2-40B4-BE49-F238E27FC236}">
                <a16:creationId xmlns:a16="http://schemas.microsoft.com/office/drawing/2014/main" id="{B0F5CF0F-64F2-4572-9296-BD8AAF122F5F}"/>
              </a:ext>
            </a:extLst>
          </p:cNvPr>
          <p:cNvSpPr/>
          <p:nvPr/>
        </p:nvSpPr>
        <p:spPr>
          <a:xfrm>
            <a:off x="10361721" y="2831976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9925234" y="247281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Cube 54">
            <a:extLst>
              <a:ext uri="{FF2B5EF4-FFF2-40B4-BE49-F238E27FC236}">
                <a16:creationId xmlns:a16="http://schemas.microsoft.com/office/drawing/2014/main" id="{98A77326-E593-4957-A64D-49B360C95937}"/>
              </a:ext>
            </a:extLst>
          </p:cNvPr>
          <p:cNvSpPr/>
          <p:nvPr/>
        </p:nvSpPr>
        <p:spPr>
          <a:xfrm>
            <a:off x="10361721" y="247281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6DB0E-030C-48E3-BDBE-D1C34272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05" y="2137444"/>
            <a:ext cx="390580" cy="18862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E7A1D0-61DC-443B-9605-7CCA1F8FA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2130973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111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594746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859946" y="753388"/>
            <a:ext cx="25017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 six</a:t>
            </a:r>
          </a:p>
        </p:txBody>
      </p:sp>
      <p:sp>
        <p:nvSpPr>
          <p:cNvPr id="3" name="Cube 2">
            <a:extLst>
              <a:ext uri="{FF2B5EF4-FFF2-40B4-BE49-F238E27FC236}">
                <a16:creationId xmlns:a16="http://schemas.microsoft.com/office/drawing/2014/main" id="{FD8A22D7-3397-4054-A584-6C77B15BE258}"/>
              </a:ext>
            </a:extLst>
          </p:cNvPr>
          <p:cNvSpPr/>
          <p:nvPr/>
        </p:nvSpPr>
        <p:spPr>
          <a:xfrm>
            <a:off x="9925235" y="3187083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79165AF7-AB36-49C6-B33A-AF409C8F8E2A}"/>
              </a:ext>
            </a:extLst>
          </p:cNvPr>
          <p:cNvSpPr/>
          <p:nvPr/>
        </p:nvSpPr>
        <p:spPr>
          <a:xfrm>
            <a:off x="10361721" y="3211130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236A002C-868A-4379-BFBF-C27B0FB97565}"/>
              </a:ext>
            </a:extLst>
          </p:cNvPr>
          <p:cNvSpPr/>
          <p:nvPr/>
        </p:nvSpPr>
        <p:spPr>
          <a:xfrm>
            <a:off x="9925235" y="2825506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Cube 52">
            <a:extLst>
              <a:ext uri="{FF2B5EF4-FFF2-40B4-BE49-F238E27FC236}">
                <a16:creationId xmlns:a16="http://schemas.microsoft.com/office/drawing/2014/main" id="{B0F5CF0F-64F2-4572-9296-BD8AAF122F5F}"/>
              </a:ext>
            </a:extLst>
          </p:cNvPr>
          <p:cNvSpPr/>
          <p:nvPr/>
        </p:nvSpPr>
        <p:spPr>
          <a:xfrm>
            <a:off x="10361721" y="2831976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9925234" y="247281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Cube 54">
            <a:extLst>
              <a:ext uri="{FF2B5EF4-FFF2-40B4-BE49-F238E27FC236}">
                <a16:creationId xmlns:a16="http://schemas.microsoft.com/office/drawing/2014/main" id="{98A77326-E593-4957-A64D-49B360C95937}"/>
              </a:ext>
            </a:extLst>
          </p:cNvPr>
          <p:cNvSpPr/>
          <p:nvPr/>
        </p:nvSpPr>
        <p:spPr>
          <a:xfrm>
            <a:off x="10361721" y="247281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6DB0E-030C-48E3-BDBE-D1C34272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05" y="2137444"/>
            <a:ext cx="390580" cy="18862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E7A1D0-61DC-443B-9605-7CCA1F8FA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2130973"/>
            <a:ext cx="390580" cy="18862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8BBF4A-61E9-4D85-8980-334661F5D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941" y="2128386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371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363516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859946" y="753388"/>
            <a:ext cx="22829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 six</a:t>
            </a:r>
          </a:p>
        </p:txBody>
      </p:sp>
      <p:sp>
        <p:nvSpPr>
          <p:cNvPr id="3" name="Cube 2">
            <a:extLst>
              <a:ext uri="{FF2B5EF4-FFF2-40B4-BE49-F238E27FC236}">
                <a16:creationId xmlns:a16="http://schemas.microsoft.com/office/drawing/2014/main" id="{FD8A22D7-3397-4054-A584-6C77B15BE258}"/>
              </a:ext>
            </a:extLst>
          </p:cNvPr>
          <p:cNvSpPr/>
          <p:nvPr/>
        </p:nvSpPr>
        <p:spPr>
          <a:xfrm>
            <a:off x="9925235" y="3187083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79165AF7-AB36-49C6-B33A-AF409C8F8E2A}"/>
              </a:ext>
            </a:extLst>
          </p:cNvPr>
          <p:cNvSpPr/>
          <p:nvPr/>
        </p:nvSpPr>
        <p:spPr>
          <a:xfrm>
            <a:off x="10361721" y="3211130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236A002C-868A-4379-BFBF-C27B0FB97565}"/>
              </a:ext>
            </a:extLst>
          </p:cNvPr>
          <p:cNvSpPr/>
          <p:nvPr/>
        </p:nvSpPr>
        <p:spPr>
          <a:xfrm>
            <a:off x="9925235" y="2825506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Cube 52">
            <a:extLst>
              <a:ext uri="{FF2B5EF4-FFF2-40B4-BE49-F238E27FC236}">
                <a16:creationId xmlns:a16="http://schemas.microsoft.com/office/drawing/2014/main" id="{B0F5CF0F-64F2-4572-9296-BD8AAF122F5F}"/>
              </a:ext>
            </a:extLst>
          </p:cNvPr>
          <p:cNvSpPr/>
          <p:nvPr/>
        </p:nvSpPr>
        <p:spPr>
          <a:xfrm>
            <a:off x="10361721" y="2831976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9925234" y="247281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Cube 54">
            <a:extLst>
              <a:ext uri="{FF2B5EF4-FFF2-40B4-BE49-F238E27FC236}">
                <a16:creationId xmlns:a16="http://schemas.microsoft.com/office/drawing/2014/main" id="{98A77326-E593-4957-A64D-49B360C95937}"/>
              </a:ext>
            </a:extLst>
          </p:cNvPr>
          <p:cNvSpPr/>
          <p:nvPr/>
        </p:nvSpPr>
        <p:spPr>
          <a:xfrm>
            <a:off x="10361721" y="247281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6DB0E-030C-48E3-BDBE-D1C34272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05" y="2137444"/>
            <a:ext cx="390580" cy="18862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E7A1D0-61DC-443B-9605-7CCA1F8FA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2130973"/>
            <a:ext cx="390580" cy="18862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8BBF4A-61E9-4D85-8980-334661F5D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941" y="2128386"/>
            <a:ext cx="390580" cy="18862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A823D2-FA53-4C87-A1AF-3B42A60AD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032" y="2093055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49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191580"/>
              </p:ext>
            </p:extLst>
          </p:nvPr>
        </p:nvGraphicFramePr>
        <p:xfrm>
          <a:off x="1475336" y="1215053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1F0CC82-EB88-4AD9-AF21-D4C5DE5A7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615" y="2130974"/>
            <a:ext cx="390580" cy="188621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13C12D2-1E9E-4B5B-ADEF-50156DCE0CC5}"/>
              </a:ext>
            </a:extLst>
          </p:cNvPr>
          <p:cNvSpPr txBox="1"/>
          <p:nvPr/>
        </p:nvSpPr>
        <p:spPr>
          <a:xfrm>
            <a:off x="7859946" y="753388"/>
            <a:ext cx="24368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sixty six</a:t>
            </a:r>
          </a:p>
        </p:txBody>
      </p:sp>
      <p:sp>
        <p:nvSpPr>
          <p:cNvPr id="3" name="Cube 2">
            <a:extLst>
              <a:ext uri="{FF2B5EF4-FFF2-40B4-BE49-F238E27FC236}">
                <a16:creationId xmlns:a16="http://schemas.microsoft.com/office/drawing/2014/main" id="{FD8A22D7-3397-4054-A584-6C77B15BE258}"/>
              </a:ext>
            </a:extLst>
          </p:cNvPr>
          <p:cNvSpPr/>
          <p:nvPr/>
        </p:nvSpPr>
        <p:spPr>
          <a:xfrm>
            <a:off x="10155890" y="5459767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79165AF7-AB36-49C6-B33A-AF409C8F8E2A}"/>
              </a:ext>
            </a:extLst>
          </p:cNvPr>
          <p:cNvSpPr/>
          <p:nvPr/>
        </p:nvSpPr>
        <p:spPr>
          <a:xfrm>
            <a:off x="10592376" y="5483814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236A002C-868A-4379-BFBF-C27B0FB97565}"/>
              </a:ext>
            </a:extLst>
          </p:cNvPr>
          <p:cNvSpPr/>
          <p:nvPr/>
        </p:nvSpPr>
        <p:spPr>
          <a:xfrm>
            <a:off x="10155890" y="5098190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Cube 52">
            <a:extLst>
              <a:ext uri="{FF2B5EF4-FFF2-40B4-BE49-F238E27FC236}">
                <a16:creationId xmlns:a16="http://schemas.microsoft.com/office/drawing/2014/main" id="{B0F5CF0F-64F2-4572-9296-BD8AAF122F5F}"/>
              </a:ext>
            </a:extLst>
          </p:cNvPr>
          <p:cNvSpPr/>
          <p:nvPr/>
        </p:nvSpPr>
        <p:spPr>
          <a:xfrm>
            <a:off x="10592376" y="5104660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63C8FAF4-1DA9-4E5D-B2CB-B1C46F5D8F77}"/>
              </a:ext>
            </a:extLst>
          </p:cNvPr>
          <p:cNvSpPr/>
          <p:nvPr/>
        </p:nvSpPr>
        <p:spPr>
          <a:xfrm>
            <a:off x="10155889" y="4745501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Cube 54">
            <a:extLst>
              <a:ext uri="{FF2B5EF4-FFF2-40B4-BE49-F238E27FC236}">
                <a16:creationId xmlns:a16="http://schemas.microsoft.com/office/drawing/2014/main" id="{98A77326-E593-4957-A64D-49B360C95937}"/>
              </a:ext>
            </a:extLst>
          </p:cNvPr>
          <p:cNvSpPr/>
          <p:nvPr/>
        </p:nvSpPr>
        <p:spPr>
          <a:xfrm>
            <a:off x="10592376" y="4745501"/>
            <a:ext cx="248575" cy="248575"/>
          </a:xfrm>
          <a:prstGeom prst="cub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6DB0E-030C-48E3-BDBE-D1C342721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805" y="2137444"/>
            <a:ext cx="390580" cy="18862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E7A1D0-61DC-443B-9605-7CCA1F8FA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089" y="2130973"/>
            <a:ext cx="390580" cy="18862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8BBF4A-61E9-4D85-8980-334661F5D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941" y="2128386"/>
            <a:ext cx="390580" cy="18862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A823D2-FA53-4C87-A1AF-3B42A60AD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032" y="2093055"/>
            <a:ext cx="390580" cy="18862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900F387-4174-4E85-87A4-23E9BA435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864" y="4180787"/>
            <a:ext cx="390580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80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2733</Words>
  <Application>Microsoft Office PowerPoint</Application>
  <PresentationFormat>Widescreen</PresentationFormat>
  <Paragraphs>2624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Spencer, Kathryn</cp:lastModifiedBy>
  <cp:revision>45</cp:revision>
  <dcterms:created xsi:type="dcterms:W3CDTF">2021-02-01T13:23:24Z</dcterms:created>
  <dcterms:modified xsi:type="dcterms:W3CDTF">2021-02-02T11:48:12Z</dcterms:modified>
</cp:coreProperties>
</file>