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0" r:id="rId2"/>
    <p:sldId id="396" r:id="rId3"/>
    <p:sldId id="397" r:id="rId4"/>
    <p:sldId id="398" r:id="rId5"/>
    <p:sldId id="399" r:id="rId6"/>
    <p:sldId id="400" r:id="rId7"/>
    <p:sldId id="401" r:id="rId8"/>
    <p:sldId id="402" r:id="rId9"/>
    <p:sldId id="403" r:id="rId10"/>
    <p:sldId id="404" r:id="rId11"/>
    <p:sldId id="405" r:id="rId12"/>
    <p:sldId id="406" r:id="rId13"/>
    <p:sldId id="407" r:id="rId14"/>
    <p:sldId id="419" r:id="rId15"/>
    <p:sldId id="408" r:id="rId16"/>
    <p:sldId id="409" r:id="rId17"/>
    <p:sldId id="410" r:id="rId18"/>
    <p:sldId id="411" r:id="rId19"/>
    <p:sldId id="412" r:id="rId20"/>
    <p:sldId id="413" r:id="rId21"/>
    <p:sldId id="414" r:id="rId22"/>
    <p:sldId id="415" r:id="rId23"/>
    <p:sldId id="416" r:id="rId24"/>
    <p:sldId id="417" r:id="rId25"/>
    <p:sldId id="418" r:id="rId26"/>
    <p:sldId id="420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18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pencer, Kathryn" userId="507b2884-31fe-42e9-a7f3-1f123cbf5404" providerId="ADAL" clId="{4208ED2C-667B-4D94-B84A-A0795CE9FE1B}"/>
    <pc:docChg chg="modSld">
      <pc:chgData name="Spencer, Kathryn" userId="507b2884-31fe-42e9-a7f3-1f123cbf5404" providerId="ADAL" clId="{4208ED2C-667B-4D94-B84A-A0795CE9FE1B}" dt="2021-02-02T11:47:39.053" v="0" actId="27107"/>
      <pc:docMkLst>
        <pc:docMk/>
      </pc:docMkLst>
      <pc:sldChg chg="modSp mod">
        <pc:chgData name="Spencer, Kathryn" userId="507b2884-31fe-42e9-a7f3-1f123cbf5404" providerId="ADAL" clId="{4208ED2C-667B-4D94-B84A-A0795CE9FE1B}" dt="2021-02-02T11:47:39.053" v="0" actId="27107"/>
        <pc:sldMkLst>
          <pc:docMk/>
          <pc:sldMk cId="2731080669" sldId="403"/>
        </pc:sldMkLst>
        <pc:spChg chg="mod">
          <ac:chgData name="Spencer, Kathryn" userId="507b2884-31fe-42e9-a7f3-1f123cbf5404" providerId="ADAL" clId="{4208ED2C-667B-4D94-B84A-A0795CE9FE1B}" dt="2021-02-02T11:47:39.053" v="0" actId="27107"/>
          <ac:spMkLst>
            <pc:docMk/>
            <pc:sldMk cId="2731080669" sldId="403"/>
            <ac:spMk id="50" creationId="{113C12D2-1E9E-4B5B-ADEF-50156DCE0CC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4B593-480B-4608-9F9C-FDCBEBE4E0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E03A7A-EB1B-47E7-8556-AFB78413CF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5042DB-F5E0-407A-AC30-35BFAF5B9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D967AE-52D2-492F-8154-7C51077D1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3EE67F-55D8-4B86-B74F-0DA6E5EBB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1531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D1D28-540B-4DD8-8E80-669E99FD6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8BE8AD-5E41-4983-8EAC-B672B4DDFC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130F3F-417D-4F76-A261-44331A2BA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4E5B4-842F-4939-A5C8-A406E98D0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45333D-849D-407F-B6C2-F567B39B3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5531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A57E3D-647A-4649-9B38-1814D7D81E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3DEAD1-CD39-4232-B72C-855D30717E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77BFCB-B47E-47D8-8E6B-B3E2898E7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08DA93-A73C-4817-B122-8480C0468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3792BD-7F33-4EB1-8AA7-56D3BEFCF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740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9A4E4-8D4A-467B-B8F0-380A36C90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2074B7-11C9-4C76-BF49-BD1F7DE77B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D15A0-92D6-4283-BDE1-5BB1C1688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D0A179-0A1F-42AE-88A4-7C06F75DB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4B3A54-8B06-4D45-8D9C-7F0F15E4C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025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BBBF8-D7DC-49C1-BDC1-C4AF7F5A7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F150E7-6C61-467C-A104-AFF9DD433A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524F5D-5FCF-4502-BD87-8EF5DBF40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EA822-EDB0-466C-9937-E53955991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2990B-BCEC-4C15-9967-91CB8B9E0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0839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52A48-D512-40EE-A79A-9B464241C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21DC3C-2BE6-4F45-B330-D16161512D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C0417F-CCE9-4D5D-9F66-BCA8AE2277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6E34B5-5452-447B-935E-3A4D37B76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B40BC8-02E8-4186-9D7A-EA82C6ABB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EA3124-3CA6-49A7-BFCE-92D5276CD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7314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E1569-ABFA-486D-BD92-BCE4B9976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C2B8E9-98B3-4932-8246-C7CE2D75F9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A35B0B-3BE0-43E9-AD23-83ED8C2C69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C55158-A6DD-47C3-A65D-1402F36EA4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DD4B33-6A94-4AA9-A00E-8CF3CDC6E1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4BA1C6-1A80-4E21-A938-A8355EB47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DE55E9-005A-4147-81A1-9A0BDF213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C2BDB5-5AE6-46E0-97D3-854ECDF39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7811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44098-FFF6-46F0-836F-7DF35AC6A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017B47-2681-4BEA-BD4C-62025114C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F97F9F-3D70-4108-BEFC-8375E8EBC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6784BD-3FEC-47C5-BFFA-201C05786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5422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101E3A-F545-4F54-9B39-E75F11305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F6C771C-F136-4EF6-AF39-6F3313804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4DD8E2-387E-4B7D-88F3-4B9D432B2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0471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8691F-BD10-4B36-B6BF-BF1B277EC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66776D-9E16-40D0-A523-B96B54D41B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6DC091-18D1-4FCF-9305-1DC192133E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EF2AFD-349F-4550-B4BE-641A61D60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2E58DF-27BD-4DFE-8703-5E8C4FC65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ABDD2D-A88B-4E03-A821-E4B13B505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6256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3670C-B10A-47F1-A334-C9E0D51B3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AB9338-3114-47CE-862E-E958E55D65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025434-505D-4EDA-AB3B-5134828CC2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75CA0A-1CA2-4910-A6CA-98A998D7D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B4EF49-CAB6-4F54-813A-6C6B70CE7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CB3A39-9341-4E31-AC06-66DABDE2F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9505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FD0602-6945-4B83-8A8B-758D8EF94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300283-0689-4BAB-A23C-2283B95BD4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1877AF-FDE2-46C2-AF1C-A6527DE442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54BD8-6E44-40F9-B759-6F2A394D68C6}" type="datetimeFigureOut">
              <a:rPr lang="en-GB" smtClean="0"/>
              <a:t>02/02/2021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0FBB6B-40CD-44BD-8F5C-21DB4AC9EA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7CA27A-0285-4FF6-BBC9-4C1DB8632B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2169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8127DD5-D36D-4B4C-8742-06E8F8900881}"/>
              </a:ext>
            </a:extLst>
          </p:cNvPr>
          <p:cNvGraphicFramePr>
            <a:graphicFrameLocks noGrp="1"/>
          </p:cNvGraphicFramePr>
          <p:nvPr/>
        </p:nvGraphicFramePr>
        <p:xfrm>
          <a:off x="753615" y="3593873"/>
          <a:ext cx="10494680" cy="478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9468">
                  <a:extLst>
                    <a:ext uri="{9D8B030D-6E8A-4147-A177-3AD203B41FA5}">
                      <a16:colId xmlns:a16="http://schemas.microsoft.com/office/drawing/2014/main" val="2340403715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25124832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91913424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0831020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737797207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858719458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173068099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6528713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517738050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042304263"/>
                    </a:ext>
                  </a:extLst>
                </a:gridCol>
              </a:tblGrid>
              <a:tr h="478820"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015371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198DA95-AD48-4328-BBBF-9361C3D99698}"/>
              </a:ext>
            </a:extLst>
          </p:cNvPr>
          <p:cNvSpPr txBox="1"/>
          <p:nvPr/>
        </p:nvSpPr>
        <p:spPr>
          <a:xfrm>
            <a:off x="3731444" y="479394"/>
            <a:ext cx="4414734" cy="12003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7200" b="1" dirty="0"/>
              <a:t>daily count</a:t>
            </a: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6939F287-2C73-4818-90F2-5ECC0111A7D4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2C0AE4D-979E-4795-8C5F-8990879EE725}"/>
              </a:ext>
            </a:extLst>
          </p:cNvPr>
          <p:cNvSpPr txBox="1"/>
          <p:nvPr/>
        </p:nvSpPr>
        <p:spPr>
          <a:xfrm>
            <a:off x="1418296" y="2061639"/>
            <a:ext cx="9829999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/>
              <a:t>The following slides are intended to support collaborative or group counting</a:t>
            </a:r>
          </a:p>
          <a:p>
            <a:r>
              <a:rPr lang="en-GB" dirty="0"/>
              <a:t>Teachers should adapt to suit the needs of their learners, including further examples or different images</a:t>
            </a:r>
          </a:p>
          <a:p>
            <a:r>
              <a:rPr lang="en-GB" dirty="0"/>
              <a:t>Teachers may wish to record a voice-over so that pupils can hear the sound of each number</a:t>
            </a:r>
          </a:p>
        </p:txBody>
      </p:sp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62298DEB-832F-4F53-9AF6-5782B055C2B4}"/>
              </a:ext>
            </a:extLst>
          </p:cNvPr>
          <p:cNvGraphicFramePr>
            <a:graphicFrameLocks noGrp="1"/>
          </p:cNvGraphicFramePr>
          <p:nvPr/>
        </p:nvGraphicFramePr>
        <p:xfrm>
          <a:off x="226035" y="4430057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grpSp>
        <p:nvGrpSpPr>
          <p:cNvPr id="7" name="Group 6">
            <a:extLst>
              <a:ext uri="{FF2B5EF4-FFF2-40B4-BE49-F238E27FC236}">
                <a16:creationId xmlns:a16="http://schemas.microsoft.com/office/drawing/2014/main" id="{F2AA92E8-9142-400D-81BA-62F8A7A11846}"/>
              </a:ext>
            </a:extLst>
          </p:cNvPr>
          <p:cNvGrpSpPr/>
          <p:nvPr/>
        </p:nvGrpSpPr>
        <p:grpSpPr>
          <a:xfrm>
            <a:off x="1369273" y="5360239"/>
            <a:ext cx="9368900" cy="618994"/>
            <a:chOff x="920319" y="5433134"/>
            <a:chExt cx="9368900" cy="618994"/>
          </a:xfrm>
        </p:grpSpPr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27985F77-2DBA-4234-86B6-822B2996DE2C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9A75780-A523-4D5A-B7C1-AD036ED3A79C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94A8AE60-C6BE-4E25-94BB-ADE8568A1BC3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144E57B-050C-442F-B097-5FF26BEE04FA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C761F66-8835-4B76-9C25-65A6C697D3B1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BD569BBE-CBF3-4DC9-94CF-E8BF548D6DB7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6B60CDC6-232A-4675-B521-191262BD675A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7DB7F649-49CF-476F-9482-E927F717648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5754FA7-AE4F-468E-ADC8-D6DA7B07AF11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CF090D43-71A7-4146-84EF-B0EB7491B9F4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62BD2CF-4894-4CF7-9068-4B973F84B76A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D67C1DEA-E846-4128-989D-A0AF34AE8EA6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F7ED884-9B94-4FBB-89CE-661651F5F4D6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232B0930-D1B3-4AA0-97EE-849F89992EE7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62FA86B1-26FF-4A14-BB30-043E827AEAEC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1210F935-65BA-4F93-8727-95B6BDBB2621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E344EE5-60C7-449C-971D-A40C352F837A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6E0833D4-A4CE-4BE1-8517-7D029B67C7E3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3E5B145-0E0A-463D-8078-E4AF655F607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7EAF5DBC-8DDC-4DF0-BEE5-C2E236327CEE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14653501-ABFB-4E8A-9431-F0A9318B2128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3947E28A-F9F1-450C-9AEB-816F99F22B85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6F9A175D-6B8F-4EBF-91CD-DBB9FCDED23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28610CAE-1385-4EB2-AAF5-D616BB5D8549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pic>
        <p:nvPicPr>
          <p:cNvPr id="32" name="Picture 31">
            <a:extLst>
              <a:ext uri="{FF2B5EF4-FFF2-40B4-BE49-F238E27FC236}">
                <a16:creationId xmlns:a16="http://schemas.microsoft.com/office/drawing/2014/main" id="{664EDDD1-8936-472A-8CB5-BEAE71AABF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0753" y="383953"/>
            <a:ext cx="1783642" cy="1356102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28448DC8-635F-4742-8568-0A673CCDE0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07605" y="348173"/>
            <a:ext cx="1783642" cy="1356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80437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1994775"/>
              </p:ext>
            </p:extLst>
          </p:nvPr>
        </p:nvGraphicFramePr>
        <p:xfrm>
          <a:off x="1475336" y="1215053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01F0CC82-EB88-4AD9-AF21-D4C5DE5A73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81615" y="2130974"/>
            <a:ext cx="390580" cy="1886213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7859946" y="753388"/>
            <a:ext cx="332796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seventy six</a:t>
            </a:r>
          </a:p>
        </p:txBody>
      </p:sp>
      <p:sp>
        <p:nvSpPr>
          <p:cNvPr id="3" name="Cube 2">
            <a:extLst>
              <a:ext uri="{FF2B5EF4-FFF2-40B4-BE49-F238E27FC236}">
                <a16:creationId xmlns:a16="http://schemas.microsoft.com/office/drawing/2014/main" id="{FD8A22D7-3397-4054-A584-6C77B15BE258}"/>
              </a:ext>
            </a:extLst>
          </p:cNvPr>
          <p:cNvSpPr/>
          <p:nvPr/>
        </p:nvSpPr>
        <p:spPr>
          <a:xfrm>
            <a:off x="10155890" y="5459767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Cube 50">
            <a:extLst>
              <a:ext uri="{FF2B5EF4-FFF2-40B4-BE49-F238E27FC236}">
                <a16:creationId xmlns:a16="http://schemas.microsoft.com/office/drawing/2014/main" id="{79165AF7-AB36-49C6-B33A-AF409C8F8E2A}"/>
              </a:ext>
            </a:extLst>
          </p:cNvPr>
          <p:cNvSpPr/>
          <p:nvPr/>
        </p:nvSpPr>
        <p:spPr>
          <a:xfrm>
            <a:off x="10592376" y="5483814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Cube 51">
            <a:extLst>
              <a:ext uri="{FF2B5EF4-FFF2-40B4-BE49-F238E27FC236}">
                <a16:creationId xmlns:a16="http://schemas.microsoft.com/office/drawing/2014/main" id="{236A002C-868A-4379-BFBF-C27B0FB97565}"/>
              </a:ext>
            </a:extLst>
          </p:cNvPr>
          <p:cNvSpPr/>
          <p:nvPr/>
        </p:nvSpPr>
        <p:spPr>
          <a:xfrm>
            <a:off x="10155890" y="5098190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Cube 52">
            <a:extLst>
              <a:ext uri="{FF2B5EF4-FFF2-40B4-BE49-F238E27FC236}">
                <a16:creationId xmlns:a16="http://schemas.microsoft.com/office/drawing/2014/main" id="{B0F5CF0F-64F2-4572-9296-BD8AAF122F5F}"/>
              </a:ext>
            </a:extLst>
          </p:cNvPr>
          <p:cNvSpPr/>
          <p:nvPr/>
        </p:nvSpPr>
        <p:spPr>
          <a:xfrm>
            <a:off x="10592376" y="5104660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Cube 53">
            <a:extLst>
              <a:ext uri="{FF2B5EF4-FFF2-40B4-BE49-F238E27FC236}">
                <a16:creationId xmlns:a16="http://schemas.microsoft.com/office/drawing/2014/main" id="{63C8FAF4-1DA9-4E5D-B2CB-B1C46F5D8F77}"/>
              </a:ext>
            </a:extLst>
          </p:cNvPr>
          <p:cNvSpPr/>
          <p:nvPr/>
        </p:nvSpPr>
        <p:spPr>
          <a:xfrm>
            <a:off x="10155889" y="4745501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Cube 54">
            <a:extLst>
              <a:ext uri="{FF2B5EF4-FFF2-40B4-BE49-F238E27FC236}">
                <a16:creationId xmlns:a16="http://schemas.microsoft.com/office/drawing/2014/main" id="{98A77326-E593-4957-A64D-49B360C95937}"/>
              </a:ext>
            </a:extLst>
          </p:cNvPr>
          <p:cNvSpPr/>
          <p:nvPr/>
        </p:nvSpPr>
        <p:spPr>
          <a:xfrm>
            <a:off x="10592376" y="4745501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D16DB0E-030C-48E3-BDBE-D1C3427212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09805" y="2137444"/>
            <a:ext cx="390580" cy="188621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8E7A1D0-61DC-443B-9605-7CCA1F8FAB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2089" y="2130973"/>
            <a:ext cx="390580" cy="188621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08BBF4A-61E9-4D85-8980-334661F5DF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7941" y="2128386"/>
            <a:ext cx="390580" cy="1886213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7A823D2-FA53-4C87-A1AF-3B42A60ADC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2032" y="2093055"/>
            <a:ext cx="390580" cy="1886213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7900F387-4174-4E85-87A4-23E9BA4351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03864" y="4180787"/>
            <a:ext cx="390580" cy="1886213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9B7EBE68-0695-4BC7-B33D-AC8515231C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2089" y="4180786"/>
            <a:ext cx="390580" cy="1886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81127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4652071"/>
              </p:ext>
            </p:extLst>
          </p:nvPr>
        </p:nvGraphicFramePr>
        <p:xfrm>
          <a:off x="1475336" y="1215053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01F0CC82-EB88-4AD9-AF21-D4C5DE5A73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81615" y="2130974"/>
            <a:ext cx="390580" cy="1886213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7859946" y="753388"/>
            <a:ext cx="288572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eighty six</a:t>
            </a:r>
          </a:p>
        </p:txBody>
      </p:sp>
      <p:sp>
        <p:nvSpPr>
          <p:cNvPr id="3" name="Cube 2">
            <a:extLst>
              <a:ext uri="{FF2B5EF4-FFF2-40B4-BE49-F238E27FC236}">
                <a16:creationId xmlns:a16="http://schemas.microsoft.com/office/drawing/2014/main" id="{FD8A22D7-3397-4054-A584-6C77B15BE258}"/>
              </a:ext>
            </a:extLst>
          </p:cNvPr>
          <p:cNvSpPr/>
          <p:nvPr/>
        </p:nvSpPr>
        <p:spPr>
          <a:xfrm>
            <a:off x="10155890" y="5459767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Cube 50">
            <a:extLst>
              <a:ext uri="{FF2B5EF4-FFF2-40B4-BE49-F238E27FC236}">
                <a16:creationId xmlns:a16="http://schemas.microsoft.com/office/drawing/2014/main" id="{79165AF7-AB36-49C6-B33A-AF409C8F8E2A}"/>
              </a:ext>
            </a:extLst>
          </p:cNvPr>
          <p:cNvSpPr/>
          <p:nvPr/>
        </p:nvSpPr>
        <p:spPr>
          <a:xfrm>
            <a:off x="10592376" y="5483814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Cube 51">
            <a:extLst>
              <a:ext uri="{FF2B5EF4-FFF2-40B4-BE49-F238E27FC236}">
                <a16:creationId xmlns:a16="http://schemas.microsoft.com/office/drawing/2014/main" id="{236A002C-868A-4379-BFBF-C27B0FB97565}"/>
              </a:ext>
            </a:extLst>
          </p:cNvPr>
          <p:cNvSpPr/>
          <p:nvPr/>
        </p:nvSpPr>
        <p:spPr>
          <a:xfrm>
            <a:off x="10155890" y="5098190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Cube 52">
            <a:extLst>
              <a:ext uri="{FF2B5EF4-FFF2-40B4-BE49-F238E27FC236}">
                <a16:creationId xmlns:a16="http://schemas.microsoft.com/office/drawing/2014/main" id="{B0F5CF0F-64F2-4572-9296-BD8AAF122F5F}"/>
              </a:ext>
            </a:extLst>
          </p:cNvPr>
          <p:cNvSpPr/>
          <p:nvPr/>
        </p:nvSpPr>
        <p:spPr>
          <a:xfrm>
            <a:off x="10592376" y="5104660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Cube 53">
            <a:extLst>
              <a:ext uri="{FF2B5EF4-FFF2-40B4-BE49-F238E27FC236}">
                <a16:creationId xmlns:a16="http://schemas.microsoft.com/office/drawing/2014/main" id="{63C8FAF4-1DA9-4E5D-B2CB-B1C46F5D8F77}"/>
              </a:ext>
            </a:extLst>
          </p:cNvPr>
          <p:cNvSpPr/>
          <p:nvPr/>
        </p:nvSpPr>
        <p:spPr>
          <a:xfrm>
            <a:off x="10155889" y="4745501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Cube 54">
            <a:extLst>
              <a:ext uri="{FF2B5EF4-FFF2-40B4-BE49-F238E27FC236}">
                <a16:creationId xmlns:a16="http://schemas.microsoft.com/office/drawing/2014/main" id="{98A77326-E593-4957-A64D-49B360C95937}"/>
              </a:ext>
            </a:extLst>
          </p:cNvPr>
          <p:cNvSpPr/>
          <p:nvPr/>
        </p:nvSpPr>
        <p:spPr>
          <a:xfrm>
            <a:off x="10592376" y="4745501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D16DB0E-030C-48E3-BDBE-D1C3427212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09805" y="2137444"/>
            <a:ext cx="390580" cy="188621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8E7A1D0-61DC-443B-9605-7CCA1F8FAB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2089" y="2130973"/>
            <a:ext cx="390580" cy="188621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08BBF4A-61E9-4D85-8980-334661F5DF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7941" y="2128386"/>
            <a:ext cx="390580" cy="1886213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7A823D2-FA53-4C87-A1AF-3B42A60ADC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2032" y="2093055"/>
            <a:ext cx="390580" cy="1886213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7900F387-4174-4E85-87A4-23E9BA4351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03864" y="4180787"/>
            <a:ext cx="390580" cy="1886213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9B7EBE68-0695-4BC7-B33D-AC8515231C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2089" y="4180786"/>
            <a:ext cx="390580" cy="1886213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1C865529-485B-49BE-8C1A-CDBD3B5617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9691" y="4155083"/>
            <a:ext cx="390580" cy="1886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55105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7892156"/>
              </p:ext>
            </p:extLst>
          </p:nvPr>
        </p:nvGraphicFramePr>
        <p:xfrm>
          <a:off x="1475336" y="1215053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01F0CC82-EB88-4AD9-AF21-D4C5DE5A73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81615" y="2130974"/>
            <a:ext cx="390580" cy="1886213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7859946" y="753388"/>
            <a:ext cx="293067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ninety six</a:t>
            </a:r>
          </a:p>
        </p:txBody>
      </p:sp>
      <p:sp>
        <p:nvSpPr>
          <p:cNvPr id="3" name="Cube 2">
            <a:extLst>
              <a:ext uri="{FF2B5EF4-FFF2-40B4-BE49-F238E27FC236}">
                <a16:creationId xmlns:a16="http://schemas.microsoft.com/office/drawing/2014/main" id="{FD8A22D7-3397-4054-A584-6C77B15BE258}"/>
              </a:ext>
            </a:extLst>
          </p:cNvPr>
          <p:cNvSpPr/>
          <p:nvPr/>
        </p:nvSpPr>
        <p:spPr>
          <a:xfrm>
            <a:off x="10155890" y="5459767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Cube 50">
            <a:extLst>
              <a:ext uri="{FF2B5EF4-FFF2-40B4-BE49-F238E27FC236}">
                <a16:creationId xmlns:a16="http://schemas.microsoft.com/office/drawing/2014/main" id="{79165AF7-AB36-49C6-B33A-AF409C8F8E2A}"/>
              </a:ext>
            </a:extLst>
          </p:cNvPr>
          <p:cNvSpPr/>
          <p:nvPr/>
        </p:nvSpPr>
        <p:spPr>
          <a:xfrm>
            <a:off x="10592376" y="5483814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Cube 51">
            <a:extLst>
              <a:ext uri="{FF2B5EF4-FFF2-40B4-BE49-F238E27FC236}">
                <a16:creationId xmlns:a16="http://schemas.microsoft.com/office/drawing/2014/main" id="{236A002C-868A-4379-BFBF-C27B0FB97565}"/>
              </a:ext>
            </a:extLst>
          </p:cNvPr>
          <p:cNvSpPr/>
          <p:nvPr/>
        </p:nvSpPr>
        <p:spPr>
          <a:xfrm>
            <a:off x="10155890" y="5098190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Cube 52">
            <a:extLst>
              <a:ext uri="{FF2B5EF4-FFF2-40B4-BE49-F238E27FC236}">
                <a16:creationId xmlns:a16="http://schemas.microsoft.com/office/drawing/2014/main" id="{B0F5CF0F-64F2-4572-9296-BD8AAF122F5F}"/>
              </a:ext>
            </a:extLst>
          </p:cNvPr>
          <p:cNvSpPr/>
          <p:nvPr/>
        </p:nvSpPr>
        <p:spPr>
          <a:xfrm>
            <a:off x="10592376" y="5104660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Cube 53">
            <a:extLst>
              <a:ext uri="{FF2B5EF4-FFF2-40B4-BE49-F238E27FC236}">
                <a16:creationId xmlns:a16="http://schemas.microsoft.com/office/drawing/2014/main" id="{63C8FAF4-1DA9-4E5D-B2CB-B1C46F5D8F77}"/>
              </a:ext>
            </a:extLst>
          </p:cNvPr>
          <p:cNvSpPr/>
          <p:nvPr/>
        </p:nvSpPr>
        <p:spPr>
          <a:xfrm>
            <a:off x="10155889" y="4745501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Cube 54">
            <a:extLst>
              <a:ext uri="{FF2B5EF4-FFF2-40B4-BE49-F238E27FC236}">
                <a16:creationId xmlns:a16="http://schemas.microsoft.com/office/drawing/2014/main" id="{98A77326-E593-4957-A64D-49B360C95937}"/>
              </a:ext>
            </a:extLst>
          </p:cNvPr>
          <p:cNvSpPr/>
          <p:nvPr/>
        </p:nvSpPr>
        <p:spPr>
          <a:xfrm>
            <a:off x="10592376" y="4745501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D16DB0E-030C-48E3-BDBE-D1C3427212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09805" y="2137444"/>
            <a:ext cx="390580" cy="188621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8E7A1D0-61DC-443B-9605-7CCA1F8FAB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2089" y="2130973"/>
            <a:ext cx="390580" cy="188621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08BBF4A-61E9-4D85-8980-334661F5DF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7941" y="2128386"/>
            <a:ext cx="390580" cy="1886213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7A823D2-FA53-4C87-A1AF-3B42A60ADC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2032" y="2093055"/>
            <a:ext cx="390580" cy="1886213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7900F387-4174-4E85-87A4-23E9BA4351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03864" y="4180787"/>
            <a:ext cx="390580" cy="1886213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9B7EBE68-0695-4BC7-B33D-AC8515231C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2089" y="4180786"/>
            <a:ext cx="390580" cy="1886213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1C865529-485B-49BE-8C1A-CDBD3B5617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9691" y="4155083"/>
            <a:ext cx="390580" cy="1886213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12C41F0F-A88A-45FF-B90D-3EF091F9B3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32804" y="4180786"/>
            <a:ext cx="390580" cy="1886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11409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4405292"/>
              </p:ext>
            </p:extLst>
          </p:nvPr>
        </p:nvGraphicFramePr>
        <p:xfrm>
          <a:off x="1475336" y="1215053"/>
          <a:ext cx="4492100" cy="3813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2668878"/>
                  </a:ext>
                </a:extLst>
              </a:tr>
            </a:tbl>
          </a:graphicData>
        </a:graphic>
      </p:graphicFrame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6149705" y="874572"/>
            <a:ext cx="604229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one hundred and six</a:t>
            </a:r>
          </a:p>
        </p:txBody>
      </p:sp>
      <p:sp>
        <p:nvSpPr>
          <p:cNvPr id="3" name="Cube 2">
            <a:extLst>
              <a:ext uri="{FF2B5EF4-FFF2-40B4-BE49-F238E27FC236}">
                <a16:creationId xmlns:a16="http://schemas.microsoft.com/office/drawing/2014/main" id="{FD8A22D7-3397-4054-A584-6C77B15BE258}"/>
              </a:ext>
            </a:extLst>
          </p:cNvPr>
          <p:cNvSpPr/>
          <p:nvPr/>
        </p:nvSpPr>
        <p:spPr>
          <a:xfrm>
            <a:off x="10155890" y="3640203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Cube 50">
            <a:extLst>
              <a:ext uri="{FF2B5EF4-FFF2-40B4-BE49-F238E27FC236}">
                <a16:creationId xmlns:a16="http://schemas.microsoft.com/office/drawing/2014/main" id="{79165AF7-AB36-49C6-B33A-AF409C8F8E2A}"/>
              </a:ext>
            </a:extLst>
          </p:cNvPr>
          <p:cNvSpPr/>
          <p:nvPr/>
        </p:nvSpPr>
        <p:spPr>
          <a:xfrm>
            <a:off x="10592376" y="3664250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Cube 51">
            <a:extLst>
              <a:ext uri="{FF2B5EF4-FFF2-40B4-BE49-F238E27FC236}">
                <a16:creationId xmlns:a16="http://schemas.microsoft.com/office/drawing/2014/main" id="{236A002C-868A-4379-BFBF-C27B0FB97565}"/>
              </a:ext>
            </a:extLst>
          </p:cNvPr>
          <p:cNvSpPr/>
          <p:nvPr/>
        </p:nvSpPr>
        <p:spPr>
          <a:xfrm>
            <a:off x="10155890" y="3278626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Cube 52">
            <a:extLst>
              <a:ext uri="{FF2B5EF4-FFF2-40B4-BE49-F238E27FC236}">
                <a16:creationId xmlns:a16="http://schemas.microsoft.com/office/drawing/2014/main" id="{B0F5CF0F-64F2-4572-9296-BD8AAF122F5F}"/>
              </a:ext>
            </a:extLst>
          </p:cNvPr>
          <p:cNvSpPr/>
          <p:nvPr/>
        </p:nvSpPr>
        <p:spPr>
          <a:xfrm>
            <a:off x="10592376" y="3285096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Cube 53">
            <a:extLst>
              <a:ext uri="{FF2B5EF4-FFF2-40B4-BE49-F238E27FC236}">
                <a16:creationId xmlns:a16="http://schemas.microsoft.com/office/drawing/2014/main" id="{63C8FAF4-1DA9-4E5D-B2CB-B1C46F5D8F77}"/>
              </a:ext>
            </a:extLst>
          </p:cNvPr>
          <p:cNvSpPr/>
          <p:nvPr/>
        </p:nvSpPr>
        <p:spPr>
          <a:xfrm>
            <a:off x="10155889" y="2925937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Cube 54">
            <a:extLst>
              <a:ext uri="{FF2B5EF4-FFF2-40B4-BE49-F238E27FC236}">
                <a16:creationId xmlns:a16="http://schemas.microsoft.com/office/drawing/2014/main" id="{98A77326-E593-4957-A64D-49B360C95937}"/>
              </a:ext>
            </a:extLst>
          </p:cNvPr>
          <p:cNvSpPr/>
          <p:nvPr/>
        </p:nvSpPr>
        <p:spPr>
          <a:xfrm>
            <a:off x="10592376" y="2925937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CF6D8182-721E-4A49-84DC-829C819317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41265" y="2257605"/>
            <a:ext cx="1671825" cy="1774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17271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5793276"/>
              </p:ext>
            </p:extLst>
          </p:nvPr>
        </p:nvGraphicFramePr>
        <p:xfrm>
          <a:off x="4144689" y="1081888"/>
          <a:ext cx="4492100" cy="41442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2668878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8945150"/>
                  </a:ext>
                </a:extLst>
              </a:tr>
            </a:tbl>
          </a:graphicData>
        </a:graphic>
      </p:graphicFrame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3637324" y="158558"/>
            <a:ext cx="550682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What comes next?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D846C6E-6D91-48D3-A0F2-1A033D63F18C}"/>
              </a:ext>
            </a:extLst>
          </p:cNvPr>
          <p:cNvSpPr txBox="1"/>
          <p:nvPr/>
        </p:nvSpPr>
        <p:spPr>
          <a:xfrm>
            <a:off x="3971601" y="5541407"/>
            <a:ext cx="466518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Keep counting !</a:t>
            </a:r>
          </a:p>
        </p:txBody>
      </p:sp>
    </p:spTree>
    <p:extLst>
      <p:ext uri="{BB962C8B-B14F-4D97-AF65-F5344CB8AC3E}">
        <p14:creationId xmlns:p14="http://schemas.microsoft.com/office/powerpoint/2010/main" val="10339307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9427745"/>
              </p:ext>
            </p:extLst>
          </p:nvPr>
        </p:nvGraphicFramePr>
        <p:xfrm>
          <a:off x="1475336" y="1215053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8647886" y="1215053"/>
            <a:ext cx="127631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one</a:t>
            </a:r>
          </a:p>
        </p:txBody>
      </p:sp>
      <p:sp>
        <p:nvSpPr>
          <p:cNvPr id="54" name="Cube 53">
            <a:extLst>
              <a:ext uri="{FF2B5EF4-FFF2-40B4-BE49-F238E27FC236}">
                <a16:creationId xmlns:a16="http://schemas.microsoft.com/office/drawing/2014/main" id="{63C8FAF4-1DA9-4E5D-B2CB-B1C46F5D8F77}"/>
              </a:ext>
            </a:extLst>
          </p:cNvPr>
          <p:cNvSpPr/>
          <p:nvPr/>
        </p:nvSpPr>
        <p:spPr>
          <a:xfrm>
            <a:off x="9286042" y="2215365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99847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1982634"/>
              </p:ext>
            </p:extLst>
          </p:nvPr>
        </p:nvGraphicFramePr>
        <p:xfrm>
          <a:off x="1475336" y="1215053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01F0CC82-EB88-4AD9-AF21-D4C5DE5A73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81615" y="2130974"/>
            <a:ext cx="390580" cy="1886213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8595798" y="689478"/>
            <a:ext cx="20872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eleven</a:t>
            </a:r>
          </a:p>
        </p:txBody>
      </p:sp>
      <p:sp>
        <p:nvSpPr>
          <p:cNvPr id="54" name="Cube 53">
            <a:extLst>
              <a:ext uri="{FF2B5EF4-FFF2-40B4-BE49-F238E27FC236}">
                <a16:creationId xmlns:a16="http://schemas.microsoft.com/office/drawing/2014/main" id="{63C8FAF4-1DA9-4E5D-B2CB-B1C46F5D8F77}"/>
              </a:ext>
            </a:extLst>
          </p:cNvPr>
          <p:cNvSpPr/>
          <p:nvPr/>
        </p:nvSpPr>
        <p:spPr>
          <a:xfrm>
            <a:off x="9424427" y="2348529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7348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1039611"/>
              </p:ext>
            </p:extLst>
          </p:nvPr>
        </p:nvGraphicFramePr>
        <p:xfrm>
          <a:off x="1475336" y="1215053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01F0CC82-EB88-4AD9-AF21-D4C5DE5A73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81615" y="2130974"/>
            <a:ext cx="390580" cy="1886213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8297297" y="753388"/>
            <a:ext cx="346703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twenty one</a:t>
            </a:r>
          </a:p>
        </p:txBody>
      </p:sp>
      <p:sp>
        <p:nvSpPr>
          <p:cNvPr id="54" name="Cube 53">
            <a:extLst>
              <a:ext uri="{FF2B5EF4-FFF2-40B4-BE49-F238E27FC236}">
                <a16:creationId xmlns:a16="http://schemas.microsoft.com/office/drawing/2014/main" id="{63C8FAF4-1DA9-4E5D-B2CB-B1C46F5D8F77}"/>
              </a:ext>
            </a:extLst>
          </p:cNvPr>
          <p:cNvSpPr/>
          <p:nvPr/>
        </p:nvSpPr>
        <p:spPr>
          <a:xfrm>
            <a:off x="9925234" y="2472817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D16DB0E-030C-48E3-BDBE-D1C3427212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09805" y="2137444"/>
            <a:ext cx="390580" cy="1886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7377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0139139"/>
              </p:ext>
            </p:extLst>
          </p:nvPr>
        </p:nvGraphicFramePr>
        <p:xfrm>
          <a:off x="1475336" y="1215053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01F0CC82-EB88-4AD9-AF21-D4C5DE5A73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81615" y="2130974"/>
            <a:ext cx="390580" cy="1886213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8297297" y="753388"/>
            <a:ext cx="303159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thirty one</a:t>
            </a:r>
          </a:p>
        </p:txBody>
      </p:sp>
      <p:sp>
        <p:nvSpPr>
          <p:cNvPr id="54" name="Cube 53">
            <a:extLst>
              <a:ext uri="{FF2B5EF4-FFF2-40B4-BE49-F238E27FC236}">
                <a16:creationId xmlns:a16="http://schemas.microsoft.com/office/drawing/2014/main" id="{63C8FAF4-1DA9-4E5D-B2CB-B1C46F5D8F77}"/>
              </a:ext>
            </a:extLst>
          </p:cNvPr>
          <p:cNvSpPr/>
          <p:nvPr/>
        </p:nvSpPr>
        <p:spPr>
          <a:xfrm>
            <a:off x="9925234" y="2472817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D16DB0E-030C-48E3-BDBE-D1C3427212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09805" y="2137444"/>
            <a:ext cx="390580" cy="188621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8E7A1D0-61DC-443B-9605-7CCA1F8FAB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2089" y="2130973"/>
            <a:ext cx="390580" cy="1886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264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9236846"/>
              </p:ext>
            </p:extLst>
          </p:nvPr>
        </p:nvGraphicFramePr>
        <p:xfrm>
          <a:off x="1475336" y="1215053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01F0CC82-EB88-4AD9-AF21-D4C5DE5A73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81615" y="2130974"/>
            <a:ext cx="390580" cy="1886213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7859946" y="753388"/>
            <a:ext cx="28303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forty one</a:t>
            </a:r>
          </a:p>
        </p:txBody>
      </p:sp>
      <p:sp>
        <p:nvSpPr>
          <p:cNvPr id="54" name="Cube 53">
            <a:extLst>
              <a:ext uri="{FF2B5EF4-FFF2-40B4-BE49-F238E27FC236}">
                <a16:creationId xmlns:a16="http://schemas.microsoft.com/office/drawing/2014/main" id="{63C8FAF4-1DA9-4E5D-B2CB-B1C46F5D8F77}"/>
              </a:ext>
            </a:extLst>
          </p:cNvPr>
          <p:cNvSpPr/>
          <p:nvPr/>
        </p:nvSpPr>
        <p:spPr>
          <a:xfrm>
            <a:off x="9925234" y="2472817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D16DB0E-030C-48E3-BDBE-D1C3427212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09805" y="2137444"/>
            <a:ext cx="390580" cy="188621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8E7A1D0-61DC-443B-9605-7CCA1F8FAB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2089" y="2130973"/>
            <a:ext cx="390580" cy="188621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08BBF4A-61E9-4D85-8980-334661F5DF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7941" y="2128386"/>
            <a:ext cx="390580" cy="1886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161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9F4A7E8-6E95-4550-91AB-B13DD7B7D510}"/>
              </a:ext>
            </a:extLst>
          </p:cNvPr>
          <p:cNvSpPr txBox="1"/>
          <p:nvPr/>
        </p:nvSpPr>
        <p:spPr>
          <a:xfrm>
            <a:off x="6008510" y="692457"/>
            <a:ext cx="484985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7200" b="1" dirty="0"/>
              <a:t>daily count</a:t>
            </a:r>
          </a:p>
          <a:p>
            <a:pPr algn="ctr"/>
            <a:r>
              <a:rPr lang="en-GB" sz="3600" b="1" dirty="0"/>
              <a:t> in 10s from any number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/>
        </p:nvGraphicFramePr>
        <p:xfrm>
          <a:off x="754601" y="543760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01F0CC82-EB88-4AD9-AF21-D4C5DE5A73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68158" y="2722194"/>
            <a:ext cx="390580" cy="188621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59C725F-1F8D-43F7-8BDB-4B2CB49D8CDD}"/>
              </a:ext>
            </a:extLst>
          </p:cNvPr>
          <p:cNvSpPr txBox="1"/>
          <p:nvPr/>
        </p:nvSpPr>
        <p:spPr>
          <a:xfrm>
            <a:off x="754601" y="5637321"/>
            <a:ext cx="38398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(Examples counting from 1 and from 6)</a:t>
            </a:r>
          </a:p>
        </p:txBody>
      </p:sp>
    </p:spTree>
    <p:extLst>
      <p:ext uri="{BB962C8B-B14F-4D97-AF65-F5344CB8AC3E}">
        <p14:creationId xmlns:p14="http://schemas.microsoft.com/office/powerpoint/2010/main" val="17721614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4409085"/>
              </p:ext>
            </p:extLst>
          </p:nvPr>
        </p:nvGraphicFramePr>
        <p:xfrm>
          <a:off x="1475336" y="1215053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01F0CC82-EB88-4AD9-AF21-D4C5DE5A73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81615" y="2130974"/>
            <a:ext cx="390580" cy="1886213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7859946" y="753388"/>
            <a:ext cx="26116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fifty one</a:t>
            </a:r>
          </a:p>
        </p:txBody>
      </p:sp>
      <p:sp>
        <p:nvSpPr>
          <p:cNvPr id="54" name="Cube 53">
            <a:extLst>
              <a:ext uri="{FF2B5EF4-FFF2-40B4-BE49-F238E27FC236}">
                <a16:creationId xmlns:a16="http://schemas.microsoft.com/office/drawing/2014/main" id="{63C8FAF4-1DA9-4E5D-B2CB-B1C46F5D8F77}"/>
              </a:ext>
            </a:extLst>
          </p:cNvPr>
          <p:cNvSpPr/>
          <p:nvPr/>
        </p:nvSpPr>
        <p:spPr>
          <a:xfrm>
            <a:off x="9925234" y="2472817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D16DB0E-030C-48E3-BDBE-D1C3427212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09805" y="2137444"/>
            <a:ext cx="390580" cy="188621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8E7A1D0-61DC-443B-9605-7CCA1F8FAB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2089" y="2130973"/>
            <a:ext cx="390580" cy="188621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08BBF4A-61E9-4D85-8980-334661F5DF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7941" y="2128386"/>
            <a:ext cx="390580" cy="1886213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7A823D2-FA53-4C87-A1AF-3B42A60ADC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2032" y="2093055"/>
            <a:ext cx="390580" cy="1886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73033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975602"/>
              </p:ext>
            </p:extLst>
          </p:nvPr>
        </p:nvGraphicFramePr>
        <p:xfrm>
          <a:off x="1475336" y="1215053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01F0CC82-EB88-4AD9-AF21-D4C5DE5A73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81615" y="2130974"/>
            <a:ext cx="390580" cy="1886213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7859946" y="753388"/>
            <a:ext cx="276550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sixty one</a:t>
            </a:r>
          </a:p>
        </p:txBody>
      </p:sp>
      <p:sp>
        <p:nvSpPr>
          <p:cNvPr id="54" name="Cube 53">
            <a:extLst>
              <a:ext uri="{FF2B5EF4-FFF2-40B4-BE49-F238E27FC236}">
                <a16:creationId xmlns:a16="http://schemas.microsoft.com/office/drawing/2014/main" id="{63C8FAF4-1DA9-4E5D-B2CB-B1C46F5D8F77}"/>
              </a:ext>
            </a:extLst>
          </p:cNvPr>
          <p:cNvSpPr/>
          <p:nvPr/>
        </p:nvSpPr>
        <p:spPr>
          <a:xfrm>
            <a:off x="10155889" y="4283862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D16DB0E-030C-48E3-BDBE-D1C3427212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09805" y="2137444"/>
            <a:ext cx="390580" cy="188621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8E7A1D0-61DC-443B-9605-7CCA1F8FAB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2089" y="2130973"/>
            <a:ext cx="390580" cy="188621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08BBF4A-61E9-4D85-8980-334661F5DF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7941" y="2128386"/>
            <a:ext cx="390580" cy="1886213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7A823D2-FA53-4C87-A1AF-3B42A60ADC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2032" y="2093055"/>
            <a:ext cx="390580" cy="1886213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7900F387-4174-4E85-87A4-23E9BA4351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03864" y="4180787"/>
            <a:ext cx="390580" cy="1886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36599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9537291"/>
              </p:ext>
            </p:extLst>
          </p:nvPr>
        </p:nvGraphicFramePr>
        <p:xfrm>
          <a:off x="1475336" y="1215053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01F0CC82-EB88-4AD9-AF21-D4C5DE5A73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81615" y="2130974"/>
            <a:ext cx="390580" cy="1886213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7859946" y="753388"/>
            <a:ext cx="365657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seventy one</a:t>
            </a:r>
          </a:p>
        </p:txBody>
      </p:sp>
      <p:sp>
        <p:nvSpPr>
          <p:cNvPr id="54" name="Cube 53">
            <a:extLst>
              <a:ext uri="{FF2B5EF4-FFF2-40B4-BE49-F238E27FC236}">
                <a16:creationId xmlns:a16="http://schemas.microsoft.com/office/drawing/2014/main" id="{63C8FAF4-1DA9-4E5D-B2CB-B1C46F5D8F77}"/>
              </a:ext>
            </a:extLst>
          </p:cNvPr>
          <p:cNvSpPr/>
          <p:nvPr/>
        </p:nvSpPr>
        <p:spPr>
          <a:xfrm>
            <a:off x="10111336" y="4180786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D16DB0E-030C-48E3-BDBE-D1C3427212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09805" y="2137444"/>
            <a:ext cx="390580" cy="188621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8E7A1D0-61DC-443B-9605-7CCA1F8FAB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2089" y="2130973"/>
            <a:ext cx="390580" cy="188621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08BBF4A-61E9-4D85-8980-334661F5DF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7941" y="2128386"/>
            <a:ext cx="390580" cy="1886213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7A823D2-FA53-4C87-A1AF-3B42A60ADC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2032" y="2093055"/>
            <a:ext cx="390580" cy="1886213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7900F387-4174-4E85-87A4-23E9BA4351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03864" y="4180787"/>
            <a:ext cx="390580" cy="1886213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9B7EBE68-0695-4BC7-B33D-AC8515231C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2089" y="4180786"/>
            <a:ext cx="390580" cy="1886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77543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2259357"/>
              </p:ext>
            </p:extLst>
          </p:nvPr>
        </p:nvGraphicFramePr>
        <p:xfrm>
          <a:off x="1475336" y="1215053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01F0CC82-EB88-4AD9-AF21-D4C5DE5A73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81615" y="2130974"/>
            <a:ext cx="390580" cy="1886213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7859946" y="753388"/>
            <a:ext cx="321434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eighty one</a:t>
            </a:r>
          </a:p>
        </p:txBody>
      </p:sp>
      <p:sp>
        <p:nvSpPr>
          <p:cNvPr id="54" name="Cube 53">
            <a:extLst>
              <a:ext uri="{FF2B5EF4-FFF2-40B4-BE49-F238E27FC236}">
                <a16:creationId xmlns:a16="http://schemas.microsoft.com/office/drawing/2014/main" id="{63C8FAF4-1DA9-4E5D-B2CB-B1C46F5D8F77}"/>
              </a:ext>
            </a:extLst>
          </p:cNvPr>
          <p:cNvSpPr/>
          <p:nvPr/>
        </p:nvSpPr>
        <p:spPr>
          <a:xfrm>
            <a:off x="10155890" y="4155083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D16DB0E-030C-48E3-BDBE-D1C3427212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09805" y="2137444"/>
            <a:ext cx="390580" cy="188621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8E7A1D0-61DC-443B-9605-7CCA1F8FAB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2089" y="2130973"/>
            <a:ext cx="390580" cy="188621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08BBF4A-61E9-4D85-8980-334661F5DF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7941" y="2128386"/>
            <a:ext cx="390580" cy="1886213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7A823D2-FA53-4C87-A1AF-3B42A60ADC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2032" y="2093055"/>
            <a:ext cx="390580" cy="1886213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7900F387-4174-4E85-87A4-23E9BA4351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03864" y="4180787"/>
            <a:ext cx="390580" cy="1886213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9B7EBE68-0695-4BC7-B33D-AC8515231C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2089" y="4180786"/>
            <a:ext cx="390580" cy="1886213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1C865529-485B-49BE-8C1A-CDBD3B5617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9691" y="4155083"/>
            <a:ext cx="390580" cy="1886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1631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897802"/>
              </p:ext>
            </p:extLst>
          </p:nvPr>
        </p:nvGraphicFramePr>
        <p:xfrm>
          <a:off x="1475336" y="1215053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01F0CC82-EB88-4AD9-AF21-D4C5DE5A73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81615" y="2130974"/>
            <a:ext cx="390580" cy="1886213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7859946" y="753388"/>
            <a:ext cx="32592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ninety one</a:t>
            </a:r>
          </a:p>
        </p:txBody>
      </p:sp>
      <p:sp>
        <p:nvSpPr>
          <p:cNvPr id="54" name="Cube 53">
            <a:extLst>
              <a:ext uri="{FF2B5EF4-FFF2-40B4-BE49-F238E27FC236}">
                <a16:creationId xmlns:a16="http://schemas.microsoft.com/office/drawing/2014/main" id="{63C8FAF4-1DA9-4E5D-B2CB-B1C46F5D8F77}"/>
              </a:ext>
            </a:extLst>
          </p:cNvPr>
          <p:cNvSpPr/>
          <p:nvPr/>
        </p:nvSpPr>
        <p:spPr>
          <a:xfrm>
            <a:off x="10073519" y="4155083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D16DB0E-030C-48E3-BDBE-D1C3427212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09805" y="2137444"/>
            <a:ext cx="390580" cy="188621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8E7A1D0-61DC-443B-9605-7CCA1F8FAB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2089" y="2130973"/>
            <a:ext cx="390580" cy="188621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08BBF4A-61E9-4D85-8980-334661F5DF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7941" y="2128386"/>
            <a:ext cx="390580" cy="1886213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7A823D2-FA53-4C87-A1AF-3B42A60ADC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2032" y="2093055"/>
            <a:ext cx="390580" cy="1886213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7900F387-4174-4E85-87A4-23E9BA4351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03864" y="4180787"/>
            <a:ext cx="390580" cy="1886213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9B7EBE68-0695-4BC7-B33D-AC8515231C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2089" y="4180786"/>
            <a:ext cx="390580" cy="1886213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1C865529-485B-49BE-8C1A-CDBD3B5617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59691" y="4155083"/>
            <a:ext cx="390580" cy="1886213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12C41F0F-A88A-45FF-B90D-3EF091F9B3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32804" y="4180786"/>
            <a:ext cx="390580" cy="1886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4683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6631454"/>
              </p:ext>
            </p:extLst>
          </p:nvPr>
        </p:nvGraphicFramePr>
        <p:xfrm>
          <a:off x="978186" y="1238028"/>
          <a:ext cx="4492100" cy="3813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2668878"/>
                  </a:ext>
                </a:extLst>
              </a:tr>
            </a:tbl>
          </a:graphicData>
        </a:graphic>
      </p:graphicFrame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5581534" y="865695"/>
            <a:ext cx="637091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one hundred and one</a:t>
            </a:r>
          </a:p>
        </p:txBody>
      </p:sp>
      <p:sp>
        <p:nvSpPr>
          <p:cNvPr id="54" name="Cube 53">
            <a:extLst>
              <a:ext uri="{FF2B5EF4-FFF2-40B4-BE49-F238E27FC236}">
                <a16:creationId xmlns:a16="http://schemas.microsoft.com/office/drawing/2014/main" id="{63C8FAF4-1DA9-4E5D-B2CB-B1C46F5D8F77}"/>
              </a:ext>
            </a:extLst>
          </p:cNvPr>
          <p:cNvSpPr/>
          <p:nvPr/>
        </p:nvSpPr>
        <p:spPr>
          <a:xfrm>
            <a:off x="9504157" y="2677362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CF6D8182-721E-4A49-84DC-829C819317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41265" y="2257605"/>
            <a:ext cx="1671825" cy="1774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73914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5661825"/>
              </p:ext>
            </p:extLst>
          </p:nvPr>
        </p:nvGraphicFramePr>
        <p:xfrm>
          <a:off x="4307312" y="1184762"/>
          <a:ext cx="4492100" cy="41442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2668878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0707063"/>
                  </a:ext>
                </a:extLst>
              </a:tr>
            </a:tbl>
          </a:graphicData>
        </a:graphic>
      </p:graphicFrame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3930288" y="182114"/>
            <a:ext cx="566392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What comes next 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B78462E-93DD-42B6-89EC-DDDA6BFD4402}"/>
              </a:ext>
            </a:extLst>
          </p:cNvPr>
          <p:cNvSpPr txBox="1"/>
          <p:nvPr/>
        </p:nvSpPr>
        <p:spPr>
          <a:xfrm>
            <a:off x="4307312" y="5557247"/>
            <a:ext cx="466518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Keep counting !</a:t>
            </a:r>
          </a:p>
        </p:txBody>
      </p:sp>
    </p:spTree>
    <p:extLst>
      <p:ext uri="{BB962C8B-B14F-4D97-AF65-F5344CB8AC3E}">
        <p14:creationId xmlns:p14="http://schemas.microsoft.com/office/powerpoint/2010/main" val="485570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7715989"/>
              </p:ext>
            </p:extLst>
          </p:nvPr>
        </p:nvGraphicFramePr>
        <p:xfrm>
          <a:off x="1475336" y="1215053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9101826" y="551939"/>
            <a:ext cx="94769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six</a:t>
            </a:r>
          </a:p>
        </p:txBody>
      </p:sp>
      <p:sp>
        <p:nvSpPr>
          <p:cNvPr id="3" name="Cube 2">
            <a:extLst>
              <a:ext uri="{FF2B5EF4-FFF2-40B4-BE49-F238E27FC236}">
                <a16:creationId xmlns:a16="http://schemas.microsoft.com/office/drawing/2014/main" id="{FD8A22D7-3397-4054-A584-6C77B15BE258}"/>
              </a:ext>
            </a:extLst>
          </p:cNvPr>
          <p:cNvSpPr/>
          <p:nvPr/>
        </p:nvSpPr>
        <p:spPr>
          <a:xfrm>
            <a:off x="9286043" y="2929631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Cube 50">
            <a:extLst>
              <a:ext uri="{FF2B5EF4-FFF2-40B4-BE49-F238E27FC236}">
                <a16:creationId xmlns:a16="http://schemas.microsoft.com/office/drawing/2014/main" id="{79165AF7-AB36-49C6-B33A-AF409C8F8E2A}"/>
              </a:ext>
            </a:extLst>
          </p:cNvPr>
          <p:cNvSpPr/>
          <p:nvPr/>
        </p:nvSpPr>
        <p:spPr>
          <a:xfrm>
            <a:off x="9722529" y="2953678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Cube 51">
            <a:extLst>
              <a:ext uri="{FF2B5EF4-FFF2-40B4-BE49-F238E27FC236}">
                <a16:creationId xmlns:a16="http://schemas.microsoft.com/office/drawing/2014/main" id="{236A002C-868A-4379-BFBF-C27B0FB97565}"/>
              </a:ext>
            </a:extLst>
          </p:cNvPr>
          <p:cNvSpPr/>
          <p:nvPr/>
        </p:nvSpPr>
        <p:spPr>
          <a:xfrm>
            <a:off x="9286043" y="2568054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Cube 52">
            <a:extLst>
              <a:ext uri="{FF2B5EF4-FFF2-40B4-BE49-F238E27FC236}">
                <a16:creationId xmlns:a16="http://schemas.microsoft.com/office/drawing/2014/main" id="{B0F5CF0F-64F2-4572-9296-BD8AAF122F5F}"/>
              </a:ext>
            </a:extLst>
          </p:cNvPr>
          <p:cNvSpPr/>
          <p:nvPr/>
        </p:nvSpPr>
        <p:spPr>
          <a:xfrm>
            <a:off x="9722529" y="2574524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Cube 53">
            <a:extLst>
              <a:ext uri="{FF2B5EF4-FFF2-40B4-BE49-F238E27FC236}">
                <a16:creationId xmlns:a16="http://schemas.microsoft.com/office/drawing/2014/main" id="{63C8FAF4-1DA9-4E5D-B2CB-B1C46F5D8F77}"/>
              </a:ext>
            </a:extLst>
          </p:cNvPr>
          <p:cNvSpPr/>
          <p:nvPr/>
        </p:nvSpPr>
        <p:spPr>
          <a:xfrm>
            <a:off x="9286042" y="2215365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Cube 54">
            <a:extLst>
              <a:ext uri="{FF2B5EF4-FFF2-40B4-BE49-F238E27FC236}">
                <a16:creationId xmlns:a16="http://schemas.microsoft.com/office/drawing/2014/main" id="{98A77326-E593-4957-A64D-49B360C95937}"/>
              </a:ext>
            </a:extLst>
          </p:cNvPr>
          <p:cNvSpPr/>
          <p:nvPr/>
        </p:nvSpPr>
        <p:spPr>
          <a:xfrm>
            <a:off x="9722529" y="2215365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9276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4395317"/>
              </p:ext>
            </p:extLst>
          </p:nvPr>
        </p:nvGraphicFramePr>
        <p:xfrm>
          <a:off x="1475336" y="1215053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01F0CC82-EB88-4AD9-AF21-D4C5DE5A73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81615" y="2130974"/>
            <a:ext cx="390580" cy="1886213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8595798" y="689478"/>
            <a:ext cx="224728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sixteen</a:t>
            </a:r>
          </a:p>
        </p:txBody>
      </p:sp>
      <p:sp>
        <p:nvSpPr>
          <p:cNvPr id="3" name="Cube 2">
            <a:extLst>
              <a:ext uri="{FF2B5EF4-FFF2-40B4-BE49-F238E27FC236}">
                <a16:creationId xmlns:a16="http://schemas.microsoft.com/office/drawing/2014/main" id="{FD8A22D7-3397-4054-A584-6C77B15BE258}"/>
              </a:ext>
            </a:extLst>
          </p:cNvPr>
          <p:cNvSpPr/>
          <p:nvPr/>
        </p:nvSpPr>
        <p:spPr>
          <a:xfrm>
            <a:off x="9925235" y="3187083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Cube 50">
            <a:extLst>
              <a:ext uri="{FF2B5EF4-FFF2-40B4-BE49-F238E27FC236}">
                <a16:creationId xmlns:a16="http://schemas.microsoft.com/office/drawing/2014/main" id="{79165AF7-AB36-49C6-B33A-AF409C8F8E2A}"/>
              </a:ext>
            </a:extLst>
          </p:cNvPr>
          <p:cNvSpPr/>
          <p:nvPr/>
        </p:nvSpPr>
        <p:spPr>
          <a:xfrm>
            <a:off x="10361721" y="3211130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Cube 51">
            <a:extLst>
              <a:ext uri="{FF2B5EF4-FFF2-40B4-BE49-F238E27FC236}">
                <a16:creationId xmlns:a16="http://schemas.microsoft.com/office/drawing/2014/main" id="{236A002C-868A-4379-BFBF-C27B0FB97565}"/>
              </a:ext>
            </a:extLst>
          </p:cNvPr>
          <p:cNvSpPr/>
          <p:nvPr/>
        </p:nvSpPr>
        <p:spPr>
          <a:xfrm>
            <a:off x="9925235" y="2825506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Cube 52">
            <a:extLst>
              <a:ext uri="{FF2B5EF4-FFF2-40B4-BE49-F238E27FC236}">
                <a16:creationId xmlns:a16="http://schemas.microsoft.com/office/drawing/2014/main" id="{B0F5CF0F-64F2-4572-9296-BD8AAF122F5F}"/>
              </a:ext>
            </a:extLst>
          </p:cNvPr>
          <p:cNvSpPr/>
          <p:nvPr/>
        </p:nvSpPr>
        <p:spPr>
          <a:xfrm>
            <a:off x="10361721" y="2831976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Cube 53">
            <a:extLst>
              <a:ext uri="{FF2B5EF4-FFF2-40B4-BE49-F238E27FC236}">
                <a16:creationId xmlns:a16="http://schemas.microsoft.com/office/drawing/2014/main" id="{63C8FAF4-1DA9-4E5D-B2CB-B1C46F5D8F77}"/>
              </a:ext>
            </a:extLst>
          </p:cNvPr>
          <p:cNvSpPr/>
          <p:nvPr/>
        </p:nvSpPr>
        <p:spPr>
          <a:xfrm>
            <a:off x="9925234" y="2472817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Cube 54">
            <a:extLst>
              <a:ext uri="{FF2B5EF4-FFF2-40B4-BE49-F238E27FC236}">
                <a16:creationId xmlns:a16="http://schemas.microsoft.com/office/drawing/2014/main" id="{98A77326-E593-4957-A64D-49B360C95937}"/>
              </a:ext>
            </a:extLst>
          </p:cNvPr>
          <p:cNvSpPr/>
          <p:nvPr/>
        </p:nvSpPr>
        <p:spPr>
          <a:xfrm>
            <a:off x="10361721" y="2472817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5910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4379225"/>
              </p:ext>
            </p:extLst>
          </p:nvPr>
        </p:nvGraphicFramePr>
        <p:xfrm>
          <a:off x="1475336" y="1215053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01F0CC82-EB88-4AD9-AF21-D4C5DE5A73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81615" y="2130974"/>
            <a:ext cx="390580" cy="1886213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8297297" y="753388"/>
            <a:ext cx="313842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twenty six</a:t>
            </a:r>
          </a:p>
        </p:txBody>
      </p:sp>
      <p:sp>
        <p:nvSpPr>
          <p:cNvPr id="3" name="Cube 2">
            <a:extLst>
              <a:ext uri="{FF2B5EF4-FFF2-40B4-BE49-F238E27FC236}">
                <a16:creationId xmlns:a16="http://schemas.microsoft.com/office/drawing/2014/main" id="{FD8A22D7-3397-4054-A584-6C77B15BE258}"/>
              </a:ext>
            </a:extLst>
          </p:cNvPr>
          <p:cNvSpPr/>
          <p:nvPr/>
        </p:nvSpPr>
        <p:spPr>
          <a:xfrm>
            <a:off x="9925235" y="3187083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Cube 50">
            <a:extLst>
              <a:ext uri="{FF2B5EF4-FFF2-40B4-BE49-F238E27FC236}">
                <a16:creationId xmlns:a16="http://schemas.microsoft.com/office/drawing/2014/main" id="{79165AF7-AB36-49C6-B33A-AF409C8F8E2A}"/>
              </a:ext>
            </a:extLst>
          </p:cNvPr>
          <p:cNvSpPr/>
          <p:nvPr/>
        </p:nvSpPr>
        <p:spPr>
          <a:xfrm>
            <a:off x="10361721" y="3211130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Cube 51">
            <a:extLst>
              <a:ext uri="{FF2B5EF4-FFF2-40B4-BE49-F238E27FC236}">
                <a16:creationId xmlns:a16="http://schemas.microsoft.com/office/drawing/2014/main" id="{236A002C-868A-4379-BFBF-C27B0FB97565}"/>
              </a:ext>
            </a:extLst>
          </p:cNvPr>
          <p:cNvSpPr/>
          <p:nvPr/>
        </p:nvSpPr>
        <p:spPr>
          <a:xfrm>
            <a:off x="9925235" y="2825506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Cube 52">
            <a:extLst>
              <a:ext uri="{FF2B5EF4-FFF2-40B4-BE49-F238E27FC236}">
                <a16:creationId xmlns:a16="http://schemas.microsoft.com/office/drawing/2014/main" id="{B0F5CF0F-64F2-4572-9296-BD8AAF122F5F}"/>
              </a:ext>
            </a:extLst>
          </p:cNvPr>
          <p:cNvSpPr/>
          <p:nvPr/>
        </p:nvSpPr>
        <p:spPr>
          <a:xfrm>
            <a:off x="10361721" y="2831976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Cube 53">
            <a:extLst>
              <a:ext uri="{FF2B5EF4-FFF2-40B4-BE49-F238E27FC236}">
                <a16:creationId xmlns:a16="http://schemas.microsoft.com/office/drawing/2014/main" id="{63C8FAF4-1DA9-4E5D-B2CB-B1C46F5D8F77}"/>
              </a:ext>
            </a:extLst>
          </p:cNvPr>
          <p:cNvSpPr/>
          <p:nvPr/>
        </p:nvSpPr>
        <p:spPr>
          <a:xfrm>
            <a:off x="9925234" y="2472817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Cube 54">
            <a:extLst>
              <a:ext uri="{FF2B5EF4-FFF2-40B4-BE49-F238E27FC236}">
                <a16:creationId xmlns:a16="http://schemas.microsoft.com/office/drawing/2014/main" id="{98A77326-E593-4957-A64D-49B360C95937}"/>
              </a:ext>
            </a:extLst>
          </p:cNvPr>
          <p:cNvSpPr/>
          <p:nvPr/>
        </p:nvSpPr>
        <p:spPr>
          <a:xfrm>
            <a:off x="10361721" y="2472817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D16DB0E-030C-48E3-BDBE-D1C3427212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09805" y="2137444"/>
            <a:ext cx="390580" cy="1886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90334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2443831"/>
              </p:ext>
            </p:extLst>
          </p:nvPr>
        </p:nvGraphicFramePr>
        <p:xfrm>
          <a:off x="1475336" y="1215053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01F0CC82-EB88-4AD9-AF21-D4C5DE5A73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81615" y="2130974"/>
            <a:ext cx="390580" cy="1886213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8297297" y="753388"/>
            <a:ext cx="270298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thirty six</a:t>
            </a:r>
          </a:p>
        </p:txBody>
      </p:sp>
      <p:sp>
        <p:nvSpPr>
          <p:cNvPr id="3" name="Cube 2">
            <a:extLst>
              <a:ext uri="{FF2B5EF4-FFF2-40B4-BE49-F238E27FC236}">
                <a16:creationId xmlns:a16="http://schemas.microsoft.com/office/drawing/2014/main" id="{FD8A22D7-3397-4054-A584-6C77B15BE258}"/>
              </a:ext>
            </a:extLst>
          </p:cNvPr>
          <p:cNvSpPr/>
          <p:nvPr/>
        </p:nvSpPr>
        <p:spPr>
          <a:xfrm>
            <a:off x="9925235" y="3187083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Cube 50">
            <a:extLst>
              <a:ext uri="{FF2B5EF4-FFF2-40B4-BE49-F238E27FC236}">
                <a16:creationId xmlns:a16="http://schemas.microsoft.com/office/drawing/2014/main" id="{79165AF7-AB36-49C6-B33A-AF409C8F8E2A}"/>
              </a:ext>
            </a:extLst>
          </p:cNvPr>
          <p:cNvSpPr/>
          <p:nvPr/>
        </p:nvSpPr>
        <p:spPr>
          <a:xfrm>
            <a:off x="10361721" y="3211130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Cube 51">
            <a:extLst>
              <a:ext uri="{FF2B5EF4-FFF2-40B4-BE49-F238E27FC236}">
                <a16:creationId xmlns:a16="http://schemas.microsoft.com/office/drawing/2014/main" id="{236A002C-868A-4379-BFBF-C27B0FB97565}"/>
              </a:ext>
            </a:extLst>
          </p:cNvPr>
          <p:cNvSpPr/>
          <p:nvPr/>
        </p:nvSpPr>
        <p:spPr>
          <a:xfrm>
            <a:off x="9925235" y="2825506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Cube 52">
            <a:extLst>
              <a:ext uri="{FF2B5EF4-FFF2-40B4-BE49-F238E27FC236}">
                <a16:creationId xmlns:a16="http://schemas.microsoft.com/office/drawing/2014/main" id="{B0F5CF0F-64F2-4572-9296-BD8AAF122F5F}"/>
              </a:ext>
            </a:extLst>
          </p:cNvPr>
          <p:cNvSpPr/>
          <p:nvPr/>
        </p:nvSpPr>
        <p:spPr>
          <a:xfrm>
            <a:off x="10361721" y="2831976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Cube 53">
            <a:extLst>
              <a:ext uri="{FF2B5EF4-FFF2-40B4-BE49-F238E27FC236}">
                <a16:creationId xmlns:a16="http://schemas.microsoft.com/office/drawing/2014/main" id="{63C8FAF4-1DA9-4E5D-B2CB-B1C46F5D8F77}"/>
              </a:ext>
            </a:extLst>
          </p:cNvPr>
          <p:cNvSpPr/>
          <p:nvPr/>
        </p:nvSpPr>
        <p:spPr>
          <a:xfrm>
            <a:off x="9925234" y="2472817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Cube 54">
            <a:extLst>
              <a:ext uri="{FF2B5EF4-FFF2-40B4-BE49-F238E27FC236}">
                <a16:creationId xmlns:a16="http://schemas.microsoft.com/office/drawing/2014/main" id="{98A77326-E593-4957-A64D-49B360C95937}"/>
              </a:ext>
            </a:extLst>
          </p:cNvPr>
          <p:cNvSpPr/>
          <p:nvPr/>
        </p:nvSpPr>
        <p:spPr>
          <a:xfrm>
            <a:off x="10361721" y="2472817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D16DB0E-030C-48E3-BDBE-D1C3427212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09805" y="2137444"/>
            <a:ext cx="390580" cy="188621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8E7A1D0-61DC-443B-9605-7CCA1F8FAB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2089" y="2130973"/>
            <a:ext cx="390580" cy="1886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1116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9594746"/>
              </p:ext>
            </p:extLst>
          </p:nvPr>
        </p:nvGraphicFramePr>
        <p:xfrm>
          <a:off x="1475336" y="1215053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01F0CC82-EB88-4AD9-AF21-D4C5DE5A73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81615" y="2130974"/>
            <a:ext cx="390580" cy="1886213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7859946" y="753388"/>
            <a:ext cx="250177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forty six</a:t>
            </a:r>
          </a:p>
        </p:txBody>
      </p:sp>
      <p:sp>
        <p:nvSpPr>
          <p:cNvPr id="3" name="Cube 2">
            <a:extLst>
              <a:ext uri="{FF2B5EF4-FFF2-40B4-BE49-F238E27FC236}">
                <a16:creationId xmlns:a16="http://schemas.microsoft.com/office/drawing/2014/main" id="{FD8A22D7-3397-4054-A584-6C77B15BE258}"/>
              </a:ext>
            </a:extLst>
          </p:cNvPr>
          <p:cNvSpPr/>
          <p:nvPr/>
        </p:nvSpPr>
        <p:spPr>
          <a:xfrm>
            <a:off x="9925235" y="3187083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Cube 50">
            <a:extLst>
              <a:ext uri="{FF2B5EF4-FFF2-40B4-BE49-F238E27FC236}">
                <a16:creationId xmlns:a16="http://schemas.microsoft.com/office/drawing/2014/main" id="{79165AF7-AB36-49C6-B33A-AF409C8F8E2A}"/>
              </a:ext>
            </a:extLst>
          </p:cNvPr>
          <p:cNvSpPr/>
          <p:nvPr/>
        </p:nvSpPr>
        <p:spPr>
          <a:xfrm>
            <a:off x="10361721" y="3211130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Cube 51">
            <a:extLst>
              <a:ext uri="{FF2B5EF4-FFF2-40B4-BE49-F238E27FC236}">
                <a16:creationId xmlns:a16="http://schemas.microsoft.com/office/drawing/2014/main" id="{236A002C-868A-4379-BFBF-C27B0FB97565}"/>
              </a:ext>
            </a:extLst>
          </p:cNvPr>
          <p:cNvSpPr/>
          <p:nvPr/>
        </p:nvSpPr>
        <p:spPr>
          <a:xfrm>
            <a:off x="9925235" y="2825506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Cube 52">
            <a:extLst>
              <a:ext uri="{FF2B5EF4-FFF2-40B4-BE49-F238E27FC236}">
                <a16:creationId xmlns:a16="http://schemas.microsoft.com/office/drawing/2014/main" id="{B0F5CF0F-64F2-4572-9296-BD8AAF122F5F}"/>
              </a:ext>
            </a:extLst>
          </p:cNvPr>
          <p:cNvSpPr/>
          <p:nvPr/>
        </p:nvSpPr>
        <p:spPr>
          <a:xfrm>
            <a:off x="10361721" y="2831976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Cube 53">
            <a:extLst>
              <a:ext uri="{FF2B5EF4-FFF2-40B4-BE49-F238E27FC236}">
                <a16:creationId xmlns:a16="http://schemas.microsoft.com/office/drawing/2014/main" id="{63C8FAF4-1DA9-4E5D-B2CB-B1C46F5D8F77}"/>
              </a:ext>
            </a:extLst>
          </p:cNvPr>
          <p:cNvSpPr/>
          <p:nvPr/>
        </p:nvSpPr>
        <p:spPr>
          <a:xfrm>
            <a:off x="9925234" y="2472817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Cube 54">
            <a:extLst>
              <a:ext uri="{FF2B5EF4-FFF2-40B4-BE49-F238E27FC236}">
                <a16:creationId xmlns:a16="http://schemas.microsoft.com/office/drawing/2014/main" id="{98A77326-E593-4957-A64D-49B360C95937}"/>
              </a:ext>
            </a:extLst>
          </p:cNvPr>
          <p:cNvSpPr/>
          <p:nvPr/>
        </p:nvSpPr>
        <p:spPr>
          <a:xfrm>
            <a:off x="10361721" y="2472817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D16DB0E-030C-48E3-BDBE-D1C3427212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09805" y="2137444"/>
            <a:ext cx="390580" cy="188621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8E7A1D0-61DC-443B-9605-7CCA1F8FAB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2089" y="2130973"/>
            <a:ext cx="390580" cy="188621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08BBF4A-61E9-4D85-8980-334661F5DF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7941" y="2128386"/>
            <a:ext cx="390580" cy="1886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33717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9363516"/>
              </p:ext>
            </p:extLst>
          </p:nvPr>
        </p:nvGraphicFramePr>
        <p:xfrm>
          <a:off x="1475336" y="1215053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01F0CC82-EB88-4AD9-AF21-D4C5DE5A73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81615" y="2130974"/>
            <a:ext cx="390580" cy="1886213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7859946" y="753388"/>
            <a:ext cx="228299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fifty six</a:t>
            </a:r>
          </a:p>
        </p:txBody>
      </p:sp>
      <p:sp>
        <p:nvSpPr>
          <p:cNvPr id="3" name="Cube 2">
            <a:extLst>
              <a:ext uri="{FF2B5EF4-FFF2-40B4-BE49-F238E27FC236}">
                <a16:creationId xmlns:a16="http://schemas.microsoft.com/office/drawing/2014/main" id="{FD8A22D7-3397-4054-A584-6C77B15BE258}"/>
              </a:ext>
            </a:extLst>
          </p:cNvPr>
          <p:cNvSpPr/>
          <p:nvPr/>
        </p:nvSpPr>
        <p:spPr>
          <a:xfrm>
            <a:off x="9925235" y="3187083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Cube 50">
            <a:extLst>
              <a:ext uri="{FF2B5EF4-FFF2-40B4-BE49-F238E27FC236}">
                <a16:creationId xmlns:a16="http://schemas.microsoft.com/office/drawing/2014/main" id="{79165AF7-AB36-49C6-B33A-AF409C8F8E2A}"/>
              </a:ext>
            </a:extLst>
          </p:cNvPr>
          <p:cNvSpPr/>
          <p:nvPr/>
        </p:nvSpPr>
        <p:spPr>
          <a:xfrm>
            <a:off x="10361721" y="3211130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Cube 51">
            <a:extLst>
              <a:ext uri="{FF2B5EF4-FFF2-40B4-BE49-F238E27FC236}">
                <a16:creationId xmlns:a16="http://schemas.microsoft.com/office/drawing/2014/main" id="{236A002C-868A-4379-BFBF-C27B0FB97565}"/>
              </a:ext>
            </a:extLst>
          </p:cNvPr>
          <p:cNvSpPr/>
          <p:nvPr/>
        </p:nvSpPr>
        <p:spPr>
          <a:xfrm>
            <a:off x="9925235" y="2825506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Cube 52">
            <a:extLst>
              <a:ext uri="{FF2B5EF4-FFF2-40B4-BE49-F238E27FC236}">
                <a16:creationId xmlns:a16="http://schemas.microsoft.com/office/drawing/2014/main" id="{B0F5CF0F-64F2-4572-9296-BD8AAF122F5F}"/>
              </a:ext>
            </a:extLst>
          </p:cNvPr>
          <p:cNvSpPr/>
          <p:nvPr/>
        </p:nvSpPr>
        <p:spPr>
          <a:xfrm>
            <a:off x="10361721" y="2831976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Cube 53">
            <a:extLst>
              <a:ext uri="{FF2B5EF4-FFF2-40B4-BE49-F238E27FC236}">
                <a16:creationId xmlns:a16="http://schemas.microsoft.com/office/drawing/2014/main" id="{63C8FAF4-1DA9-4E5D-B2CB-B1C46F5D8F77}"/>
              </a:ext>
            </a:extLst>
          </p:cNvPr>
          <p:cNvSpPr/>
          <p:nvPr/>
        </p:nvSpPr>
        <p:spPr>
          <a:xfrm>
            <a:off x="9925234" y="2472817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Cube 54">
            <a:extLst>
              <a:ext uri="{FF2B5EF4-FFF2-40B4-BE49-F238E27FC236}">
                <a16:creationId xmlns:a16="http://schemas.microsoft.com/office/drawing/2014/main" id="{98A77326-E593-4957-A64D-49B360C95937}"/>
              </a:ext>
            </a:extLst>
          </p:cNvPr>
          <p:cNvSpPr/>
          <p:nvPr/>
        </p:nvSpPr>
        <p:spPr>
          <a:xfrm>
            <a:off x="10361721" y="2472817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D16DB0E-030C-48E3-BDBE-D1C3427212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09805" y="2137444"/>
            <a:ext cx="390580" cy="188621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8E7A1D0-61DC-443B-9605-7CCA1F8FAB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2089" y="2130973"/>
            <a:ext cx="390580" cy="188621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08BBF4A-61E9-4D85-8980-334661F5DF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7941" y="2128386"/>
            <a:ext cx="390580" cy="1886213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7A823D2-FA53-4C87-A1AF-3B42A60ADC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2032" y="2093055"/>
            <a:ext cx="390580" cy="1886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76494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6191580"/>
              </p:ext>
            </p:extLst>
          </p:nvPr>
        </p:nvGraphicFramePr>
        <p:xfrm>
          <a:off x="1475336" y="1215053"/>
          <a:ext cx="4492100" cy="34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</a:tbl>
          </a:graphicData>
        </a:graphic>
      </p:graphicFrame>
      <p:pic>
        <p:nvPicPr>
          <p:cNvPr id="10" name="Picture 9">
            <a:extLst>
              <a:ext uri="{FF2B5EF4-FFF2-40B4-BE49-F238E27FC236}">
                <a16:creationId xmlns:a16="http://schemas.microsoft.com/office/drawing/2014/main" id="{01F0CC82-EB88-4AD9-AF21-D4C5DE5A73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81615" y="2130974"/>
            <a:ext cx="390580" cy="1886213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113C12D2-1E9E-4B5B-ADEF-50156DCE0CC5}"/>
              </a:ext>
            </a:extLst>
          </p:cNvPr>
          <p:cNvSpPr txBox="1"/>
          <p:nvPr/>
        </p:nvSpPr>
        <p:spPr>
          <a:xfrm>
            <a:off x="7859946" y="753388"/>
            <a:ext cx="243688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sixty six</a:t>
            </a:r>
          </a:p>
        </p:txBody>
      </p:sp>
      <p:sp>
        <p:nvSpPr>
          <p:cNvPr id="3" name="Cube 2">
            <a:extLst>
              <a:ext uri="{FF2B5EF4-FFF2-40B4-BE49-F238E27FC236}">
                <a16:creationId xmlns:a16="http://schemas.microsoft.com/office/drawing/2014/main" id="{FD8A22D7-3397-4054-A584-6C77B15BE258}"/>
              </a:ext>
            </a:extLst>
          </p:cNvPr>
          <p:cNvSpPr/>
          <p:nvPr/>
        </p:nvSpPr>
        <p:spPr>
          <a:xfrm>
            <a:off x="10155890" y="5459767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Cube 50">
            <a:extLst>
              <a:ext uri="{FF2B5EF4-FFF2-40B4-BE49-F238E27FC236}">
                <a16:creationId xmlns:a16="http://schemas.microsoft.com/office/drawing/2014/main" id="{79165AF7-AB36-49C6-B33A-AF409C8F8E2A}"/>
              </a:ext>
            </a:extLst>
          </p:cNvPr>
          <p:cNvSpPr/>
          <p:nvPr/>
        </p:nvSpPr>
        <p:spPr>
          <a:xfrm>
            <a:off x="10592376" y="5483814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Cube 51">
            <a:extLst>
              <a:ext uri="{FF2B5EF4-FFF2-40B4-BE49-F238E27FC236}">
                <a16:creationId xmlns:a16="http://schemas.microsoft.com/office/drawing/2014/main" id="{236A002C-868A-4379-BFBF-C27B0FB97565}"/>
              </a:ext>
            </a:extLst>
          </p:cNvPr>
          <p:cNvSpPr/>
          <p:nvPr/>
        </p:nvSpPr>
        <p:spPr>
          <a:xfrm>
            <a:off x="10155890" y="5098190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Cube 52">
            <a:extLst>
              <a:ext uri="{FF2B5EF4-FFF2-40B4-BE49-F238E27FC236}">
                <a16:creationId xmlns:a16="http://schemas.microsoft.com/office/drawing/2014/main" id="{B0F5CF0F-64F2-4572-9296-BD8AAF122F5F}"/>
              </a:ext>
            </a:extLst>
          </p:cNvPr>
          <p:cNvSpPr/>
          <p:nvPr/>
        </p:nvSpPr>
        <p:spPr>
          <a:xfrm>
            <a:off x="10592376" y="5104660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Cube 53">
            <a:extLst>
              <a:ext uri="{FF2B5EF4-FFF2-40B4-BE49-F238E27FC236}">
                <a16:creationId xmlns:a16="http://schemas.microsoft.com/office/drawing/2014/main" id="{63C8FAF4-1DA9-4E5D-B2CB-B1C46F5D8F77}"/>
              </a:ext>
            </a:extLst>
          </p:cNvPr>
          <p:cNvSpPr/>
          <p:nvPr/>
        </p:nvSpPr>
        <p:spPr>
          <a:xfrm>
            <a:off x="10155889" y="4745501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Cube 54">
            <a:extLst>
              <a:ext uri="{FF2B5EF4-FFF2-40B4-BE49-F238E27FC236}">
                <a16:creationId xmlns:a16="http://schemas.microsoft.com/office/drawing/2014/main" id="{98A77326-E593-4957-A64D-49B360C95937}"/>
              </a:ext>
            </a:extLst>
          </p:cNvPr>
          <p:cNvSpPr/>
          <p:nvPr/>
        </p:nvSpPr>
        <p:spPr>
          <a:xfrm>
            <a:off x="10592376" y="4745501"/>
            <a:ext cx="248575" cy="248575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D16DB0E-030C-48E3-BDBE-D1C3427212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09805" y="2137444"/>
            <a:ext cx="390580" cy="188621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8E7A1D0-61DC-443B-9605-7CCA1F8FAB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2089" y="2130973"/>
            <a:ext cx="390580" cy="188621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08BBF4A-61E9-4D85-8980-334661F5DF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7941" y="2128386"/>
            <a:ext cx="390580" cy="1886213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7A823D2-FA53-4C87-A1AF-3B42A60ADC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12032" y="2093055"/>
            <a:ext cx="390580" cy="1886213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7900F387-4174-4E85-87A4-23E9BA4351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03864" y="4180787"/>
            <a:ext cx="390580" cy="1886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0806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2733</Words>
  <Application>Microsoft Office PowerPoint</Application>
  <PresentationFormat>Widescreen</PresentationFormat>
  <Paragraphs>2624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 Lees</dc:creator>
  <cp:lastModifiedBy>Spencer, Kathryn</cp:lastModifiedBy>
  <cp:revision>45</cp:revision>
  <dcterms:created xsi:type="dcterms:W3CDTF">2021-02-01T13:23:24Z</dcterms:created>
  <dcterms:modified xsi:type="dcterms:W3CDTF">2021-02-02T11:48:12Z</dcterms:modified>
</cp:coreProperties>
</file>