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2" r:id="rId2"/>
    <p:sldId id="2643" r:id="rId3"/>
    <p:sldId id="2645" r:id="rId4"/>
    <p:sldId id="262" r:id="rId5"/>
    <p:sldId id="273" r:id="rId6"/>
    <p:sldId id="2637" r:id="rId7"/>
    <p:sldId id="2638" r:id="rId8"/>
    <p:sldId id="2639" r:id="rId9"/>
    <p:sldId id="2646" r:id="rId10"/>
    <p:sldId id="2641" r:id="rId11"/>
    <p:sldId id="2642"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A3B3F0-6667-4AA4-9D98-2D9F49FBC583}" v="14" dt="2021-02-09T07:53:46.3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08" autoAdjust="0"/>
    <p:restoredTop sz="94660"/>
  </p:normalViewPr>
  <p:slideViewPr>
    <p:cSldViewPr snapToGrid="0">
      <p:cViewPr varScale="1">
        <p:scale>
          <a:sx n="81" d="100"/>
          <a:sy n="81" d="100"/>
        </p:scale>
        <p:origin x="40" y="9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ifft, Jacqui" userId="e081c27f-f45d-4bac-b4a7-d1871eea1aad" providerId="ADAL" clId="{46A3B3F0-6667-4AA4-9D98-2D9F49FBC583}"/>
    <pc:docChg chg="undo custSel addSld delSld modSld">
      <pc:chgData name="Clifft, Jacqui" userId="e081c27f-f45d-4bac-b4a7-d1871eea1aad" providerId="ADAL" clId="{46A3B3F0-6667-4AA4-9D98-2D9F49FBC583}" dt="2021-02-09T08:09:52.361" v="1654" actId="1076"/>
      <pc:docMkLst>
        <pc:docMk/>
      </pc:docMkLst>
      <pc:sldChg chg="addSp modSp mod">
        <pc:chgData name="Clifft, Jacqui" userId="e081c27f-f45d-4bac-b4a7-d1871eea1aad" providerId="ADAL" clId="{46A3B3F0-6667-4AA4-9D98-2D9F49FBC583}" dt="2021-02-09T06:51:44.407" v="8" actId="732"/>
        <pc:sldMkLst>
          <pc:docMk/>
          <pc:sldMk cId="4061990253" sldId="262"/>
        </pc:sldMkLst>
        <pc:picChg chg="mod modCrop">
          <ac:chgData name="Clifft, Jacqui" userId="e081c27f-f45d-4bac-b4a7-d1871eea1aad" providerId="ADAL" clId="{46A3B3F0-6667-4AA4-9D98-2D9F49FBC583}" dt="2021-02-09T06:51:44.407" v="8" actId="732"/>
          <ac:picMkLst>
            <pc:docMk/>
            <pc:sldMk cId="4061990253" sldId="262"/>
            <ac:picMk id="4" creationId="{8C46D5BD-1420-48AC-878C-343B0431EBD2}"/>
          </ac:picMkLst>
        </pc:picChg>
        <pc:picChg chg="add mod">
          <ac:chgData name="Clifft, Jacqui" userId="e081c27f-f45d-4bac-b4a7-d1871eea1aad" providerId="ADAL" clId="{46A3B3F0-6667-4AA4-9D98-2D9F49FBC583}" dt="2021-02-08T08:15:14.162" v="3" actId="1076"/>
          <ac:picMkLst>
            <pc:docMk/>
            <pc:sldMk cId="4061990253" sldId="262"/>
            <ac:picMk id="7" creationId="{9A6E9E7A-BCD3-4378-9EAD-DC2530F8FF2F}"/>
          </ac:picMkLst>
        </pc:picChg>
      </pc:sldChg>
      <pc:sldChg chg="modSp mod">
        <pc:chgData name="Clifft, Jacqui" userId="e081c27f-f45d-4bac-b4a7-d1871eea1aad" providerId="ADAL" clId="{46A3B3F0-6667-4AA4-9D98-2D9F49FBC583}" dt="2021-02-09T06:54:25.804" v="349" actId="20577"/>
        <pc:sldMkLst>
          <pc:docMk/>
          <pc:sldMk cId="564609733" sldId="273"/>
        </pc:sldMkLst>
        <pc:spChg chg="mod">
          <ac:chgData name="Clifft, Jacqui" userId="e081c27f-f45d-4bac-b4a7-d1871eea1aad" providerId="ADAL" clId="{46A3B3F0-6667-4AA4-9D98-2D9F49FBC583}" dt="2021-02-09T06:54:25.804" v="349" actId="20577"/>
          <ac:spMkLst>
            <pc:docMk/>
            <pc:sldMk cId="564609733" sldId="273"/>
            <ac:spMk id="10" creationId="{4354E2B1-015F-49CE-9770-4DDD36444C69}"/>
          </ac:spMkLst>
        </pc:spChg>
        <pc:picChg chg="mod modCrop">
          <ac:chgData name="Clifft, Jacqui" userId="e081c27f-f45d-4bac-b4a7-d1871eea1aad" providerId="ADAL" clId="{46A3B3F0-6667-4AA4-9D98-2D9F49FBC583}" dt="2021-02-09T06:51:35.704" v="6" actId="1076"/>
          <ac:picMkLst>
            <pc:docMk/>
            <pc:sldMk cId="564609733" sldId="273"/>
            <ac:picMk id="6" creationId="{5F4E4C8B-596A-4FEC-BD21-8A312E30578A}"/>
          </ac:picMkLst>
        </pc:picChg>
      </pc:sldChg>
      <pc:sldChg chg="addSp delSp modSp mod">
        <pc:chgData name="Clifft, Jacqui" userId="e081c27f-f45d-4bac-b4a7-d1871eea1aad" providerId="ADAL" clId="{46A3B3F0-6667-4AA4-9D98-2D9F49FBC583}" dt="2021-02-09T07:48:59.450" v="1503" actId="20577"/>
        <pc:sldMkLst>
          <pc:docMk/>
          <pc:sldMk cId="2483527723" sldId="2637"/>
        </pc:sldMkLst>
        <pc:spChg chg="mod">
          <ac:chgData name="Clifft, Jacqui" userId="e081c27f-f45d-4bac-b4a7-d1871eea1aad" providerId="ADAL" clId="{46A3B3F0-6667-4AA4-9D98-2D9F49FBC583}" dt="2021-02-09T07:48:59.450" v="1503" actId="20577"/>
          <ac:spMkLst>
            <pc:docMk/>
            <pc:sldMk cId="2483527723" sldId="2637"/>
            <ac:spMk id="3" creationId="{C108D53A-CBF5-4B0E-8282-15120F8F0D36}"/>
          </ac:spMkLst>
        </pc:spChg>
        <pc:spChg chg="mod">
          <ac:chgData name="Clifft, Jacqui" userId="e081c27f-f45d-4bac-b4a7-d1871eea1aad" providerId="ADAL" clId="{46A3B3F0-6667-4AA4-9D98-2D9F49FBC583}" dt="2021-02-09T07:38:02.526" v="1122" actId="14100"/>
          <ac:spMkLst>
            <pc:docMk/>
            <pc:sldMk cId="2483527723" sldId="2637"/>
            <ac:spMk id="8" creationId="{C14DEFC3-0C95-497B-AFFA-CBC417195164}"/>
          </ac:spMkLst>
        </pc:spChg>
        <pc:picChg chg="add del">
          <ac:chgData name="Clifft, Jacqui" userId="e081c27f-f45d-4bac-b4a7-d1871eea1aad" providerId="ADAL" clId="{46A3B3F0-6667-4AA4-9D98-2D9F49FBC583}" dt="2021-02-09T07:37:56.847" v="1117" actId="478"/>
          <ac:picMkLst>
            <pc:docMk/>
            <pc:sldMk cId="2483527723" sldId="2637"/>
            <ac:picMk id="5" creationId="{9C7CE379-D041-438B-9392-948760F19130}"/>
          </ac:picMkLst>
        </pc:picChg>
        <pc:picChg chg="del">
          <ac:chgData name="Clifft, Jacqui" userId="e081c27f-f45d-4bac-b4a7-d1871eea1aad" providerId="ADAL" clId="{46A3B3F0-6667-4AA4-9D98-2D9F49FBC583}" dt="2021-02-09T06:51:53.245" v="9" actId="478"/>
          <ac:picMkLst>
            <pc:docMk/>
            <pc:sldMk cId="2483527723" sldId="2637"/>
            <ac:picMk id="6" creationId="{97C27121-BAF7-48C2-83CA-714038560F4C}"/>
          </ac:picMkLst>
        </pc:picChg>
        <pc:picChg chg="add mod">
          <ac:chgData name="Clifft, Jacqui" userId="e081c27f-f45d-4bac-b4a7-d1871eea1aad" providerId="ADAL" clId="{46A3B3F0-6667-4AA4-9D98-2D9F49FBC583}" dt="2021-02-09T06:52:00.957" v="13" actId="1076"/>
          <ac:picMkLst>
            <pc:docMk/>
            <pc:sldMk cId="2483527723" sldId="2637"/>
            <ac:picMk id="9" creationId="{8C8EF939-C636-4FE9-81CE-429B03AD9983}"/>
          </ac:picMkLst>
        </pc:picChg>
      </pc:sldChg>
      <pc:sldChg chg="addSp delSp modSp mod">
        <pc:chgData name="Clifft, Jacqui" userId="e081c27f-f45d-4bac-b4a7-d1871eea1aad" providerId="ADAL" clId="{46A3B3F0-6667-4AA4-9D98-2D9F49FBC583}" dt="2021-02-09T07:29:18.908" v="942" actId="1076"/>
        <pc:sldMkLst>
          <pc:docMk/>
          <pc:sldMk cId="3387439793" sldId="2638"/>
        </pc:sldMkLst>
        <pc:spChg chg="del">
          <ac:chgData name="Clifft, Jacqui" userId="e081c27f-f45d-4bac-b4a7-d1871eea1aad" providerId="ADAL" clId="{46A3B3F0-6667-4AA4-9D98-2D9F49FBC583}" dt="2021-02-09T07:00:26.938" v="723" actId="478"/>
          <ac:spMkLst>
            <pc:docMk/>
            <pc:sldMk cId="3387439793" sldId="2638"/>
            <ac:spMk id="2" creationId="{B4718B10-2DAF-4E11-9FD0-7BA96F20A1A1}"/>
          </ac:spMkLst>
        </pc:spChg>
        <pc:spChg chg="add mod">
          <ac:chgData name="Clifft, Jacqui" userId="e081c27f-f45d-4bac-b4a7-d1871eea1aad" providerId="ADAL" clId="{46A3B3F0-6667-4AA4-9D98-2D9F49FBC583}" dt="2021-02-09T07:29:06.932" v="938" actId="1076"/>
          <ac:spMkLst>
            <pc:docMk/>
            <pc:sldMk cId="3387439793" sldId="2638"/>
            <ac:spMk id="10" creationId="{FF1B32EC-D153-4DC7-B322-F072BA52FCC1}"/>
          </ac:spMkLst>
        </pc:spChg>
        <pc:picChg chg="add del mod">
          <ac:chgData name="Clifft, Jacqui" userId="e081c27f-f45d-4bac-b4a7-d1871eea1aad" providerId="ADAL" clId="{46A3B3F0-6667-4AA4-9D98-2D9F49FBC583}" dt="2021-02-09T07:29:02.663" v="937" actId="478"/>
          <ac:picMkLst>
            <pc:docMk/>
            <pc:sldMk cId="3387439793" sldId="2638"/>
            <ac:picMk id="4" creationId="{CF4B3640-793A-4FCE-88D5-509E92CCE54C}"/>
          </ac:picMkLst>
        </pc:picChg>
        <pc:picChg chg="add mod">
          <ac:chgData name="Clifft, Jacqui" userId="e081c27f-f45d-4bac-b4a7-d1871eea1aad" providerId="ADAL" clId="{46A3B3F0-6667-4AA4-9D98-2D9F49FBC583}" dt="2021-02-09T07:29:18.908" v="942" actId="1076"/>
          <ac:picMkLst>
            <pc:docMk/>
            <pc:sldMk cId="3387439793" sldId="2638"/>
            <ac:picMk id="5" creationId="{2518E306-1A31-46EB-82E6-CD4BEC3C6A2F}"/>
          </ac:picMkLst>
        </pc:picChg>
        <pc:picChg chg="add del mod">
          <ac:chgData name="Clifft, Jacqui" userId="e081c27f-f45d-4bac-b4a7-d1871eea1aad" providerId="ADAL" clId="{46A3B3F0-6667-4AA4-9D98-2D9F49FBC583}" dt="2021-02-09T07:23:44.452" v="753" actId="478"/>
          <ac:picMkLst>
            <pc:docMk/>
            <pc:sldMk cId="3387439793" sldId="2638"/>
            <ac:picMk id="7" creationId="{ECA6A0E8-D1EC-46E0-B77F-E2CC72E8C667}"/>
          </ac:picMkLst>
        </pc:picChg>
        <pc:picChg chg="add mod">
          <ac:chgData name="Clifft, Jacqui" userId="e081c27f-f45d-4bac-b4a7-d1871eea1aad" providerId="ADAL" clId="{46A3B3F0-6667-4AA4-9D98-2D9F49FBC583}" dt="2021-02-09T07:29:14.276" v="941" actId="14100"/>
          <ac:picMkLst>
            <pc:docMk/>
            <pc:sldMk cId="3387439793" sldId="2638"/>
            <ac:picMk id="9" creationId="{87FA2E6F-49C8-4900-846B-C3751AEDF98A}"/>
          </ac:picMkLst>
        </pc:picChg>
      </pc:sldChg>
      <pc:sldChg chg="addSp delSp modSp mod">
        <pc:chgData name="Clifft, Jacqui" userId="e081c27f-f45d-4bac-b4a7-d1871eea1aad" providerId="ADAL" clId="{46A3B3F0-6667-4AA4-9D98-2D9F49FBC583}" dt="2021-02-09T07:48:17.676" v="1455" actId="20577"/>
        <pc:sldMkLst>
          <pc:docMk/>
          <pc:sldMk cId="3415331786" sldId="2639"/>
        </pc:sldMkLst>
        <pc:spChg chg="mod">
          <ac:chgData name="Clifft, Jacqui" userId="e081c27f-f45d-4bac-b4a7-d1871eea1aad" providerId="ADAL" clId="{46A3B3F0-6667-4AA4-9D98-2D9F49FBC583}" dt="2021-02-09T07:40:05.237" v="1170" actId="1076"/>
          <ac:spMkLst>
            <pc:docMk/>
            <pc:sldMk cId="3415331786" sldId="2639"/>
            <ac:spMk id="2" creationId="{7E4AB234-D801-4FC2-BB72-FAB9C8B21463}"/>
          </ac:spMkLst>
        </pc:spChg>
        <pc:spChg chg="mod">
          <ac:chgData name="Clifft, Jacqui" userId="e081c27f-f45d-4bac-b4a7-d1871eea1aad" providerId="ADAL" clId="{46A3B3F0-6667-4AA4-9D98-2D9F49FBC583}" dt="2021-02-09T07:48:17.676" v="1455" actId="20577"/>
          <ac:spMkLst>
            <pc:docMk/>
            <pc:sldMk cId="3415331786" sldId="2639"/>
            <ac:spMk id="7" creationId="{9C2C7A72-7C4A-4506-8DEE-575441380A26}"/>
          </ac:spMkLst>
        </pc:spChg>
        <pc:spChg chg="mod">
          <ac:chgData name="Clifft, Jacqui" userId="e081c27f-f45d-4bac-b4a7-d1871eea1aad" providerId="ADAL" clId="{46A3B3F0-6667-4AA4-9D98-2D9F49FBC583}" dt="2021-02-09T07:37:52.163" v="1116" actId="20577"/>
          <ac:spMkLst>
            <pc:docMk/>
            <pc:sldMk cId="3415331786" sldId="2639"/>
            <ac:spMk id="11" creationId="{2AF30C61-9CD0-4747-81DE-2CB5C4DE6B4D}"/>
          </ac:spMkLst>
        </pc:spChg>
        <pc:picChg chg="del">
          <ac:chgData name="Clifft, Jacqui" userId="e081c27f-f45d-4bac-b4a7-d1871eea1aad" providerId="ADAL" clId="{46A3B3F0-6667-4AA4-9D98-2D9F49FBC583}" dt="2021-02-09T06:52:05.484" v="14" actId="478"/>
          <ac:picMkLst>
            <pc:docMk/>
            <pc:sldMk cId="3415331786" sldId="2639"/>
            <ac:picMk id="6" creationId="{2ACD541B-19F6-4D7B-8C35-81E71EE3495F}"/>
          </ac:picMkLst>
        </pc:picChg>
        <pc:picChg chg="add mod">
          <ac:chgData name="Clifft, Jacqui" userId="e081c27f-f45d-4bac-b4a7-d1871eea1aad" providerId="ADAL" clId="{46A3B3F0-6667-4AA4-9D98-2D9F49FBC583}" dt="2021-02-09T07:37:44.288" v="1112" actId="1076"/>
          <ac:picMkLst>
            <pc:docMk/>
            <pc:sldMk cId="3415331786" sldId="2639"/>
            <ac:picMk id="9" creationId="{D05C893C-1B71-45A5-A69C-30CCAFB06D43}"/>
          </ac:picMkLst>
        </pc:picChg>
        <pc:picChg chg="add del mod">
          <ac:chgData name="Clifft, Jacqui" userId="e081c27f-f45d-4bac-b4a7-d1871eea1aad" providerId="ADAL" clId="{46A3B3F0-6667-4AA4-9D98-2D9F49FBC583}" dt="2021-02-09T07:14:04.934" v="741"/>
          <ac:picMkLst>
            <pc:docMk/>
            <pc:sldMk cId="3415331786" sldId="2639"/>
            <ac:picMk id="10" creationId="{59729CAB-7DEE-4353-83F8-FFBAC76344D3}"/>
          </ac:picMkLst>
        </pc:picChg>
      </pc:sldChg>
      <pc:sldChg chg="addSp delSp modSp mod">
        <pc:chgData name="Clifft, Jacqui" userId="e081c27f-f45d-4bac-b4a7-d1871eea1aad" providerId="ADAL" clId="{46A3B3F0-6667-4AA4-9D98-2D9F49FBC583}" dt="2021-02-09T08:02:00.449" v="1651" actId="20577"/>
        <pc:sldMkLst>
          <pc:docMk/>
          <pc:sldMk cId="2384819719" sldId="2641"/>
        </pc:sldMkLst>
        <pc:spChg chg="mod">
          <ac:chgData name="Clifft, Jacqui" userId="e081c27f-f45d-4bac-b4a7-d1871eea1aad" providerId="ADAL" clId="{46A3B3F0-6667-4AA4-9D98-2D9F49FBC583}" dt="2021-02-09T07:53:31.832" v="1541" actId="20577"/>
          <ac:spMkLst>
            <pc:docMk/>
            <pc:sldMk cId="2384819719" sldId="2641"/>
            <ac:spMk id="6" creationId="{00BF20FB-1925-4104-B0A4-127381A90FBC}"/>
          </ac:spMkLst>
        </pc:spChg>
        <pc:spChg chg="mod">
          <ac:chgData name="Clifft, Jacqui" userId="e081c27f-f45d-4bac-b4a7-d1871eea1aad" providerId="ADAL" clId="{46A3B3F0-6667-4AA4-9D98-2D9F49FBC583}" dt="2021-02-09T08:02:00.449" v="1651" actId="20577"/>
          <ac:spMkLst>
            <pc:docMk/>
            <pc:sldMk cId="2384819719" sldId="2641"/>
            <ac:spMk id="7" creationId="{82B95C2A-ABE7-40E7-8C98-4D1427C073AA}"/>
          </ac:spMkLst>
        </pc:spChg>
        <pc:picChg chg="del">
          <ac:chgData name="Clifft, Jacqui" userId="e081c27f-f45d-4bac-b4a7-d1871eea1aad" providerId="ADAL" clId="{46A3B3F0-6667-4AA4-9D98-2D9F49FBC583}" dt="2021-02-09T06:52:17.175" v="18" actId="478"/>
          <ac:picMkLst>
            <pc:docMk/>
            <pc:sldMk cId="2384819719" sldId="2641"/>
            <ac:picMk id="8" creationId="{44EDE6C2-F7D2-4674-A1A7-E0434E73F649}"/>
          </ac:picMkLst>
        </pc:picChg>
        <pc:picChg chg="add mod">
          <ac:chgData name="Clifft, Jacqui" userId="e081c27f-f45d-4bac-b4a7-d1871eea1aad" providerId="ADAL" clId="{46A3B3F0-6667-4AA4-9D98-2D9F49FBC583}" dt="2021-02-09T06:52:23.090" v="21" actId="1076"/>
          <ac:picMkLst>
            <pc:docMk/>
            <pc:sldMk cId="2384819719" sldId="2641"/>
            <ac:picMk id="10" creationId="{4EEB471D-81A9-4401-87A5-74F0B520B2AF}"/>
          </ac:picMkLst>
        </pc:picChg>
      </pc:sldChg>
      <pc:sldChg chg="addSp delSp modSp mod">
        <pc:chgData name="Clifft, Jacqui" userId="e081c27f-f45d-4bac-b4a7-d1871eea1aad" providerId="ADAL" clId="{46A3B3F0-6667-4AA4-9D98-2D9F49FBC583}" dt="2021-02-09T08:09:52.361" v="1654" actId="1076"/>
        <pc:sldMkLst>
          <pc:docMk/>
          <pc:sldMk cId="3123064864" sldId="2642"/>
        </pc:sldMkLst>
        <pc:picChg chg="add del mod">
          <ac:chgData name="Clifft, Jacqui" userId="e081c27f-f45d-4bac-b4a7-d1871eea1aad" providerId="ADAL" clId="{46A3B3F0-6667-4AA4-9D98-2D9F49FBC583}" dt="2021-02-09T08:09:47.947" v="1652" actId="478"/>
          <ac:picMkLst>
            <pc:docMk/>
            <pc:sldMk cId="3123064864" sldId="2642"/>
            <ac:picMk id="4" creationId="{FDC4500F-6E18-4051-9EED-7B076867767C}"/>
          </ac:picMkLst>
        </pc:picChg>
        <pc:picChg chg="add del mod">
          <ac:chgData name="Clifft, Jacqui" userId="e081c27f-f45d-4bac-b4a7-d1871eea1aad" providerId="ADAL" clId="{46A3B3F0-6667-4AA4-9D98-2D9F49FBC583}" dt="2021-02-09T07:59:22.050" v="1543" actId="478"/>
          <ac:picMkLst>
            <pc:docMk/>
            <pc:sldMk cId="3123064864" sldId="2642"/>
            <ac:picMk id="9" creationId="{B5A9E5E2-93F7-4335-8799-943447FD7160}"/>
          </ac:picMkLst>
        </pc:picChg>
        <pc:picChg chg="add mod">
          <ac:chgData name="Clifft, Jacqui" userId="e081c27f-f45d-4bac-b4a7-d1871eea1aad" providerId="ADAL" clId="{46A3B3F0-6667-4AA4-9D98-2D9F49FBC583}" dt="2021-02-09T08:09:52.361" v="1654" actId="1076"/>
          <ac:picMkLst>
            <pc:docMk/>
            <pc:sldMk cId="3123064864" sldId="2642"/>
            <ac:picMk id="10" creationId="{0931BDAA-6C25-4D7A-B413-1F63A21D9C93}"/>
          </ac:picMkLst>
        </pc:picChg>
      </pc:sldChg>
      <pc:sldChg chg="del">
        <pc:chgData name="Clifft, Jacqui" userId="e081c27f-f45d-4bac-b4a7-d1871eea1aad" providerId="ADAL" clId="{46A3B3F0-6667-4AA4-9D98-2D9F49FBC583}" dt="2021-02-09T07:14:12.424" v="743" actId="47"/>
        <pc:sldMkLst>
          <pc:docMk/>
          <pc:sldMk cId="2895142760" sldId="2644"/>
        </pc:sldMkLst>
      </pc:sldChg>
      <pc:sldChg chg="addSp delSp modSp add mod">
        <pc:chgData name="Clifft, Jacqui" userId="e081c27f-f45d-4bac-b4a7-d1871eea1aad" providerId="ADAL" clId="{46A3B3F0-6667-4AA4-9D98-2D9F49FBC583}" dt="2021-02-09T07:53:13.877" v="1537" actId="1076"/>
        <pc:sldMkLst>
          <pc:docMk/>
          <pc:sldMk cId="491648058" sldId="2646"/>
        </pc:sldMkLst>
        <pc:spChg chg="add mod ord">
          <ac:chgData name="Clifft, Jacqui" userId="e081c27f-f45d-4bac-b4a7-d1871eea1aad" providerId="ADAL" clId="{46A3B3F0-6667-4AA4-9D98-2D9F49FBC583}" dt="2021-02-09T07:53:13.877" v="1537" actId="1076"/>
          <ac:spMkLst>
            <pc:docMk/>
            <pc:sldMk cId="491648058" sldId="2646"/>
            <ac:spMk id="9" creationId="{E02EE514-C18E-47D3-AD4B-B948CC90E0B7}"/>
          </ac:spMkLst>
        </pc:spChg>
        <pc:spChg chg="add mod">
          <ac:chgData name="Clifft, Jacqui" userId="e081c27f-f45d-4bac-b4a7-d1871eea1aad" providerId="ADAL" clId="{46A3B3F0-6667-4AA4-9D98-2D9F49FBC583}" dt="2021-02-09T07:52:29.373" v="1528" actId="255"/>
          <ac:spMkLst>
            <pc:docMk/>
            <pc:sldMk cId="491648058" sldId="2646"/>
            <ac:spMk id="15" creationId="{7B2E724F-EF9E-4F97-A3C9-F706C77F5C76}"/>
          </ac:spMkLst>
        </pc:spChg>
        <pc:spChg chg="add mod">
          <ac:chgData name="Clifft, Jacqui" userId="e081c27f-f45d-4bac-b4a7-d1871eea1aad" providerId="ADAL" clId="{46A3B3F0-6667-4AA4-9D98-2D9F49FBC583}" dt="2021-02-09T07:52:39.985" v="1531" actId="14100"/>
          <ac:spMkLst>
            <pc:docMk/>
            <pc:sldMk cId="491648058" sldId="2646"/>
            <ac:spMk id="17" creationId="{F81FBD75-EE2E-4EC1-B0D6-3BC3F99E796B}"/>
          </ac:spMkLst>
        </pc:spChg>
        <pc:spChg chg="add mod">
          <ac:chgData name="Clifft, Jacqui" userId="e081c27f-f45d-4bac-b4a7-d1871eea1aad" providerId="ADAL" clId="{46A3B3F0-6667-4AA4-9D98-2D9F49FBC583}" dt="2021-02-09T07:53:04.051" v="1535" actId="14100"/>
          <ac:spMkLst>
            <pc:docMk/>
            <pc:sldMk cId="491648058" sldId="2646"/>
            <ac:spMk id="19" creationId="{B44A1BAB-8AA3-44A6-A9B4-C8F3F08CA76E}"/>
          </ac:spMkLst>
        </pc:spChg>
        <pc:picChg chg="add del mod">
          <ac:chgData name="Clifft, Jacqui" userId="e081c27f-f45d-4bac-b4a7-d1871eea1aad" providerId="ADAL" clId="{46A3B3F0-6667-4AA4-9D98-2D9F49FBC583}" dt="2021-02-09T07:22:27.224" v="748" actId="478"/>
          <ac:picMkLst>
            <pc:docMk/>
            <pc:sldMk cId="491648058" sldId="2646"/>
            <ac:picMk id="3" creationId="{5482CC75-2D8C-421C-AE2B-47CE36588DF8}"/>
          </ac:picMkLst>
        </pc:picChg>
        <pc:picChg chg="del mod">
          <ac:chgData name="Clifft, Jacqui" userId="e081c27f-f45d-4bac-b4a7-d1871eea1aad" providerId="ADAL" clId="{46A3B3F0-6667-4AA4-9D98-2D9F49FBC583}" dt="2021-02-09T07:47:24.423" v="1403" actId="478"/>
          <ac:picMkLst>
            <pc:docMk/>
            <pc:sldMk cId="491648058" sldId="2646"/>
            <ac:picMk id="4" creationId="{CF4B3640-793A-4FCE-88D5-509E92CCE54C}"/>
          </ac:picMkLst>
        </pc:picChg>
        <pc:picChg chg="del mod">
          <ac:chgData name="Clifft, Jacqui" userId="e081c27f-f45d-4bac-b4a7-d1871eea1aad" providerId="ADAL" clId="{46A3B3F0-6667-4AA4-9D98-2D9F49FBC583}" dt="2021-02-09T07:34:09.190" v="990" actId="478"/>
          <ac:picMkLst>
            <pc:docMk/>
            <pc:sldMk cId="491648058" sldId="2646"/>
            <ac:picMk id="5" creationId="{2518E306-1A31-46EB-82E6-CD4BEC3C6A2F}"/>
          </ac:picMkLst>
        </pc:picChg>
        <pc:picChg chg="del">
          <ac:chgData name="Clifft, Jacqui" userId="e081c27f-f45d-4bac-b4a7-d1871eea1aad" providerId="ADAL" clId="{46A3B3F0-6667-4AA4-9D98-2D9F49FBC583}" dt="2021-02-09T07:17:11.345" v="744" actId="478"/>
          <ac:picMkLst>
            <pc:docMk/>
            <pc:sldMk cId="491648058" sldId="2646"/>
            <ac:picMk id="7" creationId="{ECA6A0E8-D1EC-46E0-B77F-E2CC72E8C667}"/>
          </ac:picMkLst>
        </pc:picChg>
        <pc:picChg chg="add del mod">
          <ac:chgData name="Clifft, Jacqui" userId="e081c27f-f45d-4bac-b4a7-d1871eea1aad" providerId="ADAL" clId="{46A3B3F0-6667-4AA4-9D98-2D9F49FBC583}" dt="2021-02-09T07:33:16.601" v="977" actId="478"/>
          <ac:picMkLst>
            <pc:docMk/>
            <pc:sldMk cId="491648058" sldId="2646"/>
            <ac:picMk id="8" creationId="{C7941E53-C2FA-4BFB-9151-EB6123B12EBD}"/>
          </ac:picMkLst>
        </pc:picChg>
        <pc:picChg chg="add mod">
          <ac:chgData name="Clifft, Jacqui" userId="e081c27f-f45d-4bac-b4a7-d1871eea1aad" providerId="ADAL" clId="{46A3B3F0-6667-4AA4-9D98-2D9F49FBC583}" dt="2021-02-09T07:53:09.991" v="1536" actId="14100"/>
          <ac:picMkLst>
            <pc:docMk/>
            <pc:sldMk cId="491648058" sldId="2646"/>
            <ac:picMk id="11" creationId="{387FDA3C-AB71-4EF4-9801-4E4BD1363539}"/>
          </ac:picMkLst>
        </pc:picChg>
        <pc:picChg chg="add mod">
          <ac:chgData name="Clifft, Jacqui" userId="e081c27f-f45d-4bac-b4a7-d1871eea1aad" providerId="ADAL" clId="{46A3B3F0-6667-4AA4-9D98-2D9F49FBC583}" dt="2021-02-09T07:51:51.033" v="1520" actId="14100"/>
          <ac:picMkLst>
            <pc:docMk/>
            <pc:sldMk cId="491648058" sldId="2646"/>
            <ac:picMk id="13" creationId="{06F4E9E2-F323-4226-849C-4617D5EC6469}"/>
          </ac:picMkLst>
        </pc:picChg>
      </pc:sldChg>
    </pc:docChg>
  </pc:docChgLst>
  <pc:docChgLst>
    <pc:chgData name="Vickers, Rebecca" userId="1cb76ec0-54a9-4a5f-862a-b37e527c4408" providerId="ADAL" clId="{BD7E28E0-B5D0-49E7-AAC2-67EF90D07E44}"/>
    <pc:docChg chg="modSld">
      <pc:chgData name="Vickers, Rebecca" userId="1cb76ec0-54a9-4a5f-862a-b37e527c4408" providerId="ADAL" clId="{BD7E28E0-B5D0-49E7-AAC2-67EF90D07E44}" dt="2021-02-09T15:24:56.442" v="0" actId="20577"/>
      <pc:docMkLst>
        <pc:docMk/>
      </pc:docMkLst>
      <pc:sldChg chg="modSp mod">
        <pc:chgData name="Vickers, Rebecca" userId="1cb76ec0-54a9-4a5f-862a-b37e527c4408" providerId="ADAL" clId="{BD7E28E0-B5D0-49E7-AAC2-67EF90D07E44}" dt="2021-02-09T15:24:56.442" v="0" actId="20577"/>
        <pc:sldMkLst>
          <pc:docMk/>
          <pc:sldMk cId="564609733" sldId="273"/>
        </pc:sldMkLst>
        <pc:spChg chg="mod">
          <ac:chgData name="Vickers, Rebecca" userId="1cb76ec0-54a9-4a5f-862a-b37e527c4408" providerId="ADAL" clId="{BD7E28E0-B5D0-49E7-AAC2-67EF90D07E44}" dt="2021-02-09T15:24:56.442" v="0" actId="20577"/>
          <ac:spMkLst>
            <pc:docMk/>
            <pc:sldMk cId="564609733" sldId="273"/>
            <ac:spMk id="10" creationId="{4354E2B1-015F-49CE-9770-4DDD36444C6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D0AFF3-C104-4FF2-9246-46F3E7242363}" type="datetimeFigureOut">
              <a:rPr lang="en-GB" smtClean="0"/>
              <a:t>09/02/2021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Jo.Lees@hants.gov.uk" TargetMode="External"/><Relationship Id="rId2" Type="http://schemas.openxmlformats.org/officeDocument/2006/relationships/hyperlink" Target="mailto:Jacqui.clifft@hants.gov.uk" TargetMode="Externa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7.png"/><Relationship Id="rId4" Type="http://schemas.openxmlformats.org/officeDocument/2006/relationships/hyperlink" Target="mailto:hias.enquiries@hants.gov.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72664"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4</a:t>
            </a:r>
          </a:p>
        </p:txBody>
      </p:sp>
      <p:sp>
        <p:nvSpPr>
          <p:cNvPr id="3" name="Subtitle 2"/>
          <p:cNvSpPr>
            <a:spLocks noGrp="1"/>
          </p:cNvSpPr>
          <p:nvPr>
            <p:ph type="subTitle" idx="1"/>
          </p:nvPr>
        </p:nvSpPr>
        <p:spPr>
          <a:xfrm>
            <a:off x="1847528" y="3068959"/>
            <a:ext cx="7776864" cy="966223"/>
          </a:xfrm>
        </p:spPr>
        <p:txBody>
          <a:bodyPr>
            <a:normAutofit lnSpcReduction="10000"/>
          </a:bodyPr>
          <a:lstStyle/>
          <a:p>
            <a:pPr algn="l"/>
            <a:r>
              <a:rPr lang="en-GB" sz="1800" b="1"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Addition and subtraction 4:</a:t>
            </a:r>
          </a:p>
          <a:p>
            <a:pPr algn="l"/>
            <a:r>
              <a:rPr lang="en-GB" sz="1800" b="1"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Solve number and practical problems that involve </a:t>
            </a:r>
            <a:r>
              <a:rPr lang="en-GB" sz="18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an understanding of place value and with increasingly large positive numbers.</a:t>
            </a:r>
            <a:r>
              <a:rPr lang="en-GB" sz="1800" b="1"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GB" sz="2400" dirty="0">
              <a:solidFill>
                <a:schemeClr val="tx1"/>
              </a:solidFill>
            </a:endParaRP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F7241127-A1E3-4953-ACD2-C403C58C0D98}"/>
              </a:ext>
            </a:extLst>
          </p:cNvPr>
          <p:cNvSpPr txBox="1">
            <a:spLocks noChangeArrowheads="1"/>
          </p:cNvSpPr>
          <p:nvPr/>
        </p:nvSpPr>
        <p:spPr bwMode="auto">
          <a:xfrm>
            <a:off x="1621105" y="982672"/>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535422" y="1765879"/>
            <a:ext cx="4518053" cy="3908762"/>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Go through the steps you took  and check for errors</a:t>
            </a:r>
          </a:p>
          <a:p>
            <a:r>
              <a:rPr lang="en-GB" b="1" dirty="0">
                <a:cs typeface="Times New Roman" panose="02020603050405020304" pitchFamily="18" charset="0"/>
              </a:rPr>
              <a:t>	</a:t>
            </a:r>
            <a:r>
              <a:rPr lang="en-GB" sz="1600" dirty="0">
                <a:cs typeface="Times New Roman" panose="02020603050405020304" pitchFamily="18" charset="0"/>
              </a:rPr>
              <a:t>Remember the question is about working out how many parents are part of the group 	</a:t>
            </a:r>
          </a:p>
          <a:p>
            <a:endParaRPr lang="en-GB" b="1" dirty="0">
              <a:cs typeface="Times New Roman" panose="02020603050405020304" pitchFamily="18" charset="0"/>
            </a:endParaRPr>
          </a:p>
          <a:p>
            <a:r>
              <a:rPr lang="en-GB" b="1" dirty="0">
                <a:cs typeface="Times New Roman" panose="02020603050405020304" pitchFamily="18" charset="0"/>
              </a:rPr>
              <a:t>2. Try to solve the calculation a different way and see if you get the same answer</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9" name="Text Box 2">
            <a:extLst>
              <a:ext uri="{FF2B5EF4-FFF2-40B4-BE49-F238E27FC236}">
                <a16:creationId xmlns:a16="http://schemas.microsoft.com/office/drawing/2014/main" id="{ED770C60-640C-4B6F-953B-DF120EE66415}"/>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00BF20FB-1925-4104-B0A4-127381A90FBC}"/>
              </a:ext>
            </a:extLst>
          </p:cNvPr>
          <p:cNvSpPr>
            <a:spLocks noGrp="1"/>
          </p:cNvSpPr>
          <p:nvPr>
            <p:ph idx="1"/>
          </p:nvPr>
        </p:nvSpPr>
        <p:spPr>
          <a:xfrm>
            <a:off x="5384668" y="1765879"/>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10" name="Picture 9">
            <a:extLst>
              <a:ext uri="{FF2B5EF4-FFF2-40B4-BE49-F238E27FC236}">
                <a16:creationId xmlns:a16="http://schemas.microsoft.com/office/drawing/2014/main" id="{4EEB471D-81A9-4401-87A5-74F0B520B2AF}"/>
              </a:ext>
            </a:extLst>
          </p:cNvPr>
          <p:cNvPicPr>
            <a:picLocks noChangeAspect="1"/>
          </p:cNvPicPr>
          <p:nvPr/>
        </p:nvPicPr>
        <p:blipFill rotWithShape="1">
          <a:blip r:embed="rId2"/>
          <a:srcRect b="11748"/>
          <a:stretch/>
        </p:blipFill>
        <p:spPr>
          <a:xfrm>
            <a:off x="6716389" y="1959168"/>
            <a:ext cx="3872292" cy="3756094"/>
          </a:xfrm>
          <a:prstGeom prst="rect">
            <a:avLst/>
          </a:prstGeom>
          <a:ln w="19050">
            <a:solidFill>
              <a:schemeClr val="tx1"/>
            </a:solidFill>
          </a:ln>
        </p:spPr>
      </p:pic>
    </p:spTree>
    <p:extLst>
      <p:ext uri="{BB962C8B-B14F-4D97-AF65-F5344CB8AC3E}">
        <p14:creationId xmlns:p14="http://schemas.microsoft.com/office/powerpoint/2010/main" val="2384819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373581" y="151502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AAB0834-6429-4AC1-A84A-DB2DD63D2D7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1678FD38-1421-43FD-A6FF-C882039887D2}"/>
              </a:ext>
            </a:extLst>
          </p:cNvPr>
          <p:cNvSpPr>
            <a:spLocks noGrp="1"/>
          </p:cNvSpPr>
          <p:nvPr>
            <p:ph idx="1"/>
          </p:nvPr>
        </p:nvSpPr>
        <p:spPr>
          <a:xfrm>
            <a:off x="5303747" y="1515025"/>
            <a:ext cx="6419850"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 variation</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10" name="Picture 9">
            <a:extLst>
              <a:ext uri="{FF2B5EF4-FFF2-40B4-BE49-F238E27FC236}">
                <a16:creationId xmlns:a16="http://schemas.microsoft.com/office/drawing/2014/main" id="{0931BDAA-6C25-4D7A-B413-1F63A21D9C93}"/>
              </a:ext>
            </a:extLst>
          </p:cNvPr>
          <p:cNvPicPr>
            <a:picLocks noChangeAspect="1"/>
          </p:cNvPicPr>
          <p:nvPr/>
        </p:nvPicPr>
        <p:blipFill>
          <a:blip r:embed="rId2"/>
          <a:stretch>
            <a:fillRect/>
          </a:stretch>
        </p:blipFill>
        <p:spPr>
          <a:xfrm>
            <a:off x="6307741" y="1919378"/>
            <a:ext cx="3962400" cy="3552825"/>
          </a:xfrm>
          <a:prstGeom prst="rect">
            <a:avLst/>
          </a:prstGeom>
        </p:spPr>
      </p:pic>
    </p:spTree>
    <p:extLst>
      <p:ext uri="{BB962C8B-B14F-4D97-AF65-F5344CB8AC3E}">
        <p14:creationId xmlns:p14="http://schemas.microsoft.com/office/powerpoint/2010/main" val="3123064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a:t>
            </a:r>
            <a:r>
              <a:rPr lang="en-GB" sz="1800"/>
              <a:t>to maths, </a:t>
            </a:r>
            <a:r>
              <a:rPr lang="en-GB" sz="1800" dirty="0"/>
              <a:t>please contact either of the team leads:</a:t>
            </a:r>
          </a:p>
          <a:p>
            <a:pPr marL="0" indent="0">
              <a:buNone/>
            </a:pPr>
            <a:r>
              <a:rPr lang="en-GB" sz="1800" dirty="0"/>
              <a:t>	Jacqui Clifft : </a:t>
            </a:r>
            <a:r>
              <a:rPr lang="en-GB" sz="1800" dirty="0">
                <a:hlinkClick r:id="rId2"/>
              </a:rPr>
              <a:t>Jacqui.clifft@hants.gov.uk</a:t>
            </a:r>
            <a:endParaRPr lang="en-GB" sz="1800" dirty="0"/>
          </a:p>
          <a:p>
            <a:pPr marL="0" indent="0">
              <a:buNone/>
            </a:pPr>
            <a:r>
              <a:rPr lang="en-GB" sz="1800" dirty="0"/>
              <a:t>	Jo Lees: </a:t>
            </a:r>
            <a:r>
              <a:rPr lang="en-GB" sz="1800" dirty="0">
                <a:hlinkClick r:id="rId3"/>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4"/>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1B487DCA-45D9-4B74-AC20-F64217D74BE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87721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654106" y="810686"/>
            <a:ext cx="8229600" cy="580926"/>
          </a:xfrm>
        </p:spPr>
        <p:txBody>
          <a:bodyPr>
            <a:noAutofit/>
          </a:bodyPr>
          <a:lstStyle/>
          <a:p>
            <a:pPr algn="l"/>
            <a:r>
              <a:rPr lang="en-GB" sz="2000" b="1"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Solve number and practical problems that involve </a:t>
            </a:r>
            <a:r>
              <a:rPr lang="en-GB" sz="20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an understanding of place value and with increasingly large positive numbers</a:t>
            </a:r>
            <a:endParaRPr lang="en-GB" sz="2000" b="1" dirty="0"/>
          </a:p>
        </p:txBody>
      </p:sp>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4" name="Picture 3">
            <a:extLst>
              <a:ext uri="{FF2B5EF4-FFF2-40B4-BE49-F238E27FC236}">
                <a16:creationId xmlns:a16="http://schemas.microsoft.com/office/drawing/2014/main" id="{8C46D5BD-1420-48AC-878C-343B0431EBD2}"/>
              </a:ext>
            </a:extLst>
          </p:cNvPr>
          <p:cNvPicPr>
            <a:picLocks noChangeAspect="1"/>
          </p:cNvPicPr>
          <p:nvPr/>
        </p:nvPicPr>
        <p:blipFill rotWithShape="1">
          <a:blip r:embed="rId2"/>
          <a:srcRect b="11748"/>
          <a:stretch/>
        </p:blipFill>
        <p:spPr>
          <a:xfrm>
            <a:off x="3440211" y="1599310"/>
            <a:ext cx="4324350" cy="4194587"/>
          </a:xfrm>
          <a:prstGeom prst="rect">
            <a:avLst/>
          </a:prstGeom>
          <a:ln w="19050">
            <a:solidFill>
              <a:schemeClr val="tx1"/>
            </a:solidFill>
          </a:ln>
        </p:spPr>
      </p:pic>
      <p:pic>
        <p:nvPicPr>
          <p:cNvPr id="7" name="Picture 6">
            <a:extLst>
              <a:ext uri="{FF2B5EF4-FFF2-40B4-BE49-F238E27FC236}">
                <a16:creationId xmlns:a16="http://schemas.microsoft.com/office/drawing/2014/main" id="{9A6E9E7A-BCD3-4378-9EAD-DC2530F8FF2F}"/>
              </a:ext>
            </a:extLst>
          </p:cNvPr>
          <p:cNvPicPr>
            <a:picLocks noChangeAspect="1"/>
          </p:cNvPicPr>
          <p:nvPr/>
        </p:nvPicPr>
        <p:blipFill>
          <a:blip r:embed="rId3"/>
          <a:stretch>
            <a:fillRect/>
          </a:stretch>
        </p:blipFill>
        <p:spPr>
          <a:xfrm>
            <a:off x="8101139" y="5325524"/>
            <a:ext cx="990600" cy="962025"/>
          </a:xfrm>
          <a:prstGeom prst="rect">
            <a:avLst/>
          </a:prstGeom>
        </p:spPr>
      </p:pic>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050616" y="895018"/>
            <a:ext cx="4816110" cy="409461"/>
          </a:xfrm>
        </p:spPr>
        <p:txBody>
          <a:bodyPr>
            <a:normAutofit fontScale="90000"/>
          </a:bodyPr>
          <a:lstStyle/>
          <a:p>
            <a:pPr algn="l"/>
            <a:r>
              <a:rPr lang="en-GB" sz="2800" b="1" dirty="0"/>
              <a:t>Understand the problem</a:t>
            </a:r>
          </a:p>
        </p:txBody>
      </p:sp>
      <p:sp>
        <p:nvSpPr>
          <p:cNvPr id="7" name="Content Placeholder 6">
            <a:extLst>
              <a:ext uri="{FF2B5EF4-FFF2-40B4-BE49-F238E27FC236}">
                <a16:creationId xmlns:a16="http://schemas.microsoft.com/office/drawing/2014/main" id="{34170844-A6DB-4EF5-B64A-949EEFBE6AEA}"/>
              </a:ext>
            </a:extLst>
          </p:cNvPr>
          <p:cNvSpPr>
            <a:spLocks noGrp="1"/>
          </p:cNvSpPr>
          <p:nvPr>
            <p:ph idx="1"/>
          </p:nvPr>
        </p:nvSpPr>
        <p:spPr>
          <a:xfrm>
            <a:off x="5619337" y="1218892"/>
            <a:ext cx="6419850"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sp>
        <p:nvSpPr>
          <p:cNvPr id="10" name="TextBox 9">
            <a:extLst>
              <a:ext uri="{FF2B5EF4-FFF2-40B4-BE49-F238E27FC236}">
                <a16:creationId xmlns:a16="http://schemas.microsoft.com/office/drawing/2014/main" id="{4354E2B1-015F-49CE-9770-4DDD36444C69}"/>
              </a:ext>
            </a:extLst>
          </p:cNvPr>
          <p:cNvSpPr txBox="1"/>
          <p:nvPr/>
        </p:nvSpPr>
        <p:spPr>
          <a:xfrm>
            <a:off x="456325" y="1606023"/>
            <a:ext cx="4976122" cy="4154984"/>
          </a:xfrm>
          <a:prstGeom prst="rect">
            <a:avLst/>
          </a:prstGeom>
          <a:solidFill>
            <a:schemeClr val="accent5">
              <a:lumMod val="20000"/>
              <a:lumOff val="80000"/>
            </a:schemeClr>
          </a:solidFill>
        </p:spPr>
        <p:txBody>
          <a:bodyPr wrap="square" rtlCol="0">
            <a:spAutoFit/>
          </a:bodyPr>
          <a:lstStyle/>
          <a:p>
            <a:r>
              <a:rPr lang="en-GB" sz="2400" i="1" dirty="0"/>
              <a:t>There are some children</a:t>
            </a:r>
            <a:r>
              <a:rPr lang="en-GB" sz="2400" i="1"/>
              <a:t>, teachers </a:t>
            </a:r>
            <a:r>
              <a:rPr lang="en-GB" sz="2400" i="1" dirty="0"/>
              <a:t>and parents who go on a school trip.</a:t>
            </a:r>
          </a:p>
          <a:p>
            <a:endParaRPr lang="en-GB" sz="2400" i="1" dirty="0"/>
          </a:p>
          <a:p>
            <a:r>
              <a:rPr lang="en-GB" sz="2400" i="1" dirty="0"/>
              <a:t>We know how many teachers and children are part of the whole group but not how many parents.</a:t>
            </a:r>
          </a:p>
          <a:p>
            <a:endParaRPr lang="en-GB" sz="2400" i="1" dirty="0"/>
          </a:p>
          <a:p>
            <a:r>
              <a:rPr lang="en-GB" sz="2400" i="1" dirty="0"/>
              <a:t>We have to work out how many parents are in the group using the information we are given.</a:t>
            </a:r>
          </a:p>
        </p:txBody>
      </p:sp>
      <p:sp>
        <p:nvSpPr>
          <p:cNvPr id="11" name="Text Box 2">
            <a:extLst>
              <a:ext uri="{FF2B5EF4-FFF2-40B4-BE49-F238E27FC236}">
                <a16:creationId xmlns:a16="http://schemas.microsoft.com/office/drawing/2014/main" id="{712F957F-6A38-42C6-B2CC-C148604EF375}"/>
              </a:ext>
            </a:extLst>
          </p:cNvPr>
          <p:cNvSpPr txBox="1">
            <a:spLocks noChangeArrowheads="1"/>
          </p:cNvSpPr>
          <p:nvPr/>
        </p:nvSpPr>
        <p:spPr bwMode="auto">
          <a:xfrm>
            <a:off x="1676400" y="15240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6" name="Picture 5">
            <a:extLst>
              <a:ext uri="{FF2B5EF4-FFF2-40B4-BE49-F238E27FC236}">
                <a16:creationId xmlns:a16="http://schemas.microsoft.com/office/drawing/2014/main" id="{5F4E4C8B-596A-4FEC-BD21-8A312E30578A}"/>
              </a:ext>
            </a:extLst>
          </p:cNvPr>
          <p:cNvPicPr>
            <a:picLocks noChangeAspect="1"/>
          </p:cNvPicPr>
          <p:nvPr/>
        </p:nvPicPr>
        <p:blipFill rotWithShape="1">
          <a:blip r:embed="rId2"/>
          <a:srcRect b="12247"/>
          <a:stretch/>
        </p:blipFill>
        <p:spPr>
          <a:xfrm>
            <a:off x="6936638" y="1496435"/>
            <a:ext cx="3826113" cy="3690342"/>
          </a:xfrm>
          <a:prstGeom prst="rect">
            <a:avLst/>
          </a:prstGeom>
          <a:ln w="19050">
            <a:solidFill>
              <a:schemeClr val="tx1"/>
            </a:solidFill>
          </a:ln>
        </p:spPr>
      </p:pic>
    </p:spTree>
    <p:extLst>
      <p:ext uri="{BB962C8B-B14F-4D97-AF65-F5344CB8AC3E}">
        <p14:creationId xmlns:p14="http://schemas.microsoft.com/office/powerpoint/2010/main" val="564609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Make a Plan</a:t>
            </a:r>
          </a:p>
        </p:txBody>
      </p:sp>
      <p:sp>
        <p:nvSpPr>
          <p:cNvPr id="3" name="TextBox 2">
            <a:extLst>
              <a:ext uri="{FF2B5EF4-FFF2-40B4-BE49-F238E27FC236}">
                <a16:creationId xmlns:a16="http://schemas.microsoft.com/office/drawing/2014/main" id="{C108D53A-CBF5-4B0E-8282-15120F8F0D36}"/>
              </a:ext>
            </a:extLst>
          </p:cNvPr>
          <p:cNvSpPr txBox="1"/>
          <p:nvPr/>
        </p:nvSpPr>
        <p:spPr>
          <a:xfrm>
            <a:off x="446410" y="1425730"/>
            <a:ext cx="5921139" cy="4247317"/>
          </a:xfrm>
          <a:prstGeom prst="rect">
            <a:avLst/>
          </a:prstGeom>
          <a:solidFill>
            <a:schemeClr val="accent5">
              <a:lumMod val="20000"/>
              <a:lumOff val="80000"/>
            </a:schemeClr>
          </a:solidFill>
        </p:spPr>
        <p:txBody>
          <a:bodyPr wrap="square" rtlCol="0">
            <a:spAutoFit/>
          </a:bodyPr>
          <a:lstStyle/>
          <a:p>
            <a:r>
              <a:rPr lang="en-GB" b="1" dirty="0"/>
              <a:t>Step 1:</a:t>
            </a:r>
          </a:p>
          <a:p>
            <a:endParaRPr lang="en-GB" b="1" dirty="0"/>
          </a:p>
          <a:p>
            <a:r>
              <a:rPr lang="en-GB" b="1" dirty="0"/>
              <a:t>Add the numbers of children and teachers together. </a:t>
            </a:r>
          </a:p>
          <a:p>
            <a:endParaRPr lang="en-GB" dirty="0">
              <a:cs typeface="Times New Roman" panose="02020603050405020304" pitchFamily="18" charset="0"/>
            </a:endParaRPr>
          </a:p>
          <a:p>
            <a:r>
              <a:rPr lang="en-GB" b="1" dirty="0">
                <a:cs typeface="Times New Roman" panose="02020603050405020304" pitchFamily="18" charset="0"/>
              </a:rPr>
              <a:t>Step 2:</a:t>
            </a:r>
          </a:p>
          <a:p>
            <a:r>
              <a:rPr lang="en-GB" b="1" dirty="0">
                <a:cs typeface="Times New Roman" panose="02020603050405020304" pitchFamily="18" charset="0"/>
              </a:rPr>
              <a:t>Subtract the number of children and teachers from the total number of people going on the trip. This will tell us how many parents are going.</a:t>
            </a:r>
          </a:p>
          <a:p>
            <a:endParaRPr lang="en-GB" dirty="0">
              <a:cs typeface="Times New Roman" panose="02020603050405020304" pitchFamily="18" charset="0"/>
            </a:endParaRPr>
          </a:p>
          <a:p>
            <a:r>
              <a:rPr lang="en-GB" b="1" dirty="0">
                <a:cs typeface="Times New Roman" panose="02020603050405020304" pitchFamily="18" charset="0"/>
              </a:rPr>
              <a:t>Step 3:</a:t>
            </a:r>
          </a:p>
          <a:p>
            <a:r>
              <a:rPr lang="en-GB" b="1" dirty="0">
                <a:cs typeface="Times New Roman" panose="02020603050405020304" pitchFamily="18" charset="0"/>
              </a:rPr>
              <a:t>Check your calculation:</a:t>
            </a:r>
          </a:p>
          <a:p>
            <a:pPr marL="285750" indent="-285750">
              <a:buFont typeface="Arial" panose="020B0604020202020204" pitchFamily="34" charset="0"/>
              <a:buChar char="•"/>
            </a:pPr>
            <a:r>
              <a:rPr lang="en-GB" b="1" dirty="0">
                <a:cs typeface="Times New Roman" panose="02020603050405020304" pitchFamily="18" charset="0"/>
              </a:rPr>
              <a:t>by using the inverse</a:t>
            </a:r>
          </a:p>
          <a:p>
            <a:pPr marL="285750" indent="-285750">
              <a:buFont typeface="Arial" panose="020B0604020202020204" pitchFamily="34" charset="0"/>
              <a:buChar char="•"/>
            </a:pPr>
            <a:r>
              <a:rPr lang="en-GB" b="1" dirty="0">
                <a:cs typeface="Times New Roman" panose="02020603050405020304" pitchFamily="18" charset="0"/>
              </a:rPr>
              <a:t>adding all the totals for children, teachers and  parents  to check it equals 1235.</a:t>
            </a:r>
          </a:p>
          <a:p>
            <a:endParaRPr lang="en-GB" b="1" dirty="0">
              <a:cs typeface="Times New Roman" panose="02020603050405020304" pitchFamily="18" charset="0"/>
            </a:endParaRPr>
          </a:p>
        </p:txBody>
      </p:sp>
      <p:sp>
        <p:nvSpPr>
          <p:cNvPr id="7" name="Text Box 2">
            <a:extLst>
              <a:ext uri="{FF2B5EF4-FFF2-40B4-BE49-F238E27FC236}">
                <a16:creationId xmlns:a16="http://schemas.microsoft.com/office/drawing/2014/main" id="{7E2E1DF6-EBEE-4FA9-AD9A-6A698225B30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8" name="Content Placeholder 6">
            <a:extLst>
              <a:ext uri="{FF2B5EF4-FFF2-40B4-BE49-F238E27FC236}">
                <a16:creationId xmlns:a16="http://schemas.microsoft.com/office/drawing/2014/main" id="{C14DEFC3-0C95-497B-AFFA-CBC417195164}"/>
              </a:ext>
            </a:extLst>
          </p:cNvPr>
          <p:cNvSpPr>
            <a:spLocks noGrp="1"/>
          </p:cNvSpPr>
          <p:nvPr>
            <p:ph idx="1"/>
          </p:nvPr>
        </p:nvSpPr>
        <p:spPr>
          <a:xfrm>
            <a:off x="6774872" y="1425730"/>
            <a:ext cx="5134841"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9" name="Picture 8">
            <a:extLst>
              <a:ext uri="{FF2B5EF4-FFF2-40B4-BE49-F238E27FC236}">
                <a16:creationId xmlns:a16="http://schemas.microsoft.com/office/drawing/2014/main" id="{8C8EF939-C636-4FE9-81CE-429B03AD9983}"/>
              </a:ext>
            </a:extLst>
          </p:cNvPr>
          <p:cNvPicPr>
            <a:picLocks noChangeAspect="1"/>
          </p:cNvPicPr>
          <p:nvPr/>
        </p:nvPicPr>
        <p:blipFill rotWithShape="1">
          <a:blip r:embed="rId2"/>
          <a:srcRect b="11748"/>
          <a:stretch/>
        </p:blipFill>
        <p:spPr>
          <a:xfrm>
            <a:off x="7614605" y="1650126"/>
            <a:ext cx="3808153" cy="3693880"/>
          </a:xfrm>
          <a:prstGeom prst="rect">
            <a:avLst/>
          </a:prstGeom>
          <a:ln w="19050">
            <a:solidFill>
              <a:schemeClr val="tx1"/>
            </a:solidFill>
          </a:ln>
        </p:spPr>
      </p:pic>
    </p:spTree>
    <p:extLst>
      <p:ext uri="{BB962C8B-B14F-4D97-AF65-F5344CB8AC3E}">
        <p14:creationId xmlns:p14="http://schemas.microsoft.com/office/powerpoint/2010/main" val="2483527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518E306-1A31-46EB-82E6-CD4BEC3C6A2F}"/>
              </a:ext>
            </a:extLst>
          </p:cNvPr>
          <p:cNvPicPr>
            <a:picLocks noChangeAspect="1"/>
          </p:cNvPicPr>
          <p:nvPr/>
        </p:nvPicPr>
        <p:blipFill>
          <a:blip r:embed="rId2"/>
          <a:stretch>
            <a:fillRect/>
          </a:stretch>
        </p:blipFill>
        <p:spPr>
          <a:xfrm>
            <a:off x="2202846" y="3355625"/>
            <a:ext cx="7593954" cy="3185205"/>
          </a:xfrm>
          <a:prstGeom prst="rect">
            <a:avLst/>
          </a:prstGeom>
        </p:spPr>
      </p:pic>
      <p:pic>
        <p:nvPicPr>
          <p:cNvPr id="9" name="Picture 8">
            <a:extLst>
              <a:ext uri="{FF2B5EF4-FFF2-40B4-BE49-F238E27FC236}">
                <a16:creationId xmlns:a16="http://schemas.microsoft.com/office/drawing/2014/main" id="{87FA2E6F-49C8-4900-846B-C3751AEDF98A}"/>
              </a:ext>
            </a:extLst>
          </p:cNvPr>
          <p:cNvPicPr>
            <a:picLocks noChangeAspect="1"/>
          </p:cNvPicPr>
          <p:nvPr/>
        </p:nvPicPr>
        <p:blipFill>
          <a:blip r:embed="rId3"/>
          <a:stretch>
            <a:fillRect/>
          </a:stretch>
        </p:blipFill>
        <p:spPr>
          <a:xfrm>
            <a:off x="501705" y="314282"/>
            <a:ext cx="3479576" cy="3188093"/>
          </a:xfrm>
          <a:prstGeom prst="rect">
            <a:avLst/>
          </a:prstGeom>
        </p:spPr>
      </p:pic>
      <p:sp>
        <p:nvSpPr>
          <p:cNvPr id="10" name="TextBox 9">
            <a:extLst>
              <a:ext uri="{FF2B5EF4-FFF2-40B4-BE49-F238E27FC236}">
                <a16:creationId xmlns:a16="http://schemas.microsoft.com/office/drawing/2014/main" id="{FF1B32EC-D153-4DC7-B322-F072BA52FCC1}"/>
              </a:ext>
            </a:extLst>
          </p:cNvPr>
          <p:cNvSpPr txBox="1"/>
          <p:nvPr/>
        </p:nvSpPr>
        <p:spPr>
          <a:xfrm>
            <a:off x="4907399" y="1391535"/>
            <a:ext cx="4572000" cy="1200329"/>
          </a:xfrm>
          <a:prstGeom prst="rect">
            <a:avLst/>
          </a:prstGeom>
          <a:noFill/>
        </p:spPr>
        <p:txBody>
          <a:bodyPr wrap="square" rtlCol="0">
            <a:spAutoFit/>
          </a:bodyPr>
          <a:lstStyle/>
          <a:p>
            <a:r>
              <a:rPr lang="en-GB" b="1" dirty="0"/>
              <a:t>People = Children + teachers + parents </a:t>
            </a:r>
          </a:p>
          <a:p>
            <a:endParaRPr lang="en-GB" b="1" dirty="0"/>
          </a:p>
          <a:p>
            <a:r>
              <a:rPr lang="en-GB" b="1" dirty="0"/>
              <a:t>People – (</a:t>
            </a:r>
            <a:r>
              <a:rPr lang="en-GB" b="1" dirty="0">
                <a:solidFill>
                  <a:srgbClr val="FFC000"/>
                </a:solidFill>
              </a:rPr>
              <a:t>children</a:t>
            </a:r>
            <a:r>
              <a:rPr lang="en-GB" b="1" dirty="0"/>
              <a:t> + </a:t>
            </a:r>
            <a:r>
              <a:rPr lang="en-GB" b="1" dirty="0">
                <a:solidFill>
                  <a:schemeClr val="accent1"/>
                </a:solidFill>
              </a:rPr>
              <a:t>teachers</a:t>
            </a:r>
            <a:r>
              <a:rPr lang="en-GB" b="1" dirty="0"/>
              <a:t>) = </a:t>
            </a:r>
            <a:r>
              <a:rPr lang="en-GB" b="1" dirty="0">
                <a:solidFill>
                  <a:srgbClr val="7030A0"/>
                </a:solidFill>
              </a:rPr>
              <a:t>parents</a:t>
            </a:r>
          </a:p>
          <a:p>
            <a:endParaRPr lang="en-GB" dirty="0"/>
          </a:p>
        </p:txBody>
      </p:sp>
    </p:spTree>
    <p:extLst>
      <p:ext uri="{BB962C8B-B14F-4D97-AF65-F5344CB8AC3E}">
        <p14:creationId xmlns:p14="http://schemas.microsoft.com/office/powerpoint/2010/main" val="3387439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25166" y="562532"/>
            <a:ext cx="8229600" cy="580926"/>
          </a:xfrm>
        </p:spPr>
        <p:txBody>
          <a:bodyPr>
            <a:normAutofit/>
          </a:bodyPr>
          <a:lstStyle/>
          <a:p>
            <a:pPr algn="l"/>
            <a:r>
              <a:rPr lang="en-GB" sz="2800" b="1" dirty="0"/>
              <a:t>Carry out your plan: show your reasoning</a:t>
            </a:r>
          </a:p>
        </p:txBody>
      </p:sp>
      <p:sp>
        <p:nvSpPr>
          <p:cNvPr id="7" name="TextBox 6">
            <a:extLst>
              <a:ext uri="{FF2B5EF4-FFF2-40B4-BE49-F238E27FC236}">
                <a16:creationId xmlns:a16="http://schemas.microsoft.com/office/drawing/2014/main" id="{9C2C7A72-7C4A-4506-8DEE-575441380A26}"/>
              </a:ext>
            </a:extLst>
          </p:cNvPr>
          <p:cNvSpPr txBox="1"/>
          <p:nvPr/>
        </p:nvSpPr>
        <p:spPr>
          <a:xfrm>
            <a:off x="411628" y="1175671"/>
            <a:ext cx="5188739" cy="5355312"/>
          </a:xfrm>
          <a:prstGeom prst="rect">
            <a:avLst/>
          </a:prstGeom>
          <a:solidFill>
            <a:schemeClr val="accent5">
              <a:lumMod val="20000"/>
              <a:lumOff val="80000"/>
            </a:schemeClr>
          </a:solidFill>
        </p:spPr>
        <p:txBody>
          <a:bodyPr wrap="square" rtlCol="0">
            <a:spAutoFit/>
          </a:bodyPr>
          <a:lstStyle/>
          <a:p>
            <a:r>
              <a:rPr lang="en-GB" b="1" dirty="0"/>
              <a:t>Step 1:</a:t>
            </a:r>
          </a:p>
          <a:p>
            <a:r>
              <a:rPr lang="en-GB" b="1" dirty="0"/>
              <a:t>Add the numbers of children and teachers together. </a:t>
            </a:r>
          </a:p>
          <a:p>
            <a:r>
              <a:rPr lang="en-GB" dirty="0"/>
              <a:t>1179 +27 = 1206</a:t>
            </a:r>
          </a:p>
          <a:p>
            <a:endParaRPr lang="en-GB" dirty="0">
              <a:cs typeface="Times New Roman" panose="02020603050405020304" pitchFamily="18" charset="0"/>
            </a:endParaRPr>
          </a:p>
          <a:p>
            <a:r>
              <a:rPr lang="en-GB" b="1" dirty="0">
                <a:cs typeface="Times New Roman" panose="02020603050405020304" pitchFamily="18" charset="0"/>
              </a:rPr>
              <a:t>Step 2:</a:t>
            </a:r>
          </a:p>
          <a:p>
            <a:r>
              <a:rPr lang="en-GB" b="1" dirty="0">
                <a:cs typeface="Times New Roman" panose="02020603050405020304" pitchFamily="18" charset="0"/>
              </a:rPr>
              <a:t>Subtract the number of children and teachers from the total number of people going on the trip. This will tell us how many parents are going.</a:t>
            </a:r>
          </a:p>
          <a:p>
            <a:r>
              <a:rPr lang="en-GB" dirty="0">
                <a:cs typeface="Times New Roman" panose="02020603050405020304" pitchFamily="18" charset="0"/>
              </a:rPr>
              <a:t>1235- 1206 = 29 </a:t>
            </a:r>
          </a:p>
          <a:p>
            <a:r>
              <a:rPr lang="en-GB" dirty="0">
                <a:cs typeface="Times New Roman" panose="02020603050405020304" pitchFamily="18" charset="0"/>
              </a:rPr>
              <a:t>29 parents </a:t>
            </a:r>
          </a:p>
          <a:p>
            <a:endParaRPr lang="en-GB" dirty="0">
              <a:cs typeface="Times New Roman" panose="02020603050405020304" pitchFamily="18" charset="0"/>
            </a:endParaRPr>
          </a:p>
          <a:p>
            <a:r>
              <a:rPr lang="en-GB" b="1" dirty="0">
                <a:cs typeface="Times New Roman" panose="02020603050405020304" pitchFamily="18" charset="0"/>
              </a:rPr>
              <a:t>Step 3:</a:t>
            </a:r>
          </a:p>
          <a:p>
            <a:r>
              <a:rPr lang="en-GB" b="1" dirty="0">
                <a:cs typeface="Times New Roman" panose="02020603050405020304" pitchFamily="18" charset="0"/>
              </a:rPr>
              <a:t>Check your calculation:</a:t>
            </a:r>
          </a:p>
          <a:p>
            <a:pPr marL="285750" indent="-285750">
              <a:buFont typeface="Arial" panose="020B0604020202020204" pitchFamily="34" charset="0"/>
              <a:buChar char="•"/>
            </a:pPr>
            <a:r>
              <a:rPr lang="en-GB" b="1" dirty="0">
                <a:cs typeface="Times New Roman" panose="02020603050405020304" pitchFamily="18" charset="0"/>
              </a:rPr>
              <a:t>by using the inverse </a:t>
            </a:r>
            <a:r>
              <a:rPr lang="en-GB" dirty="0">
                <a:cs typeface="Times New Roman" panose="02020603050405020304" pitchFamily="18" charset="0"/>
              </a:rPr>
              <a:t>(29 + 1206 = 1235)</a:t>
            </a:r>
          </a:p>
          <a:p>
            <a:pPr marL="285750" indent="-285750">
              <a:buFont typeface="Arial" panose="020B0604020202020204" pitchFamily="34" charset="0"/>
              <a:buChar char="•"/>
            </a:pPr>
            <a:r>
              <a:rPr lang="en-GB" b="1" dirty="0">
                <a:cs typeface="Times New Roman" panose="02020603050405020304" pitchFamily="18" charset="0"/>
              </a:rPr>
              <a:t>adding all the totals for children, teachers and  parents  to check it equals 1235.</a:t>
            </a:r>
          </a:p>
          <a:p>
            <a:r>
              <a:rPr lang="en-GB" dirty="0">
                <a:cs typeface="Times New Roman" panose="02020603050405020304" pitchFamily="18" charset="0"/>
              </a:rPr>
              <a:t> 	 1206 +27+ 29= 1235</a:t>
            </a:r>
          </a:p>
        </p:txBody>
      </p:sp>
      <p:sp>
        <p:nvSpPr>
          <p:cNvPr id="8" name="Text Box 2">
            <a:extLst>
              <a:ext uri="{FF2B5EF4-FFF2-40B4-BE49-F238E27FC236}">
                <a16:creationId xmlns:a16="http://schemas.microsoft.com/office/drawing/2014/main" id="{D775A32F-6EE0-4238-AD7B-00A6AE703C1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1" name="Content Placeholder 6">
            <a:extLst>
              <a:ext uri="{FF2B5EF4-FFF2-40B4-BE49-F238E27FC236}">
                <a16:creationId xmlns:a16="http://schemas.microsoft.com/office/drawing/2014/main" id="{2AF30C61-9CD0-4747-81DE-2CB5C4DE6B4D}"/>
              </a:ext>
            </a:extLst>
          </p:cNvPr>
          <p:cNvSpPr>
            <a:spLocks noGrp="1"/>
          </p:cNvSpPr>
          <p:nvPr>
            <p:ph idx="1"/>
          </p:nvPr>
        </p:nvSpPr>
        <p:spPr>
          <a:xfrm>
            <a:off x="6096000" y="1801733"/>
            <a:ext cx="533400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9" name="Picture 8">
            <a:extLst>
              <a:ext uri="{FF2B5EF4-FFF2-40B4-BE49-F238E27FC236}">
                <a16:creationId xmlns:a16="http://schemas.microsoft.com/office/drawing/2014/main" id="{D05C893C-1B71-45A5-A69C-30CCAFB06D43}"/>
              </a:ext>
            </a:extLst>
          </p:cNvPr>
          <p:cNvPicPr>
            <a:picLocks noChangeAspect="1"/>
          </p:cNvPicPr>
          <p:nvPr/>
        </p:nvPicPr>
        <p:blipFill rotWithShape="1">
          <a:blip r:embed="rId2"/>
          <a:srcRect b="11748"/>
          <a:stretch/>
        </p:blipFill>
        <p:spPr>
          <a:xfrm>
            <a:off x="7021796" y="1919378"/>
            <a:ext cx="3912571" cy="3795164"/>
          </a:xfrm>
          <a:prstGeom prst="rect">
            <a:avLst/>
          </a:prstGeom>
          <a:ln w="19050">
            <a:solidFill>
              <a:schemeClr val="tx1"/>
            </a:solidFill>
          </a:ln>
        </p:spPr>
      </p:pic>
    </p:spTree>
    <p:extLst>
      <p:ext uri="{BB962C8B-B14F-4D97-AF65-F5344CB8AC3E}">
        <p14:creationId xmlns:p14="http://schemas.microsoft.com/office/powerpoint/2010/main" val="341533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387FDA3C-AB71-4EF4-9801-4E4BD1363539}"/>
              </a:ext>
            </a:extLst>
          </p:cNvPr>
          <p:cNvPicPr>
            <a:picLocks noChangeAspect="1"/>
          </p:cNvPicPr>
          <p:nvPr/>
        </p:nvPicPr>
        <p:blipFill>
          <a:blip r:embed="rId2"/>
          <a:stretch>
            <a:fillRect/>
          </a:stretch>
        </p:blipFill>
        <p:spPr>
          <a:xfrm>
            <a:off x="141317" y="85441"/>
            <a:ext cx="4334586" cy="3653079"/>
          </a:xfrm>
          <a:prstGeom prst="rect">
            <a:avLst/>
          </a:prstGeom>
        </p:spPr>
      </p:pic>
      <p:sp>
        <p:nvSpPr>
          <p:cNvPr id="9" name="TextBox 8">
            <a:extLst>
              <a:ext uri="{FF2B5EF4-FFF2-40B4-BE49-F238E27FC236}">
                <a16:creationId xmlns:a16="http://schemas.microsoft.com/office/drawing/2014/main" id="{E02EE514-C18E-47D3-AD4B-B948CC90E0B7}"/>
              </a:ext>
            </a:extLst>
          </p:cNvPr>
          <p:cNvSpPr txBox="1"/>
          <p:nvPr/>
        </p:nvSpPr>
        <p:spPr>
          <a:xfrm>
            <a:off x="3859482" y="284377"/>
            <a:ext cx="4223873" cy="1077218"/>
          </a:xfrm>
          <a:prstGeom prst="rect">
            <a:avLst/>
          </a:prstGeom>
          <a:noFill/>
        </p:spPr>
        <p:txBody>
          <a:bodyPr wrap="square" rtlCol="0">
            <a:spAutoFit/>
          </a:bodyPr>
          <a:lstStyle/>
          <a:p>
            <a:r>
              <a:rPr lang="en-GB" sz="1600" b="1" dirty="0"/>
              <a:t>People = Children + teachers + parents</a:t>
            </a:r>
          </a:p>
          <a:p>
            <a:r>
              <a:rPr lang="en-GB" sz="1600" b="1" dirty="0"/>
              <a:t>1,235 = 1179 + 27 + parents </a:t>
            </a:r>
          </a:p>
          <a:p>
            <a:endParaRPr lang="en-GB" sz="1600" b="1" dirty="0"/>
          </a:p>
          <a:p>
            <a:r>
              <a:rPr lang="en-GB" sz="1600" b="1" dirty="0"/>
              <a:t>People – (</a:t>
            </a:r>
            <a:r>
              <a:rPr lang="en-GB" sz="1600" b="1" dirty="0">
                <a:solidFill>
                  <a:srgbClr val="FFC000"/>
                </a:solidFill>
              </a:rPr>
              <a:t>children</a:t>
            </a:r>
            <a:r>
              <a:rPr lang="en-GB" sz="1600" b="1" dirty="0"/>
              <a:t> + </a:t>
            </a:r>
            <a:r>
              <a:rPr lang="en-GB" sz="1600" b="1" dirty="0">
                <a:solidFill>
                  <a:schemeClr val="accent1"/>
                </a:solidFill>
              </a:rPr>
              <a:t>teachers</a:t>
            </a:r>
            <a:r>
              <a:rPr lang="en-GB" sz="1600" b="1" dirty="0"/>
              <a:t>) = </a:t>
            </a:r>
            <a:r>
              <a:rPr lang="en-GB" sz="1600" b="1" dirty="0">
                <a:solidFill>
                  <a:srgbClr val="7030A0"/>
                </a:solidFill>
              </a:rPr>
              <a:t>parents</a:t>
            </a:r>
          </a:p>
        </p:txBody>
      </p:sp>
      <p:pic>
        <p:nvPicPr>
          <p:cNvPr id="13" name="Picture 12">
            <a:extLst>
              <a:ext uri="{FF2B5EF4-FFF2-40B4-BE49-F238E27FC236}">
                <a16:creationId xmlns:a16="http://schemas.microsoft.com/office/drawing/2014/main" id="{06F4E9E2-F323-4226-849C-4617D5EC6469}"/>
              </a:ext>
            </a:extLst>
          </p:cNvPr>
          <p:cNvPicPr>
            <a:picLocks noChangeAspect="1"/>
          </p:cNvPicPr>
          <p:nvPr/>
        </p:nvPicPr>
        <p:blipFill>
          <a:blip r:embed="rId3"/>
          <a:stretch>
            <a:fillRect/>
          </a:stretch>
        </p:blipFill>
        <p:spPr>
          <a:xfrm>
            <a:off x="141317" y="4295876"/>
            <a:ext cx="5594466" cy="2277747"/>
          </a:xfrm>
          <a:prstGeom prst="rect">
            <a:avLst/>
          </a:prstGeom>
        </p:spPr>
      </p:pic>
      <p:sp>
        <p:nvSpPr>
          <p:cNvPr id="15" name="TextBox 14">
            <a:extLst>
              <a:ext uri="{FF2B5EF4-FFF2-40B4-BE49-F238E27FC236}">
                <a16:creationId xmlns:a16="http://schemas.microsoft.com/office/drawing/2014/main" id="{7B2E724F-EF9E-4F97-A3C9-F706C77F5C76}"/>
              </a:ext>
            </a:extLst>
          </p:cNvPr>
          <p:cNvSpPr txBox="1"/>
          <p:nvPr/>
        </p:nvSpPr>
        <p:spPr>
          <a:xfrm>
            <a:off x="5735783" y="1571656"/>
            <a:ext cx="6105893" cy="1169551"/>
          </a:xfrm>
          <a:prstGeom prst="rect">
            <a:avLst/>
          </a:prstGeom>
          <a:solidFill>
            <a:schemeClr val="bg2"/>
          </a:solidFill>
        </p:spPr>
        <p:txBody>
          <a:bodyPr wrap="square">
            <a:spAutoFit/>
          </a:bodyPr>
          <a:lstStyle/>
          <a:p>
            <a:r>
              <a:rPr lang="en-GB" sz="1400" b="1" dirty="0"/>
              <a:t>Step 1:</a:t>
            </a:r>
          </a:p>
          <a:p>
            <a:r>
              <a:rPr lang="en-GB" sz="1400" b="1" dirty="0"/>
              <a:t>Add the numbers of children (1179) and teachers (27) together. </a:t>
            </a:r>
          </a:p>
          <a:p>
            <a:r>
              <a:rPr lang="en-GB" sz="1400" b="1" i="1" dirty="0">
                <a:solidFill>
                  <a:schemeClr val="tx2">
                    <a:lumMod val="60000"/>
                    <a:lumOff val="40000"/>
                  </a:schemeClr>
                </a:solidFill>
              </a:rPr>
              <a:t>27 is nearly 30 so can add 30 and subtract 3</a:t>
            </a:r>
          </a:p>
          <a:p>
            <a:r>
              <a:rPr lang="en-GB" sz="1400" b="1" i="1" dirty="0">
                <a:solidFill>
                  <a:schemeClr val="tx2">
                    <a:lumMod val="60000"/>
                    <a:lumOff val="40000"/>
                  </a:schemeClr>
                </a:solidFill>
              </a:rPr>
              <a:t>1179 +30 = 1209</a:t>
            </a:r>
          </a:p>
          <a:p>
            <a:r>
              <a:rPr lang="en-GB" sz="1400" dirty="0"/>
              <a:t>1179 +27 = 1206</a:t>
            </a:r>
          </a:p>
        </p:txBody>
      </p:sp>
      <p:sp>
        <p:nvSpPr>
          <p:cNvPr id="17" name="TextBox 16">
            <a:extLst>
              <a:ext uri="{FF2B5EF4-FFF2-40B4-BE49-F238E27FC236}">
                <a16:creationId xmlns:a16="http://schemas.microsoft.com/office/drawing/2014/main" id="{F81FBD75-EE2E-4EC1-B0D6-3BC3F99E796B}"/>
              </a:ext>
            </a:extLst>
          </p:cNvPr>
          <p:cNvSpPr txBox="1"/>
          <p:nvPr/>
        </p:nvSpPr>
        <p:spPr>
          <a:xfrm>
            <a:off x="5743976" y="2938716"/>
            <a:ext cx="6105893" cy="2246769"/>
          </a:xfrm>
          <a:prstGeom prst="rect">
            <a:avLst/>
          </a:prstGeom>
          <a:solidFill>
            <a:schemeClr val="bg2"/>
          </a:solidFill>
        </p:spPr>
        <p:txBody>
          <a:bodyPr wrap="square">
            <a:spAutoFit/>
          </a:bodyPr>
          <a:lstStyle/>
          <a:p>
            <a:r>
              <a:rPr lang="en-GB" sz="1400" b="1" dirty="0">
                <a:cs typeface="Times New Roman" panose="02020603050405020304" pitchFamily="18" charset="0"/>
              </a:rPr>
              <a:t>Step 2:</a:t>
            </a:r>
          </a:p>
          <a:p>
            <a:r>
              <a:rPr lang="en-GB" sz="1400" b="1" dirty="0">
                <a:cs typeface="Times New Roman" panose="02020603050405020304" pitchFamily="18" charset="0"/>
              </a:rPr>
              <a:t>Subtract the number of teachers and children from the total number of people going on the trip. This will tell us how many parents are going.</a:t>
            </a:r>
          </a:p>
          <a:p>
            <a:r>
              <a:rPr lang="en-GB" sz="1400" b="1" i="1" dirty="0">
                <a:solidFill>
                  <a:schemeClr val="tx2">
                    <a:lumMod val="60000"/>
                    <a:lumOff val="40000"/>
                  </a:schemeClr>
                </a:solidFill>
                <a:cs typeface="Times New Roman" panose="02020603050405020304" pitchFamily="18" charset="0"/>
              </a:rPr>
              <a:t>Can use the difference between the numbers </a:t>
            </a:r>
          </a:p>
          <a:p>
            <a:r>
              <a:rPr lang="en-GB" sz="1400" b="1" i="1" dirty="0">
                <a:solidFill>
                  <a:schemeClr val="tx2">
                    <a:lumMod val="60000"/>
                    <a:lumOff val="40000"/>
                  </a:schemeClr>
                </a:solidFill>
                <a:cs typeface="Times New Roman" panose="02020603050405020304" pitchFamily="18" charset="0"/>
              </a:rPr>
              <a:t>1206 +? = 1235</a:t>
            </a:r>
          </a:p>
          <a:p>
            <a:r>
              <a:rPr lang="en-GB" sz="1400" b="1" i="1" dirty="0">
                <a:solidFill>
                  <a:schemeClr val="tx2">
                    <a:lumMod val="60000"/>
                    <a:lumOff val="40000"/>
                  </a:schemeClr>
                </a:solidFill>
                <a:cs typeface="Times New Roman" panose="02020603050405020304" pitchFamily="18" charset="0"/>
              </a:rPr>
              <a:t>1206 +29 = 1235</a:t>
            </a:r>
          </a:p>
          <a:p>
            <a:endParaRPr lang="en-GB" sz="1400" b="1" dirty="0">
              <a:cs typeface="Times New Roman" panose="02020603050405020304" pitchFamily="18" charset="0"/>
            </a:endParaRPr>
          </a:p>
          <a:p>
            <a:r>
              <a:rPr lang="en-GB" sz="1400" dirty="0">
                <a:cs typeface="Times New Roman" panose="02020603050405020304" pitchFamily="18" charset="0"/>
              </a:rPr>
              <a:t>1235 - 1206 = 29 </a:t>
            </a:r>
          </a:p>
          <a:p>
            <a:r>
              <a:rPr lang="en-GB" sz="1400" dirty="0">
                <a:cs typeface="Times New Roman" panose="02020603050405020304" pitchFamily="18" charset="0"/>
              </a:rPr>
              <a:t>29 parents </a:t>
            </a:r>
            <a:endParaRPr lang="en-GB" dirty="0">
              <a:cs typeface="Times New Roman" panose="02020603050405020304" pitchFamily="18" charset="0"/>
            </a:endParaRPr>
          </a:p>
        </p:txBody>
      </p:sp>
      <p:sp>
        <p:nvSpPr>
          <p:cNvPr id="19" name="TextBox 18">
            <a:extLst>
              <a:ext uri="{FF2B5EF4-FFF2-40B4-BE49-F238E27FC236}">
                <a16:creationId xmlns:a16="http://schemas.microsoft.com/office/drawing/2014/main" id="{B44A1BAB-8AA3-44A6-A9B4-C8F3F08CA76E}"/>
              </a:ext>
            </a:extLst>
          </p:cNvPr>
          <p:cNvSpPr txBox="1"/>
          <p:nvPr/>
        </p:nvSpPr>
        <p:spPr>
          <a:xfrm>
            <a:off x="5743976" y="5299218"/>
            <a:ext cx="6105893" cy="1384995"/>
          </a:xfrm>
          <a:prstGeom prst="rect">
            <a:avLst/>
          </a:prstGeom>
          <a:solidFill>
            <a:schemeClr val="bg2"/>
          </a:solidFill>
        </p:spPr>
        <p:txBody>
          <a:bodyPr wrap="square">
            <a:spAutoFit/>
          </a:bodyPr>
          <a:lstStyle/>
          <a:p>
            <a:r>
              <a:rPr lang="en-GB" sz="1400" b="1" dirty="0">
                <a:cs typeface="Times New Roman" panose="02020603050405020304" pitchFamily="18" charset="0"/>
              </a:rPr>
              <a:t>Step 3:</a:t>
            </a:r>
          </a:p>
          <a:p>
            <a:r>
              <a:rPr lang="en-GB" sz="1400" b="1" dirty="0">
                <a:cs typeface="Times New Roman" panose="02020603050405020304" pitchFamily="18" charset="0"/>
              </a:rPr>
              <a:t>Check your calculation:</a:t>
            </a:r>
          </a:p>
          <a:p>
            <a:pPr marL="285750" indent="-285750">
              <a:buFont typeface="Arial" panose="020B0604020202020204" pitchFamily="34" charset="0"/>
              <a:buChar char="•"/>
            </a:pPr>
            <a:r>
              <a:rPr lang="en-GB" sz="1400" b="1" dirty="0">
                <a:cs typeface="Times New Roman" panose="02020603050405020304" pitchFamily="18" charset="0"/>
              </a:rPr>
              <a:t>by using the inverse </a:t>
            </a:r>
            <a:r>
              <a:rPr lang="en-GB" sz="1400" dirty="0">
                <a:cs typeface="Times New Roman" panose="02020603050405020304" pitchFamily="18" charset="0"/>
              </a:rPr>
              <a:t>(29 + 1206 = 1235)</a:t>
            </a:r>
          </a:p>
          <a:p>
            <a:pPr marL="285750" indent="-285750">
              <a:buFont typeface="Arial" panose="020B0604020202020204" pitchFamily="34" charset="0"/>
              <a:buChar char="•"/>
            </a:pPr>
            <a:r>
              <a:rPr lang="en-GB" sz="1400" b="1" dirty="0">
                <a:cs typeface="Times New Roman" panose="02020603050405020304" pitchFamily="18" charset="0"/>
              </a:rPr>
              <a:t>adding all the totals for children, teachers and  parents  to check it equals 1235.</a:t>
            </a:r>
          </a:p>
          <a:p>
            <a:r>
              <a:rPr lang="en-GB" sz="1400" dirty="0">
                <a:cs typeface="Times New Roman" panose="02020603050405020304" pitchFamily="18" charset="0"/>
              </a:rPr>
              <a:t> 	 1206 +27+ 29= 1235</a:t>
            </a:r>
          </a:p>
        </p:txBody>
      </p:sp>
    </p:spTree>
    <p:extLst>
      <p:ext uri="{BB962C8B-B14F-4D97-AF65-F5344CB8AC3E}">
        <p14:creationId xmlns:p14="http://schemas.microsoft.com/office/powerpoint/2010/main" val="491648058"/>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413</TotalTime>
  <Words>1002</Words>
  <Application>Microsoft Office PowerPoint</Application>
  <PresentationFormat>Widescreen</PresentationFormat>
  <Paragraphs>151</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Symbol</vt:lpstr>
      <vt:lpstr>3_HIAS PowerPoint template</vt:lpstr>
      <vt:lpstr>Year 4</vt:lpstr>
      <vt:lpstr> HIAS Blended Learning Resource</vt:lpstr>
      <vt:lpstr>PowerPoint Presentation</vt:lpstr>
      <vt:lpstr>Solve number and practical problems that involve an understanding of place value and with increasingly large positive numbers</vt:lpstr>
      <vt:lpstr>Understand the problem</vt:lpstr>
      <vt:lpstr>Make a Plan</vt:lpstr>
      <vt:lpstr>PowerPoint Presentation</vt:lpstr>
      <vt:lpstr>Carry out your plan: show your reasoning</vt:lpstr>
      <vt:lpstr>PowerPoint Presentation</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Vickers, Rebecca</cp:lastModifiedBy>
  <cp:revision>12</cp:revision>
  <dcterms:created xsi:type="dcterms:W3CDTF">2021-01-05T11:02:27Z</dcterms:created>
  <dcterms:modified xsi:type="dcterms:W3CDTF">2021-02-09T15:25:01Z</dcterms:modified>
</cp:coreProperties>
</file>