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72" r:id="rId2"/>
    <p:sldId id="2643" r:id="rId3"/>
    <p:sldId id="2645" r:id="rId4"/>
    <p:sldId id="262" r:id="rId5"/>
    <p:sldId id="273" r:id="rId6"/>
    <p:sldId id="2637" r:id="rId7"/>
    <p:sldId id="2638" r:id="rId8"/>
    <p:sldId id="2639" r:id="rId9"/>
    <p:sldId id="2646" r:id="rId10"/>
    <p:sldId id="2641" r:id="rId11"/>
    <p:sldId id="2642" r:id="rId12"/>
    <p:sldId id="26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A3B3F0-6667-4AA4-9D98-2D9F49FBC583}" v="14" dt="2021-02-09T07:53:46.3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08" autoAdjust="0"/>
    <p:restoredTop sz="94660"/>
  </p:normalViewPr>
  <p:slideViewPr>
    <p:cSldViewPr snapToGrid="0">
      <p:cViewPr varScale="1">
        <p:scale>
          <a:sx n="81" d="100"/>
          <a:sy n="81" d="100"/>
        </p:scale>
        <p:origin x="40" y="9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ifft, Jacqui" userId="e081c27f-f45d-4bac-b4a7-d1871eea1aad" providerId="ADAL" clId="{46A3B3F0-6667-4AA4-9D98-2D9F49FBC583}"/>
    <pc:docChg chg="undo custSel addSld delSld modSld">
      <pc:chgData name="Clifft, Jacqui" userId="e081c27f-f45d-4bac-b4a7-d1871eea1aad" providerId="ADAL" clId="{46A3B3F0-6667-4AA4-9D98-2D9F49FBC583}" dt="2021-02-09T08:09:52.361" v="1654" actId="1076"/>
      <pc:docMkLst>
        <pc:docMk/>
      </pc:docMkLst>
      <pc:sldChg chg="addSp modSp mod">
        <pc:chgData name="Clifft, Jacqui" userId="e081c27f-f45d-4bac-b4a7-d1871eea1aad" providerId="ADAL" clId="{46A3B3F0-6667-4AA4-9D98-2D9F49FBC583}" dt="2021-02-09T06:51:44.407" v="8" actId="732"/>
        <pc:sldMkLst>
          <pc:docMk/>
          <pc:sldMk cId="4061990253" sldId="262"/>
        </pc:sldMkLst>
        <pc:picChg chg="mod modCrop">
          <ac:chgData name="Clifft, Jacqui" userId="e081c27f-f45d-4bac-b4a7-d1871eea1aad" providerId="ADAL" clId="{46A3B3F0-6667-4AA4-9D98-2D9F49FBC583}" dt="2021-02-09T06:51:44.407" v="8" actId="732"/>
          <ac:picMkLst>
            <pc:docMk/>
            <pc:sldMk cId="4061990253" sldId="262"/>
            <ac:picMk id="4" creationId="{8C46D5BD-1420-48AC-878C-343B0431EBD2}"/>
          </ac:picMkLst>
        </pc:picChg>
        <pc:picChg chg="add mod">
          <ac:chgData name="Clifft, Jacqui" userId="e081c27f-f45d-4bac-b4a7-d1871eea1aad" providerId="ADAL" clId="{46A3B3F0-6667-4AA4-9D98-2D9F49FBC583}" dt="2021-02-08T08:15:14.162" v="3" actId="1076"/>
          <ac:picMkLst>
            <pc:docMk/>
            <pc:sldMk cId="4061990253" sldId="262"/>
            <ac:picMk id="7" creationId="{9A6E9E7A-BCD3-4378-9EAD-DC2530F8FF2F}"/>
          </ac:picMkLst>
        </pc:picChg>
      </pc:sldChg>
      <pc:sldChg chg="modSp mod">
        <pc:chgData name="Clifft, Jacqui" userId="e081c27f-f45d-4bac-b4a7-d1871eea1aad" providerId="ADAL" clId="{46A3B3F0-6667-4AA4-9D98-2D9F49FBC583}" dt="2021-02-09T06:54:25.804" v="349" actId="20577"/>
        <pc:sldMkLst>
          <pc:docMk/>
          <pc:sldMk cId="564609733" sldId="273"/>
        </pc:sldMkLst>
        <pc:spChg chg="mod">
          <ac:chgData name="Clifft, Jacqui" userId="e081c27f-f45d-4bac-b4a7-d1871eea1aad" providerId="ADAL" clId="{46A3B3F0-6667-4AA4-9D98-2D9F49FBC583}" dt="2021-02-09T06:54:25.804" v="349" actId="20577"/>
          <ac:spMkLst>
            <pc:docMk/>
            <pc:sldMk cId="564609733" sldId="273"/>
            <ac:spMk id="10" creationId="{4354E2B1-015F-49CE-9770-4DDD36444C69}"/>
          </ac:spMkLst>
        </pc:spChg>
        <pc:picChg chg="mod modCrop">
          <ac:chgData name="Clifft, Jacqui" userId="e081c27f-f45d-4bac-b4a7-d1871eea1aad" providerId="ADAL" clId="{46A3B3F0-6667-4AA4-9D98-2D9F49FBC583}" dt="2021-02-09T06:51:35.704" v="6" actId="1076"/>
          <ac:picMkLst>
            <pc:docMk/>
            <pc:sldMk cId="564609733" sldId="273"/>
            <ac:picMk id="6" creationId="{5F4E4C8B-596A-4FEC-BD21-8A312E30578A}"/>
          </ac:picMkLst>
        </pc:picChg>
      </pc:sldChg>
      <pc:sldChg chg="addSp delSp modSp mod">
        <pc:chgData name="Clifft, Jacqui" userId="e081c27f-f45d-4bac-b4a7-d1871eea1aad" providerId="ADAL" clId="{46A3B3F0-6667-4AA4-9D98-2D9F49FBC583}" dt="2021-02-09T07:48:59.450" v="1503" actId="20577"/>
        <pc:sldMkLst>
          <pc:docMk/>
          <pc:sldMk cId="2483527723" sldId="2637"/>
        </pc:sldMkLst>
        <pc:spChg chg="mod">
          <ac:chgData name="Clifft, Jacqui" userId="e081c27f-f45d-4bac-b4a7-d1871eea1aad" providerId="ADAL" clId="{46A3B3F0-6667-4AA4-9D98-2D9F49FBC583}" dt="2021-02-09T07:48:59.450" v="1503" actId="20577"/>
          <ac:spMkLst>
            <pc:docMk/>
            <pc:sldMk cId="2483527723" sldId="2637"/>
            <ac:spMk id="3" creationId="{C108D53A-CBF5-4B0E-8282-15120F8F0D36}"/>
          </ac:spMkLst>
        </pc:spChg>
        <pc:spChg chg="mod">
          <ac:chgData name="Clifft, Jacqui" userId="e081c27f-f45d-4bac-b4a7-d1871eea1aad" providerId="ADAL" clId="{46A3B3F0-6667-4AA4-9D98-2D9F49FBC583}" dt="2021-02-09T07:38:02.526" v="1122" actId="14100"/>
          <ac:spMkLst>
            <pc:docMk/>
            <pc:sldMk cId="2483527723" sldId="2637"/>
            <ac:spMk id="8" creationId="{C14DEFC3-0C95-497B-AFFA-CBC417195164}"/>
          </ac:spMkLst>
        </pc:spChg>
        <pc:picChg chg="add del">
          <ac:chgData name="Clifft, Jacqui" userId="e081c27f-f45d-4bac-b4a7-d1871eea1aad" providerId="ADAL" clId="{46A3B3F0-6667-4AA4-9D98-2D9F49FBC583}" dt="2021-02-09T07:37:56.847" v="1117" actId="478"/>
          <ac:picMkLst>
            <pc:docMk/>
            <pc:sldMk cId="2483527723" sldId="2637"/>
            <ac:picMk id="5" creationId="{9C7CE379-D041-438B-9392-948760F19130}"/>
          </ac:picMkLst>
        </pc:picChg>
        <pc:picChg chg="del">
          <ac:chgData name="Clifft, Jacqui" userId="e081c27f-f45d-4bac-b4a7-d1871eea1aad" providerId="ADAL" clId="{46A3B3F0-6667-4AA4-9D98-2D9F49FBC583}" dt="2021-02-09T06:51:53.245" v="9" actId="478"/>
          <ac:picMkLst>
            <pc:docMk/>
            <pc:sldMk cId="2483527723" sldId="2637"/>
            <ac:picMk id="6" creationId="{97C27121-BAF7-48C2-83CA-714038560F4C}"/>
          </ac:picMkLst>
        </pc:picChg>
        <pc:picChg chg="add mod">
          <ac:chgData name="Clifft, Jacqui" userId="e081c27f-f45d-4bac-b4a7-d1871eea1aad" providerId="ADAL" clId="{46A3B3F0-6667-4AA4-9D98-2D9F49FBC583}" dt="2021-02-09T06:52:00.957" v="13" actId="1076"/>
          <ac:picMkLst>
            <pc:docMk/>
            <pc:sldMk cId="2483527723" sldId="2637"/>
            <ac:picMk id="9" creationId="{8C8EF939-C636-4FE9-81CE-429B03AD9983}"/>
          </ac:picMkLst>
        </pc:picChg>
      </pc:sldChg>
      <pc:sldChg chg="addSp delSp modSp mod">
        <pc:chgData name="Clifft, Jacqui" userId="e081c27f-f45d-4bac-b4a7-d1871eea1aad" providerId="ADAL" clId="{46A3B3F0-6667-4AA4-9D98-2D9F49FBC583}" dt="2021-02-09T07:29:18.908" v="942" actId="1076"/>
        <pc:sldMkLst>
          <pc:docMk/>
          <pc:sldMk cId="3387439793" sldId="2638"/>
        </pc:sldMkLst>
        <pc:spChg chg="del">
          <ac:chgData name="Clifft, Jacqui" userId="e081c27f-f45d-4bac-b4a7-d1871eea1aad" providerId="ADAL" clId="{46A3B3F0-6667-4AA4-9D98-2D9F49FBC583}" dt="2021-02-09T07:00:26.938" v="723" actId="478"/>
          <ac:spMkLst>
            <pc:docMk/>
            <pc:sldMk cId="3387439793" sldId="2638"/>
            <ac:spMk id="2" creationId="{B4718B10-2DAF-4E11-9FD0-7BA96F20A1A1}"/>
          </ac:spMkLst>
        </pc:spChg>
        <pc:spChg chg="add mod">
          <ac:chgData name="Clifft, Jacqui" userId="e081c27f-f45d-4bac-b4a7-d1871eea1aad" providerId="ADAL" clId="{46A3B3F0-6667-4AA4-9D98-2D9F49FBC583}" dt="2021-02-09T07:29:06.932" v="938" actId="1076"/>
          <ac:spMkLst>
            <pc:docMk/>
            <pc:sldMk cId="3387439793" sldId="2638"/>
            <ac:spMk id="10" creationId="{FF1B32EC-D153-4DC7-B322-F072BA52FCC1}"/>
          </ac:spMkLst>
        </pc:spChg>
        <pc:picChg chg="add del mod">
          <ac:chgData name="Clifft, Jacqui" userId="e081c27f-f45d-4bac-b4a7-d1871eea1aad" providerId="ADAL" clId="{46A3B3F0-6667-4AA4-9D98-2D9F49FBC583}" dt="2021-02-09T07:29:02.663" v="937" actId="478"/>
          <ac:picMkLst>
            <pc:docMk/>
            <pc:sldMk cId="3387439793" sldId="2638"/>
            <ac:picMk id="4" creationId="{CF4B3640-793A-4FCE-88D5-509E92CCE54C}"/>
          </ac:picMkLst>
        </pc:picChg>
        <pc:picChg chg="add mod">
          <ac:chgData name="Clifft, Jacqui" userId="e081c27f-f45d-4bac-b4a7-d1871eea1aad" providerId="ADAL" clId="{46A3B3F0-6667-4AA4-9D98-2D9F49FBC583}" dt="2021-02-09T07:29:18.908" v="942" actId="1076"/>
          <ac:picMkLst>
            <pc:docMk/>
            <pc:sldMk cId="3387439793" sldId="2638"/>
            <ac:picMk id="5" creationId="{2518E306-1A31-46EB-82E6-CD4BEC3C6A2F}"/>
          </ac:picMkLst>
        </pc:picChg>
        <pc:picChg chg="add del mod">
          <ac:chgData name="Clifft, Jacqui" userId="e081c27f-f45d-4bac-b4a7-d1871eea1aad" providerId="ADAL" clId="{46A3B3F0-6667-4AA4-9D98-2D9F49FBC583}" dt="2021-02-09T07:23:44.452" v="753" actId="478"/>
          <ac:picMkLst>
            <pc:docMk/>
            <pc:sldMk cId="3387439793" sldId="2638"/>
            <ac:picMk id="7" creationId="{ECA6A0E8-D1EC-46E0-B77F-E2CC72E8C667}"/>
          </ac:picMkLst>
        </pc:picChg>
        <pc:picChg chg="add mod">
          <ac:chgData name="Clifft, Jacqui" userId="e081c27f-f45d-4bac-b4a7-d1871eea1aad" providerId="ADAL" clId="{46A3B3F0-6667-4AA4-9D98-2D9F49FBC583}" dt="2021-02-09T07:29:14.276" v="941" actId="14100"/>
          <ac:picMkLst>
            <pc:docMk/>
            <pc:sldMk cId="3387439793" sldId="2638"/>
            <ac:picMk id="9" creationId="{87FA2E6F-49C8-4900-846B-C3751AEDF98A}"/>
          </ac:picMkLst>
        </pc:picChg>
      </pc:sldChg>
      <pc:sldChg chg="addSp delSp modSp mod">
        <pc:chgData name="Clifft, Jacqui" userId="e081c27f-f45d-4bac-b4a7-d1871eea1aad" providerId="ADAL" clId="{46A3B3F0-6667-4AA4-9D98-2D9F49FBC583}" dt="2021-02-09T07:48:17.676" v="1455" actId="20577"/>
        <pc:sldMkLst>
          <pc:docMk/>
          <pc:sldMk cId="3415331786" sldId="2639"/>
        </pc:sldMkLst>
        <pc:spChg chg="mod">
          <ac:chgData name="Clifft, Jacqui" userId="e081c27f-f45d-4bac-b4a7-d1871eea1aad" providerId="ADAL" clId="{46A3B3F0-6667-4AA4-9D98-2D9F49FBC583}" dt="2021-02-09T07:40:05.237" v="1170" actId="1076"/>
          <ac:spMkLst>
            <pc:docMk/>
            <pc:sldMk cId="3415331786" sldId="2639"/>
            <ac:spMk id="2" creationId="{7E4AB234-D801-4FC2-BB72-FAB9C8B21463}"/>
          </ac:spMkLst>
        </pc:spChg>
        <pc:spChg chg="mod">
          <ac:chgData name="Clifft, Jacqui" userId="e081c27f-f45d-4bac-b4a7-d1871eea1aad" providerId="ADAL" clId="{46A3B3F0-6667-4AA4-9D98-2D9F49FBC583}" dt="2021-02-09T07:48:17.676" v="1455" actId="20577"/>
          <ac:spMkLst>
            <pc:docMk/>
            <pc:sldMk cId="3415331786" sldId="2639"/>
            <ac:spMk id="7" creationId="{9C2C7A72-7C4A-4506-8DEE-575441380A26}"/>
          </ac:spMkLst>
        </pc:spChg>
        <pc:spChg chg="mod">
          <ac:chgData name="Clifft, Jacqui" userId="e081c27f-f45d-4bac-b4a7-d1871eea1aad" providerId="ADAL" clId="{46A3B3F0-6667-4AA4-9D98-2D9F49FBC583}" dt="2021-02-09T07:37:52.163" v="1116" actId="20577"/>
          <ac:spMkLst>
            <pc:docMk/>
            <pc:sldMk cId="3415331786" sldId="2639"/>
            <ac:spMk id="11" creationId="{2AF30C61-9CD0-4747-81DE-2CB5C4DE6B4D}"/>
          </ac:spMkLst>
        </pc:spChg>
        <pc:picChg chg="del">
          <ac:chgData name="Clifft, Jacqui" userId="e081c27f-f45d-4bac-b4a7-d1871eea1aad" providerId="ADAL" clId="{46A3B3F0-6667-4AA4-9D98-2D9F49FBC583}" dt="2021-02-09T06:52:05.484" v="14" actId="478"/>
          <ac:picMkLst>
            <pc:docMk/>
            <pc:sldMk cId="3415331786" sldId="2639"/>
            <ac:picMk id="6" creationId="{2ACD541B-19F6-4D7B-8C35-81E71EE3495F}"/>
          </ac:picMkLst>
        </pc:picChg>
        <pc:picChg chg="add mod">
          <ac:chgData name="Clifft, Jacqui" userId="e081c27f-f45d-4bac-b4a7-d1871eea1aad" providerId="ADAL" clId="{46A3B3F0-6667-4AA4-9D98-2D9F49FBC583}" dt="2021-02-09T07:37:44.288" v="1112" actId="1076"/>
          <ac:picMkLst>
            <pc:docMk/>
            <pc:sldMk cId="3415331786" sldId="2639"/>
            <ac:picMk id="9" creationId="{D05C893C-1B71-45A5-A69C-30CCAFB06D43}"/>
          </ac:picMkLst>
        </pc:picChg>
        <pc:picChg chg="add del mod">
          <ac:chgData name="Clifft, Jacqui" userId="e081c27f-f45d-4bac-b4a7-d1871eea1aad" providerId="ADAL" clId="{46A3B3F0-6667-4AA4-9D98-2D9F49FBC583}" dt="2021-02-09T07:14:04.934" v="741"/>
          <ac:picMkLst>
            <pc:docMk/>
            <pc:sldMk cId="3415331786" sldId="2639"/>
            <ac:picMk id="10" creationId="{59729CAB-7DEE-4353-83F8-FFBAC76344D3}"/>
          </ac:picMkLst>
        </pc:picChg>
      </pc:sldChg>
      <pc:sldChg chg="addSp delSp modSp mod">
        <pc:chgData name="Clifft, Jacqui" userId="e081c27f-f45d-4bac-b4a7-d1871eea1aad" providerId="ADAL" clId="{46A3B3F0-6667-4AA4-9D98-2D9F49FBC583}" dt="2021-02-09T08:02:00.449" v="1651" actId="20577"/>
        <pc:sldMkLst>
          <pc:docMk/>
          <pc:sldMk cId="2384819719" sldId="2641"/>
        </pc:sldMkLst>
        <pc:spChg chg="mod">
          <ac:chgData name="Clifft, Jacqui" userId="e081c27f-f45d-4bac-b4a7-d1871eea1aad" providerId="ADAL" clId="{46A3B3F0-6667-4AA4-9D98-2D9F49FBC583}" dt="2021-02-09T07:53:31.832" v="1541" actId="20577"/>
          <ac:spMkLst>
            <pc:docMk/>
            <pc:sldMk cId="2384819719" sldId="2641"/>
            <ac:spMk id="6" creationId="{00BF20FB-1925-4104-B0A4-127381A90FBC}"/>
          </ac:spMkLst>
        </pc:spChg>
        <pc:spChg chg="mod">
          <ac:chgData name="Clifft, Jacqui" userId="e081c27f-f45d-4bac-b4a7-d1871eea1aad" providerId="ADAL" clId="{46A3B3F0-6667-4AA4-9D98-2D9F49FBC583}" dt="2021-02-09T08:02:00.449" v="1651" actId="20577"/>
          <ac:spMkLst>
            <pc:docMk/>
            <pc:sldMk cId="2384819719" sldId="2641"/>
            <ac:spMk id="7" creationId="{82B95C2A-ABE7-40E7-8C98-4D1427C073AA}"/>
          </ac:spMkLst>
        </pc:spChg>
        <pc:picChg chg="del">
          <ac:chgData name="Clifft, Jacqui" userId="e081c27f-f45d-4bac-b4a7-d1871eea1aad" providerId="ADAL" clId="{46A3B3F0-6667-4AA4-9D98-2D9F49FBC583}" dt="2021-02-09T06:52:17.175" v="18" actId="478"/>
          <ac:picMkLst>
            <pc:docMk/>
            <pc:sldMk cId="2384819719" sldId="2641"/>
            <ac:picMk id="8" creationId="{44EDE6C2-F7D2-4674-A1A7-E0434E73F649}"/>
          </ac:picMkLst>
        </pc:picChg>
        <pc:picChg chg="add mod">
          <ac:chgData name="Clifft, Jacqui" userId="e081c27f-f45d-4bac-b4a7-d1871eea1aad" providerId="ADAL" clId="{46A3B3F0-6667-4AA4-9D98-2D9F49FBC583}" dt="2021-02-09T06:52:23.090" v="21" actId="1076"/>
          <ac:picMkLst>
            <pc:docMk/>
            <pc:sldMk cId="2384819719" sldId="2641"/>
            <ac:picMk id="10" creationId="{4EEB471D-81A9-4401-87A5-74F0B520B2AF}"/>
          </ac:picMkLst>
        </pc:picChg>
      </pc:sldChg>
      <pc:sldChg chg="addSp delSp modSp mod">
        <pc:chgData name="Clifft, Jacqui" userId="e081c27f-f45d-4bac-b4a7-d1871eea1aad" providerId="ADAL" clId="{46A3B3F0-6667-4AA4-9D98-2D9F49FBC583}" dt="2021-02-09T08:09:52.361" v="1654" actId="1076"/>
        <pc:sldMkLst>
          <pc:docMk/>
          <pc:sldMk cId="3123064864" sldId="2642"/>
        </pc:sldMkLst>
        <pc:picChg chg="add del mod">
          <ac:chgData name="Clifft, Jacqui" userId="e081c27f-f45d-4bac-b4a7-d1871eea1aad" providerId="ADAL" clId="{46A3B3F0-6667-4AA4-9D98-2D9F49FBC583}" dt="2021-02-09T08:09:47.947" v="1652" actId="478"/>
          <ac:picMkLst>
            <pc:docMk/>
            <pc:sldMk cId="3123064864" sldId="2642"/>
            <ac:picMk id="4" creationId="{FDC4500F-6E18-4051-9EED-7B076867767C}"/>
          </ac:picMkLst>
        </pc:picChg>
        <pc:picChg chg="add del mod">
          <ac:chgData name="Clifft, Jacqui" userId="e081c27f-f45d-4bac-b4a7-d1871eea1aad" providerId="ADAL" clId="{46A3B3F0-6667-4AA4-9D98-2D9F49FBC583}" dt="2021-02-09T07:59:22.050" v="1543" actId="478"/>
          <ac:picMkLst>
            <pc:docMk/>
            <pc:sldMk cId="3123064864" sldId="2642"/>
            <ac:picMk id="9" creationId="{B5A9E5E2-93F7-4335-8799-943447FD7160}"/>
          </ac:picMkLst>
        </pc:picChg>
        <pc:picChg chg="add mod">
          <ac:chgData name="Clifft, Jacqui" userId="e081c27f-f45d-4bac-b4a7-d1871eea1aad" providerId="ADAL" clId="{46A3B3F0-6667-4AA4-9D98-2D9F49FBC583}" dt="2021-02-09T08:09:52.361" v="1654" actId="1076"/>
          <ac:picMkLst>
            <pc:docMk/>
            <pc:sldMk cId="3123064864" sldId="2642"/>
            <ac:picMk id="10" creationId="{0931BDAA-6C25-4D7A-B413-1F63A21D9C93}"/>
          </ac:picMkLst>
        </pc:picChg>
      </pc:sldChg>
      <pc:sldChg chg="del">
        <pc:chgData name="Clifft, Jacqui" userId="e081c27f-f45d-4bac-b4a7-d1871eea1aad" providerId="ADAL" clId="{46A3B3F0-6667-4AA4-9D98-2D9F49FBC583}" dt="2021-02-09T07:14:12.424" v="743" actId="47"/>
        <pc:sldMkLst>
          <pc:docMk/>
          <pc:sldMk cId="2895142760" sldId="2644"/>
        </pc:sldMkLst>
      </pc:sldChg>
      <pc:sldChg chg="addSp delSp modSp add mod">
        <pc:chgData name="Clifft, Jacqui" userId="e081c27f-f45d-4bac-b4a7-d1871eea1aad" providerId="ADAL" clId="{46A3B3F0-6667-4AA4-9D98-2D9F49FBC583}" dt="2021-02-09T07:53:13.877" v="1537" actId="1076"/>
        <pc:sldMkLst>
          <pc:docMk/>
          <pc:sldMk cId="491648058" sldId="2646"/>
        </pc:sldMkLst>
        <pc:spChg chg="add mod ord">
          <ac:chgData name="Clifft, Jacqui" userId="e081c27f-f45d-4bac-b4a7-d1871eea1aad" providerId="ADAL" clId="{46A3B3F0-6667-4AA4-9D98-2D9F49FBC583}" dt="2021-02-09T07:53:13.877" v="1537" actId="1076"/>
          <ac:spMkLst>
            <pc:docMk/>
            <pc:sldMk cId="491648058" sldId="2646"/>
            <ac:spMk id="9" creationId="{E02EE514-C18E-47D3-AD4B-B948CC90E0B7}"/>
          </ac:spMkLst>
        </pc:spChg>
        <pc:spChg chg="add mod">
          <ac:chgData name="Clifft, Jacqui" userId="e081c27f-f45d-4bac-b4a7-d1871eea1aad" providerId="ADAL" clId="{46A3B3F0-6667-4AA4-9D98-2D9F49FBC583}" dt="2021-02-09T07:52:29.373" v="1528" actId="255"/>
          <ac:spMkLst>
            <pc:docMk/>
            <pc:sldMk cId="491648058" sldId="2646"/>
            <ac:spMk id="15" creationId="{7B2E724F-EF9E-4F97-A3C9-F706C77F5C76}"/>
          </ac:spMkLst>
        </pc:spChg>
        <pc:spChg chg="add mod">
          <ac:chgData name="Clifft, Jacqui" userId="e081c27f-f45d-4bac-b4a7-d1871eea1aad" providerId="ADAL" clId="{46A3B3F0-6667-4AA4-9D98-2D9F49FBC583}" dt="2021-02-09T07:52:39.985" v="1531" actId="14100"/>
          <ac:spMkLst>
            <pc:docMk/>
            <pc:sldMk cId="491648058" sldId="2646"/>
            <ac:spMk id="17" creationId="{F81FBD75-EE2E-4EC1-B0D6-3BC3F99E796B}"/>
          </ac:spMkLst>
        </pc:spChg>
        <pc:spChg chg="add mod">
          <ac:chgData name="Clifft, Jacqui" userId="e081c27f-f45d-4bac-b4a7-d1871eea1aad" providerId="ADAL" clId="{46A3B3F0-6667-4AA4-9D98-2D9F49FBC583}" dt="2021-02-09T07:53:04.051" v="1535" actId="14100"/>
          <ac:spMkLst>
            <pc:docMk/>
            <pc:sldMk cId="491648058" sldId="2646"/>
            <ac:spMk id="19" creationId="{B44A1BAB-8AA3-44A6-A9B4-C8F3F08CA76E}"/>
          </ac:spMkLst>
        </pc:spChg>
        <pc:picChg chg="add del mod">
          <ac:chgData name="Clifft, Jacqui" userId="e081c27f-f45d-4bac-b4a7-d1871eea1aad" providerId="ADAL" clId="{46A3B3F0-6667-4AA4-9D98-2D9F49FBC583}" dt="2021-02-09T07:22:27.224" v="748" actId="478"/>
          <ac:picMkLst>
            <pc:docMk/>
            <pc:sldMk cId="491648058" sldId="2646"/>
            <ac:picMk id="3" creationId="{5482CC75-2D8C-421C-AE2B-47CE36588DF8}"/>
          </ac:picMkLst>
        </pc:picChg>
        <pc:picChg chg="del mod">
          <ac:chgData name="Clifft, Jacqui" userId="e081c27f-f45d-4bac-b4a7-d1871eea1aad" providerId="ADAL" clId="{46A3B3F0-6667-4AA4-9D98-2D9F49FBC583}" dt="2021-02-09T07:47:24.423" v="1403" actId="478"/>
          <ac:picMkLst>
            <pc:docMk/>
            <pc:sldMk cId="491648058" sldId="2646"/>
            <ac:picMk id="4" creationId="{CF4B3640-793A-4FCE-88D5-509E92CCE54C}"/>
          </ac:picMkLst>
        </pc:picChg>
        <pc:picChg chg="del mod">
          <ac:chgData name="Clifft, Jacqui" userId="e081c27f-f45d-4bac-b4a7-d1871eea1aad" providerId="ADAL" clId="{46A3B3F0-6667-4AA4-9D98-2D9F49FBC583}" dt="2021-02-09T07:34:09.190" v="990" actId="478"/>
          <ac:picMkLst>
            <pc:docMk/>
            <pc:sldMk cId="491648058" sldId="2646"/>
            <ac:picMk id="5" creationId="{2518E306-1A31-46EB-82E6-CD4BEC3C6A2F}"/>
          </ac:picMkLst>
        </pc:picChg>
        <pc:picChg chg="del">
          <ac:chgData name="Clifft, Jacqui" userId="e081c27f-f45d-4bac-b4a7-d1871eea1aad" providerId="ADAL" clId="{46A3B3F0-6667-4AA4-9D98-2D9F49FBC583}" dt="2021-02-09T07:17:11.345" v="744" actId="478"/>
          <ac:picMkLst>
            <pc:docMk/>
            <pc:sldMk cId="491648058" sldId="2646"/>
            <ac:picMk id="7" creationId="{ECA6A0E8-D1EC-46E0-B77F-E2CC72E8C667}"/>
          </ac:picMkLst>
        </pc:picChg>
        <pc:picChg chg="add del mod">
          <ac:chgData name="Clifft, Jacqui" userId="e081c27f-f45d-4bac-b4a7-d1871eea1aad" providerId="ADAL" clId="{46A3B3F0-6667-4AA4-9D98-2D9F49FBC583}" dt="2021-02-09T07:33:16.601" v="977" actId="478"/>
          <ac:picMkLst>
            <pc:docMk/>
            <pc:sldMk cId="491648058" sldId="2646"/>
            <ac:picMk id="8" creationId="{C7941E53-C2FA-4BFB-9151-EB6123B12EBD}"/>
          </ac:picMkLst>
        </pc:picChg>
        <pc:picChg chg="add mod">
          <ac:chgData name="Clifft, Jacqui" userId="e081c27f-f45d-4bac-b4a7-d1871eea1aad" providerId="ADAL" clId="{46A3B3F0-6667-4AA4-9D98-2D9F49FBC583}" dt="2021-02-09T07:53:09.991" v="1536" actId="14100"/>
          <ac:picMkLst>
            <pc:docMk/>
            <pc:sldMk cId="491648058" sldId="2646"/>
            <ac:picMk id="11" creationId="{387FDA3C-AB71-4EF4-9801-4E4BD1363539}"/>
          </ac:picMkLst>
        </pc:picChg>
        <pc:picChg chg="add mod">
          <ac:chgData name="Clifft, Jacqui" userId="e081c27f-f45d-4bac-b4a7-d1871eea1aad" providerId="ADAL" clId="{46A3B3F0-6667-4AA4-9D98-2D9F49FBC583}" dt="2021-02-09T07:51:51.033" v="1520" actId="14100"/>
          <ac:picMkLst>
            <pc:docMk/>
            <pc:sldMk cId="491648058" sldId="2646"/>
            <ac:picMk id="13" creationId="{06F4E9E2-F323-4226-849C-4617D5EC6469}"/>
          </ac:picMkLst>
        </pc:picChg>
      </pc:sldChg>
    </pc:docChg>
  </pc:docChgLst>
  <pc:docChgLst>
    <pc:chgData name="Vickers, Rebecca" userId="1cb76ec0-54a9-4a5f-862a-b37e527c4408" providerId="ADAL" clId="{BD7E28E0-B5D0-49E7-AAC2-67EF90D07E44}"/>
    <pc:docChg chg="modSld">
      <pc:chgData name="Vickers, Rebecca" userId="1cb76ec0-54a9-4a5f-862a-b37e527c4408" providerId="ADAL" clId="{BD7E28E0-B5D0-49E7-AAC2-67EF90D07E44}" dt="2021-02-09T15:24:56.442" v="0" actId="20577"/>
      <pc:docMkLst>
        <pc:docMk/>
      </pc:docMkLst>
      <pc:sldChg chg="modSp mod">
        <pc:chgData name="Vickers, Rebecca" userId="1cb76ec0-54a9-4a5f-862a-b37e527c4408" providerId="ADAL" clId="{BD7E28E0-B5D0-49E7-AAC2-67EF90D07E44}" dt="2021-02-09T15:24:56.442" v="0" actId="20577"/>
        <pc:sldMkLst>
          <pc:docMk/>
          <pc:sldMk cId="564609733" sldId="273"/>
        </pc:sldMkLst>
        <pc:spChg chg="mod">
          <ac:chgData name="Vickers, Rebecca" userId="1cb76ec0-54a9-4a5f-862a-b37e527c4408" providerId="ADAL" clId="{BD7E28E0-B5D0-49E7-AAC2-67EF90D07E44}" dt="2021-02-09T15:24:56.442" v="0" actId="20577"/>
          <ac:spMkLst>
            <pc:docMk/>
            <pc:sldMk cId="564609733" sldId="273"/>
            <ac:spMk id="10" creationId="{4354E2B1-015F-49CE-9770-4DDD36444C6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D0AFF3-C104-4FF2-9246-46F3E7242363}" type="datetimeFigureOut">
              <a:rPr lang="en-GB" smtClean="0"/>
              <a:t>09/02/2021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929179-DAC7-4087-8034-1DBDA8E953E7}" type="slidenum">
              <a:rPr lang="en-GB" smtClean="0"/>
              <a:t>‹#›</a:t>
            </a:fld>
            <a:endParaRPr lang="en-GB"/>
          </a:p>
        </p:txBody>
      </p:sp>
    </p:spTree>
    <p:extLst>
      <p:ext uri="{BB962C8B-B14F-4D97-AF65-F5344CB8AC3E}">
        <p14:creationId xmlns:p14="http://schemas.microsoft.com/office/powerpoint/2010/main" val="201758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3328298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66484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200996"/>
            <a:ext cx="103632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963084" y="1700809"/>
            <a:ext cx="103632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20676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609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088569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3175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547072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56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766733" y="1484785"/>
            <a:ext cx="6815667"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09601" y="1484785"/>
            <a:ext cx="4011084"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82905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5003" y="4800600"/>
            <a:ext cx="73152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605003" y="612775"/>
            <a:ext cx="7315200" cy="4114800"/>
          </a:xfrm>
        </p:spPr>
        <p:txBody>
          <a:bodyPr rtlCol="0">
            <a:normAutofit/>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605003" y="5367338"/>
            <a:ext cx="73152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35749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1" y="274638"/>
            <a:ext cx="81745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p:cNvSpPr>
            <a:spLocks noGrp="1"/>
          </p:cNvSpPr>
          <p:nvPr>
            <p:ph type="body" idx="1"/>
          </p:nvPr>
        </p:nvSpPr>
        <p:spPr bwMode="auto">
          <a:xfrm>
            <a:off x="609600" y="1600200"/>
            <a:ext cx="109728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052" name="Picture 2"/>
          <p:cNvPicPr>
            <a:picLocks noChangeAspect="1" noChangeArrowheads="1"/>
          </p:cNvPicPr>
          <p:nvPr/>
        </p:nvPicPr>
        <p:blipFill>
          <a:blip r:embed="rId11">
            <a:extLst>
              <a:ext uri="{28A0092B-C50C-407E-A947-70E740481C1C}">
                <a14:useLocalDpi xmlns:a14="http://schemas.microsoft.com/office/drawing/2010/main" val="0"/>
              </a:ext>
            </a:extLst>
          </a:blip>
          <a:srcRect r="81207" b="43192"/>
          <a:stretch>
            <a:fillRect/>
          </a:stretch>
        </p:blipFill>
        <p:spPr bwMode="auto">
          <a:xfrm>
            <a:off x="9914468" y="4652964"/>
            <a:ext cx="2518833"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15967" y="260350"/>
            <a:ext cx="2641600" cy="769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8413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a:solidFill>
            <a:schemeClr val="tx1"/>
          </a:solidFill>
          <a:latin typeface="Arial" pitchFamily="34" charset="0"/>
          <a:cs typeface="Arial" pitchFamily="34" charset="0"/>
        </a:defRPr>
      </a:lvl2pPr>
      <a:lvl3pPr algn="ctr" rtl="0" eaLnBrk="0" fontAlgn="base" hangingPunct="0">
        <a:spcBef>
          <a:spcPct val="0"/>
        </a:spcBef>
        <a:spcAft>
          <a:spcPct val="0"/>
        </a:spcAft>
        <a:defRPr sz="3200">
          <a:solidFill>
            <a:schemeClr val="tx1"/>
          </a:solidFill>
          <a:latin typeface="Arial" pitchFamily="34" charset="0"/>
          <a:cs typeface="Arial" pitchFamily="34" charset="0"/>
        </a:defRPr>
      </a:lvl3pPr>
      <a:lvl4pPr algn="ctr" rtl="0" eaLnBrk="0" fontAlgn="base" hangingPunct="0">
        <a:spcBef>
          <a:spcPct val="0"/>
        </a:spcBef>
        <a:spcAft>
          <a:spcPct val="0"/>
        </a:spcAft>
        <a:defRPr sz="3200">
          <a:solidFill>
            <a:schemeClr val="tx1"/>
          </a:solidFill>
          <a:latin typeface="Arial" pitchFamily="34" charset="0"/>
          <a:cs typeface="Arial" pitchFamily="34" charset="0"/>
        </a:defRPr>
      </a:lvl4pPr>
      <a:lvl5pPr algn="ctr" rtl="0" eaLnBrk="0" fontAlgn="base" hangingPunct="0">
        <a:spcBef>
          <a:spcPct val="0"/>
        </a:spcBef>
        <a:spcAft>
          <a:spcPct val="0"/>
        </a:spcAft>
        <a:defRPr sz="3200">
          <a:solidFill>
            <a:schemeClr val="tx1"/>
          </a:solidFill>
          <a:latin typeface="Arial" pitchFamily="34" charset="0"/>
          <a:cs typeface="Arial" pitchFamily="34" charset="0"/>
        </a:defRPr>
      </a:lvl5pPr>
      <a:lvl6pPr marL="457200" algn="ctr" rtl="0" fontAlgn="base">
        <a:spcBef>
          <a:spcPct val="0"/>
        </a:spcBef>
        <a:spcAft>
          <a:spcPct val="0"/>
        </a:spcAft>
        <a:defRPr sz="3200">
          <a:solidFill>
            <a:schemeClr val="tx1"/>
          </a:solidFill>
          <a:latin typeface="Arial" pitchFamily="34" charset="0"/>
          <a:cs typeface="Arial" pitchFamily="34" charset="0"/>
        </a:defRPr>
      </a:lvl6pPr>
      <a:lvl7pPr marL="914400" algn="ctr" rtl="0" fontAlgn="base">
        <a:spcBef>
          <a:spcPct val="0"/>
        </a:spcBef>
        <a:spcAft>
          <a:spcPct val="0"/>
        </a:spcAft>
        <a:defRPr sz="3200">
          <a:solidFill>
            <a:schemeClr val="tx1"/>
          </a:solidFill>
          <a:latin typeface="Arial" pitchFamily="34" charset="0"/>
          <a:cs typeface="Arial" pitchFamily="34" charset="0"/>
        </a:defRPr>
      </a:lvl7pPr>
      <a:lvl8pPr marL="1371600" algn="ctr" rtl="0" fontAlgn="base">
        <a:spcBef>
          <a:spcPct val="0"/>
        </a:spcBef>
        <a:spcAft>
          <a:spcPct val="0"/>
        </a:spcAft>
        <a:defRPr sz="3200">
          <a:solidFill>
            <a:schemeClr val="tx1"/>
          </a:solidFill>
          <a:latin typeface="Arial" pitchFamily="34" charset="0"/>
          <a:cs typeface="Arial" pitchFamily="34" charset="0"/>
        </a:defRPr>
      </a:lvl8pPr>
      <a:lvl9pPr marL="1828800" algn="ctr" rtl="0" fontAlgn="base">
        <a:spcBef>
          <a:spcPct val="0"/>
        </a:spcBef>
        <a:spcAft>
          <a:spcPct val="0"/>
        </a:spcAft>
        <a:defRPr sz="3200">
          <a:solidFill>
            <a:schemeClr val="tx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Jo.Lees@hants.gov.uk" TargetMode="External"/><Relationship Id="rId2" Type="http://schemas.openxmlformats.org/officeDocument/2006/relationships/hyperlink" Target="mailto:Jacqui.clifft@hants.gov.uk" TargetMode="Externa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7.png"/><Relationship Id="rId4" Type="http://schemas.openxmlformats.org/officeDocument/2006/relationships/hyperlink" Target="mailto:hias.enquiries@hants.gov.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5" t="1016" r="535"/>
          <a:stretch/>
        </p:blipFill>
        <p:spPr bwMode="auto">
          <a:xfrm>
            <a:off x="472664" y="171903"/>
            <a:ext cx="10163596" cy="6514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1847528" y="1628801"/>
            <a:ext cx="7772400" cy="1470025"/>
          </a:xfrm>
        </p:spPr>
        <p:txBody>
          <a:bodyPr>
            <a:normAutofit/>
          </a:bodyPr>
          <a:lstStyle/>
          <a:p>
            <a:pPr algn="l"/>
            <a:r>
              <a:rPr lang="en-GB" b="1" dirty="0"/>
              <a:t>Year 4</a:t>
            </a:r>
          </a:p>
        </p:txBody>
      </p:sp>
      <p:sp>
        <p:nvSpPr>
          <p:cNvPr id="3" name="Subtitle 2"/>
          <p:cNvSpPr>
            <a:spLocks noGrp="1"/>
          </p:cNvSpPr>
          <p:nvPr>
            <p:ph type="subTitle" idx="1"/>
          </p:nvPr>
        </p:nvSpPr>
        <p:spPr>
          <a:xfrm>
            <a:off x="1847528" y="3068959"/>
            <a:ext cx="7776864" cy="966223"/>
          </a:xfrm>
        </p:spPr>
        <p:txBody>
          <a:bodyPr>
            <a:normAutofit lnSpcReduction="10000"/>
          </a:bodyPr>
          <a:lstStyle/>
          <a:p>
            <a:pPr algn="l"/>
            <a:r>
              <a:rPr lang="en-GB" sz="1800" b="1"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Addition and subtraction 4:</a:t>
            </a:r>
          </a:p>
          <a:p>
            <a:pPr algn="l"/>
            <a:r>
              <a:rPr lang="en-GB" sz="1800" b="1"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Solve number and practical problems that involve </a:t>
            </a:r>
            <a:r>
              <a:rPr lang="en-GB"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an understanding of place value and with increasingly large positive numbers.</a:t>
            </a:r>
            <a:r>
              <a:rPr lang="en-GB" sz="1800" b="1"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l"/>
            <a:endParaRPr lang="en-GB" sz="2400" dirty="0">
              <a:solidFill>
                <a:schemeClr val="tx1"/>
              </a:solidFill>
            </a:endParaRPr>
          </a:p>
        </p:txBody>
      </p:sp>
      <p:sp>
        <p:nvSpPr>
          <p:cNvPr id="4" name="Subtitle 2"/>
          <p:cNvSpPr txBox="1">
            <a:spLocks/>
          </p:cNvSpPr>
          <p:nvPr/>
        </p:nvSpPr>
        <p:spPr>
          <a:xfrm>
            <a:off x="1883718" y="4797152"/>
            <a:ext cx="7776864" cy="1126976"/>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200" dirty="0">
                <a:solidFill>
                  <a:schemeClr val="tx1"/>
                </a:solidFill>
                <a:latin typeface="Arial" panose="020B0604020202020204" pitchFamily="34" charset="0"/>
                <a:cs typeface="Arial" panose="020B0604020202020204" pitchFamily="34" charset="0"/>
              </a:rPr>
              <a:t>HIAS maths  Team</a:t>
            </a:r>
          </a:p>
          <a:p>
            <a:pPr algn="l"/>
            <a:r>
              <a:rPr lang="en-GB" sz="1200" dirty="0">
                <a:solidFill>
                  <a:schemeClr val="tx1"/>
                </a:solidFill>
                <a:latin typeface="Arial" panose="020B0604020202020204" pitchFamily="34" charset="0"/>
                <a:cs typeface="Arial" panose="020B0604020202020204" pitchFamily="34" charset="0"/>
              </a:rPr>
              <a:t>Spring 2021</a:t>
            </a:r>
          </a:p>
          <a:p>
            <a:pPr algn="l"/>
            <a:r>
              <a:rPr lang="en-GB" sz="1200" dirty="0">
                <a:solidFill>
                  <a:schemeClr val="tx1"/>
                </a:solidFill>
                <a:latin typeface="Arial" panose="020B0604020202020204" pitchFamily="34" charset="0"/>
                <a:cs typeface="Arial" panose="020B0604020202020204" pitchFamily="34" charset="0"/>
              </a:rPr>
              <a:t>Final version</a:t>
            </a:r>
          </a:p>
          <a:p>
            <a:pPr algn="l"/>
            <a:endParaRPr lang="en-GB" sz="1400" dirty="0">
              <a:solidFill>
                <a:schemeClr val="tx1"/>
              </a:solidFill>
              <a:latin typeface="Arial" panose="020B0604020202020204" pitchFamily="34" charset="0"/>
              <a:cs typeface="Arial" panose="020B0604020202020204" pitchFamily="34" charset="0"/>
            </a:endParaRPr>
          </a:p>
          <a:p>
            <a:pPr algn="l"/>
            <a:r>
              <a:rPr lang="en-GB" sz="1200" dirty="0">
                <a:solidFill>
                  <a:schemeClr val="tx1"/>
                </a:solidFill>
                <a:latin typeface="Arial" panose="020B0604020202020204" pitchFamily="34" charset="0"/>
                <a:cs typeface="Arial" panose="020B0604020202020204" pitchFamily="34" charset="0"/>
              </a:rPr>
              <a:t>© Hampshire County Council</a:t>
            </a:r>
          </a:p>
          <a:p>
            <a:pPr algn="l"/>
            <a:endParaRPr lang="en-GB" sz="1400" dirty="0">
              <a:solidFill>
                <a:schemeClr val="tx1"/>
              </a:solidFill>
              <a:latin typeface="Arial" panose="020B0604020202020204" pitchFamily="34" charset="0"/>
              <a:cs typeface="Arial" panose="020B0604020202020204" pitchFamily="34" charset="0"/>
            </a:endParaRP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9789537" y="323225"/>
            <a:ext cx="2139950" cy="835025"/>
          </a:xfrm>
          <a:prstGeom prst="rect">
            <a:avLst/>
          </a:prstGeom>
          <a:noFill/>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8355841" y="6052700"/>
            <a:ext cx="1951355" cy="504825"/>
          </a:xfrm>
          <a:prstGeom prst="rect">
            <a:avLst/>
          </a:prstGeom>
          <a:noFill/>
          <a:ln>
            <a:noFill/>
          </a:ln>
        </p:spPr>
      </p:pic>
      <p:sp>
        <p:nvSpPr>
          <p:cNvPr id="9" name="Text Box 2">
            <a:extLst>
              <a:ext uri="{FF2B5EF4-FFF2-40B4-BE49-F238E27FC236}">
                <a16:creationId xmlns:a16="http://schemas.microsoft.com/office/drawing/2014/main" id="{F7241127-A1E3-4953-ACD2-C403C58C0D98}"/>
              </a:ext>
            </a:extLst>
          </p:cNvPr>
          <p:cNvSpPr txBox="1">
            <a:spLocks noChangeArrowheads="1"/>
          </p:cNvSpPr>
          <p:nvPr/>
        </p:nvSpPr>
        <p:spPr bwMode="auto">
          <a:xfrm>
            <a:off x="1621105" y="982672"/>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4284245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000" b="1" dirty="0"/>
              <a:t>Review your solution: does it seem reasonable?</a:t>
            </a:r>
            <a:br>
              <a:rPr lang="en-GB" sz="2000" b="1" dirty="0"/>
            </a:br>
            <a:r>
              <a:rPr lang="en-GB" sz="2000" b="1" dirty="0"/>
              <a:t>Which steps/ parts did you find easy and which harder?</a:t>
            </a:r>
          </a:p>
        </p:txBody>
      </p:sp>
      <p:sp>
        <p:nvSpPr>
          <p:cNvPr id="7" name="TextBox 6">
            <a:extLst>
              <a:ext uri="{FF2B5EF4-FFF2-40B4-BE49-F238E27FC236}">
                <a16:creationId xmlns:a16="http://schemas.microsoft.com/office/drawing/2014/main" id="{82B95C2A-ABE7-40E7-8C98-4D1427C073AA}"/>
              </a:ext>
            </a:extLst>
          </p:cNvPr>
          <p:cNvSpPr txBox="1"/>
          <p:nvPr/>
        </p:nvSpPr>
        <p:spPr>
          <a:xfrm>
            <a:off x="535422" y="1765879"/>
            <a:ext cx="4518053" cy="3908762"/>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How could you check?</a:t>
            </a:r>
          </a:p>
          <a:p>
            <a:endParaRPr lang="en-GB" b="1" dirty="0">
              <a:cs typeface="Times New Roman" panose="02020603050405020304" pitchFamily="18" charset="0"/>
            </a:endParaRPr>
          </a:p>
          <a:p>
            <a:pPr marL="342900" indent="-342900">
              <a:buAutoNum type="arabicPeriod"/>
            </a:pPr>
            <a:r>
              <a:rPr lang="en-GB" b="1" dirty="0">
                <a:cs typeface="Times New Roman" panose="02020603050405020304" pitchFamily="18" charset="0"/>
              </a:rPr>
              <a:t>Go through the steps you took  and check for errors</a:t>
            </a:r>
          </a:p>
          <a:p>
            <a:r>
              <a:rPr lang="en-GB" b="1" dirty="0">
                <a:cs typeface="Times New Roman" panose="02020603050405020304" pitchFamily="18" charset="0"/>
              </a:rPr>
              <a:t>	</a:t>
            </a:r>
            <a:r>
              <a:rPr lang="en-GB" sz="1600" dirty="0">
                <a:cs typeface="Times New Roman" panose="02020603050405020304" pitchFamily="18" charset="0"/>
              </a:rPr>
              <a:t>Remember the question is about working out how many parents are part of the group 	</a:t>
            </a:r>
          </a:p>
          <a:p>
            <a:endParaRPr lang="en-GB" b="1" dirty="0">
              <a:cs typeface="Times New Roman" panose="02020603050405020304" pitchFamily="18" charset="0"/>
            </a:endParaRPr>
          </a:p>
          <a:p>
            <a:r>
              <a:rPr lang="en-GB" b="1" dirty="0">
                <a:cs typeface="Times New Roman" panose="02020603050405020304" pitchFamily="18" charset="0"/>
              </a:rPr>
              <a:t>2. Try to solve the calculation a different way and see if you get the same answer</a:t>
            </a: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9" name="Text Box 2">
            <a:extLst>
              <a:ext uri="{FF2B5EF4-FFF2-40B4-BE49-F238E27FC236}">
                <a16:creationId xmlns:a16="http://schemas.microsoft.com/office/drawing/2014/main" id="{ED770C60-640C-4B6F-953B-DF120EE66415}"/>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Content Placeholder 6">
            <a:extLst>
              <a:ext uri="{FF2B5EF4-FFF2-40B4-BE49-F238E27FC236}">
                <a16:creationId xmlns:a16="http://schemas.microsoft.com/office/drawing/2014/main" id="{00BF20FB-1925-4104-B0A4-127381A90FBC}"/>
              </a:ext>
            </a:extLst>
          </p:cNvPr>
          <p:cNvSpPr>
            <a:spLocks noGrp="1"/>
          </p:cNvSpPr>
          <p:nvPr>
            <p:ph idx="1"/>
          </p:nvPr>
        </p:nvSpPr>
        <p:spPr>
          <a:xfrm>
            <a:off x="5384668" y="1765879"/>
            <a:ext cx="641985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10" name="Picture 9">
            <a:extLst>
              <a:ext uri="{FF2B5EF4-FFF2-40B4-BE49-F238E27FC236}">
                <a16:creationId xmlns:a16="http://schemas.microsoft.com/office/drawing/2014/main" id="{4EEB471D-81A9-4401-87A5-74F0B520B2AF}"/>
              </a:ext>
            </a:extLst>
          </p:cNvPr>
          <p:cNvPicPr>
            <a:picLocks noChangeAspect="1"/>
          </p:cNvPicPr>
          <p:nvPr/>
        </p:nvPicPr>
        <p:blipFill rotWithShape="1">
          <a:blip r:embed="rId2"/>
          <a:srcRect b="11748"/>
          <a:stretch/>
        </p:blipFill>
        <p:spPr>
          <a:xfrm>
            <a:off x="6716389" y="1959168"/>
            <a:ext cx="3872292" cy="3756094"/>
          </a:xfrm>
          <a:prstGeom prst="rect">
            <a:avLst/>
          </a:prstGeom>
          <a:ln w="19050">
            <a:solidFill>
              <a:schemeClr val="tx1"/>
            </a:solidFill>
          </a:ln>
        </p:spPr>
      </p:pic>
    </p:spTree>
    <p:extLst>
      <p:ext uri="{BB962C8B-B14F-4D97-AF65-F5344CB8AC3E}">
        <p14:creationId xmlns:p14="http://schemas.microsoft.com/office/powerpoint/2010/main" val="2384819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800" b="1" dirty="0"/>
              <a:t>Now try this one</a:t>
            </a:r>
          </a:p>
        </p:txBody>
      </p:sp>
      <p:sp>
        <p:nvSpPr>
          <p:cNvPr id="7" name="TextBox 6">
            <a:extLst>
              <a:ext uri="{FF2B5EF4-FFF2-40B4-BE49-F238E27FC236}">
                <a16:creationId xmlns:a16="http://schemas.microsoft.com/office/drawing/2014/main" id="{82B95C2A-ABE7-40E7-8C98-4D1427C073AA}"/>
              </a:ext>
            </a:extLst>
          </p:cNvPr>
          <p:cNvSpPr txBox="1"/>
          <p:nvPr/>
        </p:nvSpPr>
        <p:spPr>
          <a:xfrm>
            <a:off x="373581" y="1515025"/>
            <a:ext cx="4518053" cy="3970318"/>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Understand the problem</a:t>
            </a:r>
          </a:p>
          <a:p>
            <a:endParaRPr lang="en-GB" b="1" dirty="0">
              <a:cs typeface="Times New Roman" panose="02020603050405020304" pitchFamily="18" charset="0"/>
            </a:endParaRPr>
          </a:p>
          <a:p>
            <a:r>
              <a:rPr lang="en-GB" b="1" dirty="0">
                <a:cs typeface="Times New Roman" panose="02020603050405020304" pitchFamily="18" charset="0"/>
              </a:rPr>
              <a:t>Make a plan</a:t>
            </a:r>
          </a:p>
          <a:p>
            <a:endParaRPr lang="en-GB" b="1" dirty="0">
              <a:cs typeface="Times New Roman" panose="02020603050405020304" pitchFamily="18" charset="0"/>
            </a:endParaRPr>
          </a:p>
          <a:p>
            <a:r>
              <a:rPr lang="en-GB" b="1" dirty="0">
                <a:cs typeface="Times New Roman" panose="02020603050405020304" pitchFamily="18" charset="0"/>
              </a:rPr>
              <a:t>Carry out your plan: show your reasoning </a:t>
            </a:r>
          </a:p>
          <a:p>
            <a:endParaRPr lang="en-GB" b="1" dirty="0">
              <a:cs typeface="Times New Roman" panose="02020603050405020304" pitchFamily="18" charset="0"/>
            </a:endParaRPr>
          </a:p>
          <a:p>
            <a:r>
              <a:rPr lang="en-GB" b="1" dirty="0">
                <a:cs typeface="Times New Roman" panose="02020603050405020304" pitchFamily="18" charset="0"/>
              </a:rPr>
              <a:t>Review your solution: does it seem reasonable?</a:t>
            </a:r>
          </a:p>
          <a:p>
            <a:endParaRPr lang="en-GB" b="1" dirty="0">
              <a:cs typeface="Times New Roman" panose="02020603050405020304" pitchFamily="18" charset="0"/>
            </a:endParaRPr>
          </a:p>
          <a:p>
            <a:r>
              <a:rPr lang="en-GB" b="1" dirty="0">
                <a:cs typeface="Times New Roman" panose="02020603050405020304" pitchFamily="18" charset="0"/>
              </a:rPr>
              <a:t>Think about your learning: which parts of the problem did you find easy and which parts did you find harder?</a:t>
            </a: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6AAB0834-6429-4AC1-A84A-DB2DD63D2D7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Content Placeholder 6">
            <a:extLst>
              <a:ext uri="{FF2B5EF4-FFF2-40B4-BE49-F238E27FC236}">
                <a16:creationId xmlns:a16="http://schemas.microsoft.com/office/drawing/2014/main" id="{1678FD38-1421-43FD-A6FF-C882039887D2}"/>
              </a:ext>
            </a:extLst>
          </p:cNvPr>
          <p:cNvSpPr>
            <a:spLocks noGrp="1"/>
          </p:cNvSpPr>
          <p:nvPr>
            <p:ph idx="1"/>
          </p:nvPr>
        </p:nvSpPr>
        <p:spPr>
          <a:xfrm>
            <a:off x="5303747" y="1515025"/>
            <a:ext cx="6419850" cy="4142673"/>
          </a:xfrm>
          <a:prstGeom prst="rect">
            <a:avLst/>
          </a:prstGeom>
          <a:solidFill>
            <a:schemeClr val="bg2"/>
          </a:solidFill>
        </p:spPr>
        <p:txBody>
          <a:bodyPr wrap="square">
            <a:spAutoFit/>
          </a:bodyPr>
          <a:lstStyle/>
          <a:p>
            <a:pPr marL="0" indent="0">
              <a:buNone/>
            </a:pPr>
            <a:r>
              <a:rPr lang="en-US" dirty="0">
                <a:latin typeface="+mn-lt"/>
                <a:ea typeface="Bariol" charset="0"/>
                <a:cs typeface="Bariol" charset="0"/>
              </a:rPr>
              <a:t>TASK variation</a:t>
            </a: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10" name="Picture 9">
            <a:extLst>
              <a:ext uri="{FF2B5EF4-FFF2-40B4-BE49-F238E27FC236}">
                <a16:creationId xmlns:a16="http://schemas.microsoft.com/office/drawing/2014/main" id="{0931BDAA-6C25-4D7A-B413-1F63A21D9C93}"/>
              </a:ext>
            </a:extLst>
          </p:cNvPr>
          <p:cNvPicPr>
            <a:picLocks noChangeAspect="1"/>
          </p:cNvPicPr>
          <p:nvPr/>
        </p:nvPicPr>
        <p:blipFill>
          <a:blip r:embed="rId2"/>
          <a:stretch>
            <a:fillRect/>
          </a:stretch>
        </p:blipFill>
        <p:spPr>
          <a:xfrm>
            <a:off x="6307741" y="1919378"/>
            <a:ext cx="3962400" cy="3552825"/>
          </a:xfrm>
          <a:prstGeom prst="rect">
            <a:avLst/>
          </a:prstGeom>
        </p:spPr>
      </p:pic>
    </p:spTree>
    <p:extLst>
      <p:ext uri="{BB962C8B-B14F-4D97-AF65-F5344CB8AC3E}">
        <p14:creationId xmlns:p14="http://schemas.microsoft.com/office/powerpoint/2010/main" val="3123064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a:bodyPr>
          <a:lstStyle/>
          <a:p>
            <a:pPr algn="l"/>
            <a:r>
              <a:rPr lang="en-GB" sz="2800" b="1" dirty="0"/>
              <a:t>HIAS Maths team</a:t>
            </a: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1981200" y="1600201"/>
            <a:ext cx="8229600" cy="4061047"/>
          </a:xfrm>
        </p:spPr>
        <p:txBody>
          <a:bodyPr>
            <a:noAutofit/>
          </a:bodyPr>
          <a:lstStyle/>
          <a:p>
            <a:pPr marL="0" indent="0">
              <a:buNone/>
            </a:pPr>
            <a:r>
              <a:rPr lang="en-GB" sz="1800" dirty="0"/>
              <a:t>The HIAS maths team offer a wide range of high-quality services to support schools in improving outcomes for learners, including courses, bespoke consultancy and in-house training.  </a:t>
            </a:r>
          </a:p>
          <a:p>
            <a:pPr marL="0" indent="0">
              <a:buNone/>
            </a:pPr>
            <a:endParaRPr lang="en-GB" sz="1800" dirty="0"/>
          </a:p>
          <a:p>
            <a:pPr marL="0" indent="0">
              <a:buNone/>
            </a:pPr>
            <a:r>
              <a:rPr lang="en-GB" sz="1800" dirty="0"/>
              <a:t>For further details referring </a:t>
            </a:r>
            <a:r>
              <a:rPr lang="en-GB" sz="1800"/>
              <a:t>to maths, </a:t>
            </a:r>
            <a:r>
              <a:rPr lang="en-GB" sz="1800" dirty="0"/>
              <a:t>please contact either of the team leads:</a:t>
            </a:r>
          </a:p>
          <a:p>
            <a:pPr marL="0" indent="0">
              <a:buNone/>
            </a:pPr>
            <a:r>
              <a:rPr lang="en-GB" sz="1800" dirty="0"/>
              <a:t>	Jacqui Clifft : </a:t>
            </a:r>
            <a:r>
              <a:rPr lang="en-GB" sz="1800" dirty="0">
                <a:hlinkClick r:id="rId2"/>
              </a:rPr>
              <a:t>Jacqui.clifft@hants.gov.uk</a:t>
            </a:r>
            <a:endParaRPr lang="en-GB" sz="1800" dirty="0"/>
          </a:p>
          <a:p>
            <a:pPr marL="0" indent="0">
              <a:buNone/>
            </a:pPr>
            <a:r>
              <a:rPr lang="en-GB" sz="1800" dirty="0"/>
              <a:t>	Jo Lees: </a:t>
            </a:r>
            <a:r>
              <a:rPr lang="en-GB" sz="1800" dirty="0">
                <a:hlinkClick r:id="rId3"/>
              </a:rPr>
              <a:t>Jo.Lees@hants.gov.uk</a:t>
            </a:r>
            <a:endParaRPr lang="en-GB" sz="1800" dirty="0"/>
          </a:p>
          <a:p>
            <a:pPr marL="0" indent="0">
              <a:buNone/>
            </a:pPr>
            <a:endParaRPr lang="en-GB" sz="1800" dirty="0"/>
          </a:p>
          <a:p>
            <a:pPr marL="0" indent="0">
              <a:buNone/>
            </a:pPr>
            <a:r>
              <a:rPr lang="en-GB" sz="1800" dirty="0"/>
              <a:t>For further details on the full range of services available please contact us using the following details:</a:t>
            </a:r>
          </a:p>
          <a:p>
            <a:pPr marL="0" indent="0">
              <a:buNone/>
            </a:pPr>
            <a:r>
              <a:rPr lang="en-GB" sz="1800" dirty="0"/>
              <a:t> </a:t>
            </a:r>
          </a:p>
          <a:p>
            <a:pPr marL="0" indent="0">
              <a:buNone/>
            </a:pPr>
            <a:r>
              <a:rPr lang="en-GB" sz="1800" dirty="0"/>
              <a:t>Tel: 01962 874820 or email: hias.enquiries@hants.gov.uk </a:t>
            </a:r>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r>
              <a:rPr lang="en-GB" sz="2000" dirty="0"/>
              <a:t>For further details on the full range of services available please contact us using the following details:</a:t>
            </a:r>
          </a:p>
          <a:p>
            <a:pPr marL="0" indent="0">
              <a:buNone/>
            </a:pPr>
            <a:r>
              <a:rPr lang="en-GB" sz="2000" dirty="0"/>
              <a:t> </a:t>
            </a:r>
          </a:p>
          <a:p>
            <a:pPr marL="0" indent="0">
              <a:buNone/>
            </a:pPr>
            <a:r>
              <a:rPr lang="en-GB" sz="2000" dirty="0"/>
              <a:t>Tel: 01962 874820 or email: </a:t>
            </a:r>
            <a:r>
              <a:rPr lang="en-GB" sz="2000" u="sng" dirty="0">
                <a:hlinkClick r:id="rId4"/>
              </a:rPr>
              <a:t>hias.enquiries@hants.gov.uk</a:t>
            </a:r>
            <a:r>
              <a:rPr lang="en-GB" sz="2000" dirty="0"/>
              <a:t> </a:t>
            </a:r>
          </a:p>
        </p:txBody>
      </p:sp>
      <p:pic>
        <p:nvPicPr>
          <p:cNvPr id="4" name="Picture 3">
            <a:extLst>
              <a:ext uri="{FF2B5EF4-FFF2-40B4-BE49-F238E27FC236}">
                <a16:creationId xmlns:a16="http://schemas.microsoft.com/office/drawing/2014/main" id="{EF9214C5-B01F-45DC-B050-A3009F4A4ED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554578" y="6353176"/>
            <a:ext cx="1951355" cy="504825"/>
          </a:xfrm>
          <a:prstGeom prst="rect">
            <a:avLst/>
          </a:prstGeom>
          <a:noFill/>
          <a:ln>
            <a:noFill/>
          </a:ln>
        </p:spPr>
      </p:pic>
      <p:pic>
        <p:nvPicPr>
          <p:cNvPr id="7" name="Picture 2" descr="image001">
            <a:extLst>
              <a:ext uri="{FF2B5EF4-FFF2-40B4-BE49-F238E27FC236}">
                <a16:creationId xmlns:a16="http://schemas.microsoft.com/office/drawing/2014/main" id="{A1225777-4001-4A53-9C8C-6F01F7A2524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046" t="17177" r="11766" b="27104"/>
          <a:stretch/>
        </p:blipFill>
        <p:spPr bwMode="auto">
          <a:xfrm>
            <a:off x="9112668" y="5517232"/>
            <a:ext cx="1555333"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a:extLst>
              <a:ext uri="{FF2B5EF4-FFF2-40B4-BE49-F238E27FC236}">
                <a16:creationId xmlns:a16="http://schemas.microsoft.com/office/drawing/2014/main" id="{1B487DCA-45D9-4B74-AC20-F64217D74BE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2712933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B08BC7-3958-4725-9814-E8937628E8C6}"/>
              </a:ext>
            </a:extLst>
          </p:cNvPr>
          <p:cNvSpPr>
            <a:spLocks noGrp="1"/>
          </p:cNvSpPr>
          <p:nvPr>
            <p:ph idx="1"/>
          </p:nvPr>
        </p:nvSpPr>
        <p:spPr/>
        <p:txBody>
          <a:bodyPr/>
          <a:lstStyle/>
          <a:p>
            <a:pPr marL="0" indent="0">
              <a:buNone/>
            </a:pPr>
            <a:r>
              <a:rPr lang="en-GB" sz="1800" dirty="0">
                <a:effectLst/>
                <a:latin typeface="Calibri" panose="020F0502020204030204" pitchFamily="34" charset="0"/>
                <a:ea typeface="Calibri" panose="020F0502020204030204" pitchFamily="34" charset="0"/>
              </a:rPr>
              <a:t>These slides are intended to support teachers and pupils with a blended approach to learning, either in-class or online. The tasks are intended to form part of a learning journey and could be the basis of either one lesson or a short sequence of connected lessons. </a:t>
            </a:r>
          </a:p>
          <a:p>
            <a:pPr marL="0" indent="0">
              <a:buNone/>
            </a:pPr>
            <a:r>
              <a:rPr lang="en-GB" sz="1800" dirty="0">
                <a:effectLst/>
                <a:latin typeface="Calibri" panose="020F0502020204030204" pitchFamily="34" charset="0"/>
                <a:ea typeface="Calibri" panose="020F0502020204030204" pitchFamily="34" charset="0"/>
              </a:rPr>
              <a:t>The 4-step </a:t>
            </a:r>
            <a:r>
              <a:rPr lang="en-GB" sz="1800" dirty="0" err="1">
                <a:effectLst/>
                <a:latin typeface="Calibri" panose="020F0502020204030204" pitchFamily="34" charset="0"/>
                <a:ea typeface="Calibri" panose="020F0502020204030204" pitchFamily="34" charset="0"/>
              </a:rPr>
              <a:t>Polya</a:t>
            </a:r>
            <a:r>
              <a:rPr lang="en-GB" sz="1800" dirty="0">
                <a:effectLst/>
                <a:latin typeface="Calibri" panose="020F0502020204030204" pitchFamily="34" charset="0"/>
                <a:ea typeface="Calibri" panose="020F0502020204030204" pitchFamily="34" charset="0"/>
              </a:rPr>
              <a:t> model for problem solving has been used to provide a structure to support reasoning. Teachers may need to use more or fewer steps to support the range of learners in </a:t>
            </a:r>
            <a:r>
              <a:rPr lang="en-GB" sz="1800" dirty="0">
                <a:latin typeface="Calibri" panose="020F0502020204030204" pitchFamily="34" charset="0"/>
                <a:ea typeface="Calibri" panose="020F0502020204030204" pitchFamily="34" charset="0"/>
              </a:rPr>
              <a:t>their</a:t>
            </a:r>
            <a:r>
              <a:rPr lang="en-GB" sz="1800" dirty="0">
                <a:effectLst/>
                <a:latin typeface="Calibri" panose="020F0502020204030204" pitchFamily="34" charset="0"/>
                <a:ea typeface="Calibri" panose="020F0502020204030204" pitchFamily="34" charset="0"/>
              </a:rPr>
              <a:t> class.</a:t>
            </a:r>
          </a:p>
          <a:p>
            <a:pPr marL="0" indent="0">
              <a:buNone/>
            </a:pPr>
            <a:r>
              <a:rPr lang="en-GB" sz="1800" dirty="0">
                <a:effectLst/>
                <a:latin typeface="Calibri" panose="020F0502020204030204" pitchFamily="34" charset="0"/>
                <a:ea typeface="Calibri" panose="020F0502020204030204" pitchFamily="34" charset="0"/>
              </a:rPr>
              <a:t>Teachers should delete, change and add slides to suit the needs of their pupils. Extra slides with personalised prompts and appropriate examples based on previous teaching may be suitable. When changing the slide-deck, teachers should consider:</a:t>
            </a: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Their expectations for the use of representations such as bar models, number lines, arrays and  diagrams.</a:t>
            </a:r>
            <a:endParaRPr lang="en-GB" sz="1800" dirty="0">
              <a:effectLst/>
              <a:latin typeface="Calibri" panose="020F0502020204030204" pitchFamily="34" charset="0"/>
              <a:ea typeface="Calibri" panose="020F0502020204030204" pitchFamily="34" charset="0"/>
            </a:endParaRP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Which strategies and methods pupils should use and record when solving problems or identifying solutions. This could include a range of informal jottings and diagrams, the use of tables to record solutions systematically and formal or informal calculation methods.</a:t>
            </a:r>
            <a:endParaRPr lang="en-GB" sz="1800" dirty="0">
              <a:effectLst/>
              <a:latin typeface="Calibri" panose="020F0502020204030204" pitchFamily="34" charset="0"/>
              <a:ea typeface="Calibri" panose="020F0502020204030204" pitchFamily="34" charset="0"/>
            </a:endParaRPr>
          </a:p>
          <a:p>
            <a:pPr marL="0" indent="0">
              <a:buNone/>
            </a:pPr>
            <a:r>
              <a:rPr lang="en-GB" sz="1800" dirty="0">
                <a:effectLst/>
                <a:latin typeface="Calibri" panose="020F0502020204030204" pitchFamily="34" charset="0"/>
                <a:ea typeface="Calibri" panose="020F0502020204030204" pitchFamily="34" charset="0"/>
              </a:rPr>
              <a:t>Teachers may also wish to record a ‘voice over’ to talk pupils through the slides.</a:t>
            </a:r>
          </a:p>
        </p:txBody>
      </p:sp>
      <p:sp>
        <p:nvSpPr>
          <p:cNvPr id="4" name="Text Box 2">
            <a:extLst>
              <a:ext uri="{FF2B5EF4-FFF2-40B4-BE49-F238E27FC236}">
                <a16:creationId xmlns:a16="http://schemas.microsoft.com/office/drawing/2014/main" id="{8AD1D9EC-C89D-4E25-B8F7-4B64D4F88E52}"/>
              </a:ext>
            </a:extLst>
          </p:cNvPr>
          <p:cNvSpPr txBox="1">
            <a:spLocks noGrp="1" noChangeArrowheads="1"/>
          </p:cNvSpPr>
          <p:nvPr>
            <p:ph type="title"/>
          </p:nvPr>
        </p:nvSpPr>
        <p:spPr bwMode="auto">
          <a:xfrm>
            <a:off x="609600" y="274638"/>
            <a:ext cx="8174038" cy="1143000"/>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hangingPunct="0">
              <a:spcBef>
                <a:spcPts val="700"/>
              </a:spcBef>
            </a:pPr>
            <a:br>
              <a:rPr lang="en-GB" kern="0" dirty="0">
                <a:solidFill>
                  <a:srgbClr val="FFFFFF"/>
                </a:solidFill>
                <a:latin typeface="Arial"/>
                <a:ea typeface="Times New Roman"/>
              </a:rPr>
            </a:b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1287721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30206" y="506029"/>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3" name="Picture 2">
            <a:extLst>
              <a:ext uri="{FF2B5EF4-FFF2-40B4-BE49-F238E27FC236}">
                <a16:creationId xmlns:a16="http://schemas.microsoft.com/office/drawing/2014/main" id="{FF8794BD-7A56-4ADD-AB22-E23ACB844076}"/>
              </a:ext>
            </a:extLst>
          </p:cNvPr>
          <p:cNvPicPr>
            <a:picLocks noChangeAspect="1"/>
          </p:cNvPicPr>
          <p:nvPr/>
        </p:nvPicPr>
        <p:blipFill>
          <a:blip r:embed="rId2"/>
          <a:stretch>
            <a:fillRect/>
          </a:stretch>
        </p:blipFill>
        <p:spPr>
          <a:xfrm>
            <a:off x="3904944" y="1142681"/>
            <a:ext cx="4382112" cy="4572638"/>
          </a:xfrm>
          <a:prstGeom prst="rect">
            <a:avLst/>
          </a:prstGeom>
        </p:spPr>
      </p:pic>
      <p:sp>
        <p:nvSpPr>
          <p:cNvPr id="4" name="TextBox 3">
            <a:extLst>
              <a:ext uri="{FF2B5EF4-FFF2-40B4-BE49-F238E27FC236}">
                <a16:creationId xmlns:a16="http://schemas.microsoft.com/office/drawing/2014/main" id="{AB8F265A-7D5C-42F1-84B4-D2C743825212}"/>
              </a:ext>
            </a:extLst>
          </p:cNvPr>
          <p:cNvSpPr txBox="1"/>
          <p:nvPr/>
        </p:nvSpPr>
        <p:spPr>
          <a:xfrm>
            <a:off x="3681876" y="5922740"/>
            <a:ext cx="6295604" cy="461665"/>
          </a:xfrm>
          <a:prstGeom prst="rect">
            <a:avLst/>
          </a:prstGeom>
          <a:noFill/>
        </p:spPr>
        <p:txBody>
          <a:bodyPr wrap="square" rtlCol="0">
            <a:spAutoFit/>
          </a:bodyPr>
          <a:lstStyle/>
          <a:p>
            <a:r>
              <a:rPr lang="en-GB" sz="1200" dirty="0"/>
              <a:t>1945 George </a:t>
            </a:r>
            <a:r>
              <a:rPr lang="en-GB" sz="1200" dirty="0" err="1"/>
              <a:t>Polya</a:t>
            </a:r>
            <a:r>
              <a:rPr lang="en-GB" sz="1200" dirty="0"/>
              <a:t> published  ‘How To Solve It’ 2nd ed., Princeton University Press, 1957, ISBN 0-691-08097-6.</a:t>
            </a:r>
          </a:p>
        </p:txBody>
      </p:sp>
    </p:spTree>
    <p:extLst>
      <p:ext uri="{BB962C8B-B14F-4D97-AF65-F5344CB8AC3E}">
        <p14:creationId xmlns:p14="http://schemas.microsoft.com/office/powerpoint/2010/main" val="399897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654106" y="810686"/>
            <a:ext cx="8229600" cy="580926"/>
          </a:xfrm>
        </p:spPr>
        <p:txBody>
          <a:bodyPr>
            <a:noAutofit/>
          </a:bodyPr>
          <a:lstStyle/>
          <a:p>
            <a:pPr algn="l"/>
            <a:r>
              <a:rPr lang="en-GB" sz="2000" b="1"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Solve number and practical problems that involve </a:t>
            </a:r>
            <a:r>
              <a:rPr lang="en-GB" sz="2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an understanding of place value and with increasingly large positive numbers</a:t>
            </a:r>
            <a:endParaRPr lang="en-GB" sz="2000" b="1" dirty="0"/>
          </a:p>
        </p:txBody>
      </p:sp>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4" name="Picture 3">
            <a:extLst>
              <a:ext uri="{FF2B5EF4-FFF2-40B4-BE49-F238E27FC236}">
                <a16:creationId xmlns:a16="http://schemas.microsoft.com/office/drawing/2014/main" id="{8C46D5BD-1420-48AC-878C-343B0431EBD2}"/>
              </a:ext>
            </a:extLst>
          </p:cNvPr>
          <p:cNvPicPr>
            <a:picLocks noChangeAspect="1"/>
          </p:cNvPicPr>
          <p:nvPr/>
        </p:nvPicPr>
        <p:blipFill rotWithShape="1">
          <a:blip r:embed="rId2"/>
          <a:srcRect b="11748"/>
          <a:stretch/>
        </p:blipFill>
        <p:spPr>
          <a:xfrm>
            <a:off x="3440211" y="1599310"/>
            <a:ext cx="4324350" cy="4194587"/>
          </a:xfrm>
          <a:prstGeom prst="rect">
            <a:avLst/>
          </a:prstGeom>
          <a:ln w="19050">
            <a:solidFill>
              <a:schemeClr val="tx1"/>
            </a:solidFill>
          </a:ln>
        </p:spPr>
      </p:pic>
      <p:pic>
        <p:nvPicPr>
          <p:cNvPr id="7" name="Picture 6">
            <a:extLst>
              <a:ext uri="{FF2B5EF4-FFF2-40B4-BE49-F238E27FC236}">
                <a16:creationId xmlns:a16="http://schemas.microsoft.com/office/drawing/2014/main" id="{9A6E9E7A-BCD3-4378-9EAD-DC2530F8FF2F}"/>
              </a:ext>
            </a:extLst>
          </p:cNvPr>
          <p:cNvPicPr>
            <a:picLocks noChangeAspect="1"/>
          </p:cNvPicPr>
          <p:nvPr/>
        </p:nvPicPr>
        <p:blipFill>
          <a:blip r:embed="rId3"/>
          <a:stretch>
            <a:fillRect/>
          </a:stretch>
        </p:blipFill>
        <p:spPr>
          <a:xfrm>
            <a:off x="8101139" y="5325524"/>
            <a:ext cx="990600" cy="962025"/>
          </a:xfrm>
          <a:prstGeom prst="rect">
            <a:avLst/>
          </a:prstGeom>
        </p:spPr>
      </p:pic>
    </p:spTree>
    <p:extLst>
      <p:ext uri="{BB962C8B-B14F-4D97-AF65-F5344CB8AC3E}">
        <p14:creationId xmlns:p14="http://schemas.microsoft.com/office/powerpoint/2010/main" val="4061990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050616" y="895018"/>
            <a:ext cx="4816110" cy="409461"/>
          </a:xfrm>
        </p:spPr>
        <p:txBody>
          <a:bodyPr>
            <a:normAutofit fontScale="90000"/>
          </a:bodyPr>
          <a:lstStyle/>
          <a:p>
            <a:pPr algn="l"/>
            <a:r>
              <a:rPr lang="en-GB" sz="2800" b="1" dirty="0"/>
              <a:t>Understand the problem</a:t>
            </a:r>
          </a:p>
        </p:txBody>
      </p:sp>
      <p:sp>
        <p:nvSpPr>
          <p:cNvPr id="7" name="Content Placeholder 6">
            <a:extLst>
              <a:ext uri="{FF2B5EF4-FFF2-40B4-BE49-F238E27FC236}">
                <a16:creationId xmlns:a16="http://schemas.microsoft.com/office/drawing/2014/main" id="{34170844-A6DB-4EF5-B64A-949EEFBE6AEA}"/>
              </a:ext>
            </a:extLst>
          </p:cNvPr>
          <p:cNvSpPr>
            <a:spLocks noGrp="1"/>
          </p:cNvSpPr>
          <p:nvPr>
            <p:ph idx="1"/>
          </p:nvPr>
        </p:nvSpPr>
        <p:spPr>
          <a:xfrm>
            <a:off x="5619337" y="1218892"/>
            <a:ext cx="6419850" cy="4142673"/>
          </a:xfrm>
          <a:prstGeom prst="rect">
            <a:avLst/>
          </a:prstGeom>
          <a:solidFill>
            <a:schemeClr val="bg2"/>
          </a:solidFill>
        </p:spPr>
        <p:txBody>
          <a:bodyPr wrap="square">
            <a:spAutoFit/>
          </a:bodyPr>
          <a:lstStyle/>
          <a:p>
            <a:pPr marL="0" indent="0">
              <a:buNone/>
            </a:pPr>
            <a:r>
              <a:rPr lang="en-US" dirty="0">
                <a:latin typeface="+mn-lt"/>
                <a:ea typeface="Bariol" charset="0"/>
                <a:cs typeface="Bariol" charset="0"/>
              </a:rPr>
              <a:t>TASK</a:t>
            </a: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sp>
        <p:nvSpPr>
          <p:cNvPr id="10" name="TextBox 9">
            <a:extLst>
              <a:ext uri="{FF2B5EF4-FFF2-40B4-BE49-F238E27FC236}">
                <a16:creationId xmlns:a16="http://schemas.microsoft.com/office/drawing/2014/main" id="{4354E2B1-015F-49CE-9770-4DDD36444C69}"/>
              </a:ext>
            </a:extLst>
          </p:cNvPr>
          <p:cNvSpPr txBox="1"/>
          <p:nvPr/>
        </p:nvSpPr>
        <p:spPr>
          <a:xfrm>
            <a:off x="456325" y="1606023"/>
            <a:ext cx="4976122" cy="4154984"/>
          </a:xfrm>
          <a:prstGeom prst="rect">
            <a:avLst/>
          </a:prstGeom>
          <a:solidFill>
            <a:schemeClr val="accent5">
              <a:lumMod val="20000"/>
              <a:lumOff val="80000"/>
            </a:schemeClr>
          </a:solidFill>
        </p:spPr>
        <p:txBody>
          <a:bodyPr wrap="square" rtlCol="0">
            <a:spAutoFit/>
          </a:bodyPr>
          <a:lstStyle/>
          <a:p>
            <a:r>
              <a:rPr lang="en-GB" sz="2400" i="1" dirty="0"/>
              <a:t>There are some children</a:t>
            </a:r>
            <a:r>
              <a:rPr lang="en-GB" sz="2400" i="1"/>
              <a:t>, teachers </a:t>
            </a:r>
            <a:r>
              <a:rPr lang="en-GB" sz="2400" i="1" dirty="0"/>
              <a:t>and parents who go on a school trip.</a:t>
            </a:r>
          </a:p>
          <a:p>
            <a:endParaRPr lang="en-GB" sz="2400" i="1" dirty="0"/>
          </a:p>
          <a:p>
            <a:r>
              <a:rPr lang="en-GB" sz="2400" i="1" dirty="0"/>
              <a:t>We know how many teachers and children are part of the whole group but not how many parents.</a:t>
            </a:r>
          </a:p>
          <a:p>
            <a:endParaRPr lang="en-GB" sz="2400" i="1" dirty="0"/>
          </a:p>
          <a:p>
            <a:r>
              <a:rPr lang="en-GB" sz="2400" i="1" dirty="0"/>
              <a:t>We have to work out how many parents are in the group using the information we are given.</a:t>
            </a:r>
          </a:p>
        </p:txBody>
      </p:sp>
      <p:sp>
        <p:nvSpPr>
          <p:cNvPr id="11" name="Text Box 2">
            <a:extLst>
              <a:ext uri="{FF2B5EF4-FFF2-40B4-BE49-F238E27FC236}">
                <a16:creationId xmlns:a16="http://schemas.microsoft.com/office/drawing/2014/main" id="{712F957F-6A38-42C6-B2CC-C148604EF375}"/>
              </a:ext>
            </a:extLst>
          </p:cNvPr>
          <p:cNvSpPr txBox="1">
            <a:spLocks noChangeArrowheads="1"/>
          </p:cNvSpPr>
          <p:nvPr/>
        </p:nvSpPr>
        <p:spPr bwMode="auto">
          <a:xfrm>
            <a:off x="1676400" y="15240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6" name="Picture 5">
            <a:extLst>
              <a:ext uri="{FF2B5EF4-FFF2-40B4-BE49-F238E27FC236}">
                <a16:creationId xmlns:a16="http://schemas.microsoft.com/office/drawing/2014/main" id="{5F4E4C8B-596A-4FEC-BD21-8A312E30578A}"/>
              </a:ext>
            </a:extLst>
          </p:cNvPr>
          <p:cNvPicPr>
            <a:picLocks noChangeAspect="1"/>
          </p:cNvPicPr>
          <p:nvPr/>
        </p:nvPicPr>
        <p:blipFill rotWithShape="1">
          <a:blip r:embed="rId2"/>
          <a:srcRect b="12247"/>
          <a:stretch/>
        </p:blipFill>
        <p:spPr>
          <a:xfrm>
            <a:off x="6936638" y="1496435"/>
            <a:ext cx="3826113" cy="3690342"/>
          </a:xfrm>
          <a:prstGeom prst="rect">
            <a:avLst/>
          </a:prstGeom>
          <a:ln w="19050">
            <a:solidFill>
              <a:schemeClr val="tx1"/>
            </a:solidFill>
          </a:ln>
        </p:spPr>
      </p:pic>
    </p:spTree>
    <p:extLst>
      <p:ext uri="{BB962C8B-B14F-4D97-AF65-F5344CB8AC3E}">
        <p14:creationId xmlns:p14="http://schemas.microsoft.com/office/powerpoint/2010/main" val="564609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Make a Plan</a:t>
            </a:r>
          </a:p>
        </p:txBody>
      </p:sp>
      <p:sp>
        <p:nvSpPr>
          <p:cNvPr id="3" name="TextBox 2">
            <a:extLst>
              <a:ext uri="{FF2B5EF4-FFF2-40B4-BE49-F238E27FC236}">
                <a16:creationId xmlns:a16="http://schemas.microsoft.com/office/drawing/2014/main" id="{C108D53A-CBF5-4B0E-8282-15120F8F0D36}"/>
              </a:ext>
            </a:extLst>
          </p:cNvPr>
          <p:cNvSpPr txBox="1"/>
          <p:nvPr/>
        </p:nvSpPr>
        <p:spPr>
          <a:xfrm>
            <a:off x="446410" y="1425730"/>
            <a:ext cx="5921139" cy="4247317"/>
          </a:xfrm>
          <a:prstGeom prst="rect">
            <a:avLst/>
          </a:prstGeom>
          <a:solidFill>
            <a:schemeClr val="accent5">
              <a:lumMod val="20000"/>
              <a:lumOff val="80000"/>
            </a:schemeClr>
          </a:solidFill>
        </p:spPr>
        <p:txBody>
          <a:bodyPr wrap="square" rtlCol="0">
            <a:spAutoFit/>
          </a:bodyPr>
          <a:lstStyle/>
          <a:p>
            <a:r>
              <a:rPr lang="en-GB" b="1" dirty="0"/>
              <a:t>Step 1:</a:t>
            </a:r>
          </a:p>
          <a:p>
            <a:endParaRPr lang="en-GB" b="1" dirty="0"/>
          </a:p>
          <a:p>
            <a:r>
              <a:rPr lang="en-GB" b="1" dirty="0"/>
              <a:t>Add the numbers of children and teachers together. </a:t>
            </a:r>
          </a:p>
          <a:p>
            <a:endParaRPr lang="en-GB" dirty="0">
              <a:cs typeface="Times New Roman" panose="02020603050405020304" pitchFamily="18" charset="0"/>
            </a:endParaRPr>
          </a:p>
          <a:p>
            <a:r>
              <a:rPr lang="en-GB" b="1" dirty="0">
                <a:cs typeface="Times New Roman" panose="02020603050405020304" pitchFamily="18" charset="0"/>
              </a:rPr>
              <a:t>Step 2:</a:t>
            </a:r>
          </a:p>
          <a:p>
            <a:r>
              <a:rPr lang="en-GB" b="1" dirty="0">
                <a:cs typeface="Times New Roman" panose="02020603050405020304" pitchFamily="18" charset="0"/>
              </a:rPr>
              <a:t>Subtract the number of children and teachers from the total number of people going on the trip. This will tell us how many parents are going.</a:t>
            </a:r>
          </a:p>
          <a:p>
            <a:endParaRPr lang="en-GB" dirty="0">
              <a:cs typeface="Times New Roman" panose="02020603050405020304" pitchFamily="18" charset="0"/>
            </a:endParaRPr>
          </a:p>
          <a:p>
            <a:r>
              <a:rPr lang="en-GB" b="1" dirty="0">
                <a:cs typeface="Times New Roman" panose="02020603050405020304" pitchFamily="18" charset="0"/>
              </a:rPr>
              <a:t>Step 3:</a:t>
            </a:r>
          </a:p>
          <a:p>
            <a:r>
              <a:rPr lang="en-GB" b="1" dirty="0">
                <a:cs typeface="Times New Roman" panose="02020603050405020304" pitchFamily="18" charset="0"/>
              </a:rPr>
              <a:t>Check your calculation:</a:t>
            </a:r>
          </a:p>
          <a:p>
            <a:pPr marL="285750" indent="-285750">
              <a:buFont typeface="Arial" panose="020B0604020202020204" pitchFamily="34" charset="0"/>
              <a:buChar char="•"/>
            </a:pPr>
            <a:r>
              <a:rPr lang="en-GB" b="1" dirty="0">
                <a:cs typeface="Times New Roman" panose="02020603050405020304" pitchFamily="18" charset="0"/>
              </a:rPr>
              <a:t>by using the inverse</a:t>
            </a:r>
          </a:p>
          <a:p>
            <a:pPr marL="285750" indent="-285750">
              <a:buFont typeface="Arial" panose="020B0604020202020204" pitchFamily="34" charset="0"/>
              <a:buChar char="•"/>
            </a:pPr>
            <a:r>
              <a:rPr lang="en-GB" b="1" dirty="0">
                <a:cs typeface="Times New Roman" panose="02020603050405020304" pitchFamily="18" charset="0"/>
              </a:rPr>
              <a:t>adding all the totals for children, teachers and  parents  to check it equals 1235.</a:t>
            </a:r>
          </a:p>
          <a:p>
            <a:endParaRPr lang="en-GB" b="1" dirty="0">
              <a:cs typeface="Times New Roman" panose="02020603050405020304" pitchFamily="18" charset="0"/>
            </a:endParaRPr>
          </a:p>
        </p:txBody>
      </p:sp>
      <p:sp>
        <p:nvSpPr>
          <p:cNvPr id="7" name="Text Box 2">
            <a:extLst>
              <a:ext uri="{FF2B5EF4-FFF2-40B4-BE49-F238E27FC236}">
                <a16:creationId xmlns:a16="http://schemas.microsoft.com/office/drawing/2014/main" id="{7E2E1DF6-EBEE-4FA9-AD9A-6A698225B30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8" name="Content Placeholder 6">
            <a:extLst>
              <a:ext uri="{FF2B5EF4-FFF2-40B4-BE49-F238E27FC236}">
                <a16:creationId xmlns:a16="http://schemas.microsoft.com/office/drawing/2014/main" id="{C14DEFC3-0C95-497B-AFFA-CBC417195164}"/>
              </a:ext>
            </a:extLst>
          </p:cNvPr>
          <p:cNvSpPr>
            <a:spLocks noGrp="1"/>
          </p:cNvSpPr>
          <p:nvPr>
            <p:ph idx="1"/>
          </p:nvPr>
        </p:nvSpPr>
        <p:spPr>
          <a:xfrm>
            <a:off x="6774872" y="1425730"/>
            <a:ext cx="5134841"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9" name="Picture 8">
            <a:extLst>
              <a:ext uri="{FF2B5EF4-FFF2-40B4-BE49-F238E27FC236}">
                <a16:creationId xmlns:a16="http://schemas.microsoft.com/office/drawing/2014/main" id="{8C8EF939-C636-4FE9-81CE-429B03AD9983}"/>
              </a:ext>
            </a:extLst>
          </p:cNvPr>
          <p:cNvPicPr>
            <a:picLocks noChangeAspect="1"/>
          </p:cNvPicPr>
          <p:nvPr/>
        </p:nvPicPr>
        <p:blipFill rotWithShape="1">
          <a:blip r:embed="rId2"/>
          <a:srcRect b="11748"/>
          <a:stretch/>
        </p:blipFill>
        <p:spPr>
          <a:xfrm>
            <a:off x="7614605" y="1650126"/>
            <a:ext cx="3808153" cy="3693880"/>
          </a:xfrm>
          <a:prstGeom prst="rect">
            <a:avLst/>
          </a:prstGeom>
          <a:ln w="19050">
            <a:solidFill>
              <a:schemeClr val="tx1"/>
            </a:solidFill>
          </a:ln>
        </p:spPr>
      </p:pic>
    </p:spTree>
    <p:extLst>
      <p:ext uri="{BB962C8B-B14F-4D97-AF65-F5344CB8AC3E}">
        <p14:creationId xmlns:p14="http://schemas.microsoft.com/office/powerpoint/2010/main" val="2483527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518E306-1A31-46EB-82E6-CD4BEC3C6A2F}"/>
              </a:ext>
            </a:extLst>
          </p:cNvPr>
          <p:cNvPicPr>
            <a:picLocks noChangeAspect="1"/>
          </p:cNvPicPr>
          <p:nvPr/>
        </p:nvPicPr>
        <p:blipFill>
          <a:blip r:embed="rId2"/>
          <a:stretch>
            <a:fillRect/>
          </a:stretch>
        </p:blipFill>
        <p:spPr>
          <a:xfrm>
            <a:off x="2202846" y="3355625"/>
            <a:ext cx="7593954" cy="3185205"/>
          </a:xfrm>
          <a:prstGeom prst="rect">
            <a:avLst/>
          </a:prstGeom>
        </p:spPr>
      </p:pic>
      <p:pic>
        <p:nvPicPr>
          <p:cNvPr id="9" name="Picture 8">
            <a:extLst>
              <a:ext uri="{FF2B5EF4-FFF2-40B4-BE49-F238E27FC236}">
                <a16:creationId xmlns:a16="http://schemas.microsoft.com/office/drawing/2014/main" id="{87FA2E6F-49C8-4900-846B-C3751AEDF98A}"/>
              </a:ext>
            </a:extLst>
          </p:cNvPr>
          <p:cNvPicPr>
            <a:picLocks noChangeAspect="1"/>
          </p:cNvPicPr>
          <p:nvPr/>
        </p:nvPicPr>
        <p:blipFill>
          <a:blip r:embed="rId3"/>
          <a:stretch>
            <a:fillRect/>
          </a:stretch>
        </p:blipFill>
        <p:spPr>
          <a:xfrm>
            <a:off x="501705" y="314282"/>
            <a:ext cx="3479576" cy="3188093"/>
          </a:xfrm>
          <a:prstGeom prst="rect">
            <a:avLst/>
          </a:prstGeom>
        </p:spPr>
      </p:pic>
      <p:sp>
        <p:nvSpPr>
          <p:cNvPr id="10" name="TextBox 9">
            <a:extLst>
              <a:ext uri="{FF2B5EF4-FFF2-40B4-BE49-F238E27FC236}">
                <a16:creationId xmlns:a16="http://schemas.microsoft.com/office/drawing/2014/main" id="{FF1B32EC-D153-4DC7-B322-F072BA52FCC1}"/>
              </a:ext>
            </a:extLst>
          </p:cNvPr>
          <p:cNvSpPr txBox="1"/>
          <p:nvPr/>
        </p:nvSpPr>
        <p:spPr>
          <a:xfrm>
            <a:off x="4907399" y="1391535"/>
            <a:ext cx="4572000" cy="1200329"/>
          </a:xfrm>
          <a:prstGeom prst="rect">
            <a:avLst/>
          </a:prstGeom>
          <a:noFill/>
        </p:spPr>
        <p:txBody>
          <a:bodyPr wrap="square" rtlCol="0">
            <a:spAutoFit/>
          </a:bodyPr>
          <a:lstStyle/>
          <a:p>
            <a:r>
              <a:rPr lang="en-GB" b="1" dirty="0"/>
              <a:t>People = Children + teachers + parents </a:t>
            </a:r>
          </a:p>
          <a:p>
            <a:endParaRPr lang="en-GB" b="1" dirty="0"/>
          </a:p>
          <a:p>
            <a:r>
              <a:rPr lang="en-GB" b="1" dirty="0"/>
              <a:t>People – (</a:t>
            </a:r>
            <a:r>
              <a:rPr lang="en-GB" b="1" dirty="0">
                <a:solidFill>
                  <a:srgbClr val="FFC000"/>
                </a:solidFill>
              </a:rPr>
              <a:t>children</a:t>
            </a:r>
            <a:r>
              <a:rPr lang="en-GB" b="1" dirty="0"/>
              <a:t> + </a:t>
            </a:r>
            <a:r>
              <a:rPr lang="en-GB" b="1" dirty="0">
                <a:solidFill>
                  <a:schemeClr val="accent1"/>
                </a:solidFill>
              </a:rPr>
              <a:t>teachers</a:t>
            </a:r>
            <a:r>
              <a:rPr lang="en-GB" b="1" dirty="0"/>
              <a:t>) = </a:t>
            </a:r>
            <a:r>
              <a:rPr lang="en-GB" b="1" dirty="0">
                <a:solidFill>
                  <a:srgbClr val="7030A0"/>
                </a:solidFill>
              </a:rPr>
              <a:t>parents</a:t>
            </a:r>
          </a:p>
          <a:p>
            <a:endParaRPr lang="en-GB" dirty="0"/>
          </a:p>
        </p:txBody>
      </p:sp>
    </p:spTree>
    <p:extLst>
      <p:ext uri="{BB962C8B-B14F-4D97-AF65-F5344CB8AC3E}">
        <p14:creationId xmlns:p14="http://schemas.microsoft.com/office/powerpoint/2010/main" val="3387439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25166" y="562532"/>
            <a:ext cx="8229600" cy="580926"/>
          </a:xfrm>
        </p:spPr>
        <p:txBody>
          <a:bodyPr>
            <a:normAutofit/>
          </a:bodyPr>
          <a:lstStyle/>
          <a:p>
            <a:pPr algn="l"/>
            <a:r>
              <a:rPr lang="en-GB" sz="2800" b="1" dirty="0"/>
              <a:t>Carry out your plan: show your reasoning</a:t>
            </a:r>
          </a:p>
        </p:txBody>
      </p:sp>
      <p:sp>
        <p:nvSpPr>
          <p:cNvPr id="7" name="TextBox 6">
            <a:extLst>
              <a:ext uri="{FF2B5EF4-FFF2-40B4-BE49-F238E27FC236}">
                <a16:creationId xmlns:a16="http://schemas.microsoft.com/office/drawing/2014/main" id="{9C2C7A72-7C4A-4506-8DEE-575441380A26}"/>
              </a:ext>
            </a:extLst>
          </p:cNvPr>
          <p:cNvSpPr txBox="1"/>
          <p:nvPr/>
        </p:nvSpPr>
        <p:spPr>
          <a:xfrm>
            <a:off x="411628" y="1175671"/>
            <a:ext cx="5188739" cy="5355312"/>
          </a:xfrm>
          <a:prstGeom prst="rect">
            <a:avLst/>
          </a:prstGeom>
          <a:solidFill>
            <a:schemeClr val="accent5">
              <a:lumMod val="20000"/>
              <a:lumOff val="80000"/>
            </a:schemeClr>
          </a:solidFill>
        </p:spPr>
        <p:txBody>
          <a:bodyPr wrap="square" rtlCol="0">
            <a:spAutoFit/>
          </a:bodyPr>
          <a:lstStyle/>
          <a:p>
            <a:r>
              <a:rPr lang="en-GB" b="1" dirty="0"/>
              <a:t>Step 1:</a:t>
            </a:r>
          </a:p>
          <a:p>
            <a:r>
              <a:rPr lang="en-GB" b="1" dirty="0"/>
              <a:t>Add the numbers of children and teachers together. </a:t>
            </a:r>
          </a:p>
          <a:p>
            <a:r>
              <a:rPr lang="en-GB" dirty="0"/>
              <a:t>1179 +27 = 1206</a:t>
            </a:r>
          </a:p>
          <a:p>
            <a:endParaRPr lang="en-GB" dirty="0">
              <a:cs typeface="Times New Roman" panose="02020603050405020304" pitchFamily="18" charset="0"/>
            </a:endParaRPr>
          </a:p>
          <a:p>
            <a:r>
              <a:rPr lang="en-GB" b="1" dirty="0">
                <a:cs typeface="Times New Roman" panose="02020603050405020304" pitchFamily="18" charset="0"/>
              </a:rPr>
              <a:t>Step 2:</a:t>
            </a:r>
          </a:p>
          <a:p>
            <a:r>
              <a:rPr lang="en-GB" b="1" dirty="0">
                <a:cs typeface="Times New Roman" panose="02020603050405020304" pitchFamily="18" charset="0"/>
              </a:rPr>
              <a:t>Subtract the number of children and teachers from the total number of people going on the trip. This will tell us how many parents are going.</a:t>
            </a:r>
          </a:p>
          <a:p>
            <a:r>
              <a:rPr lang="en-GB" dirty="0">
                <a:cs typeface="Times New Roman" panose="02020603050405020304" pitchFamily="18" charset="0"/>
              </a:rPr>
              <a:t>1235- 1206 = 29 </a:t>
            </a:r>
          </a:p>
          <a:p>
            <a:r>
              <a:rPr lang="en-GB" dirty="0">
                <a:cs typeface="Times New Roman" panose="02020603050405020304" pitchFamily="18" charset="0"/>
              </a:rPr>
              <a:t>29 parents </a:t>
            </a:r>
          </a:p>
          <a:p>
            <a:endParaRPr lang="en-GB" dirty="0">
              <a:cs typeface="Times New Roman" panose="02020603050405020304" pitchFamily="18" charset="0"/>
            </a:endParaRPr>
          </a:p>
          <a:p>
            <a:r>
              <a:rPr lang="en-GB" b="1" dirty="0">
                <a:cs typeface="Times New Roman" panose="02020603050405020304" pitchFamily="18" charset="0"/>
              </a:rPr>
              <a:t>Step 3:</a:t>
            </a:r>
          </a:p>
          <a:p>
            <a:r>
              <a:rPr lang="en-GB" b="1" dirty="0">
                <a:cs typeface="Times New Roman" panose="02020603050405020304" pitchFamily="18" charset="0"/>
              </a:rPr>
              <a:t>Check your calculation:</a:t>
            </a:r>
          </a:p>
          <a:p>
            <a:pPr marL="285750" indent="-285750">
              <a:buFont typeface="Arial" panose="020B0604020202020204" pitchFamily="34" charset="0"/>
              <a:buChar char="•"/>
            </a:pPr>
            <a:r>
              <a:rPr lang="en-GB" b="1" dirty="0">
                <a:cs typeface="Times New Roman" panose="02020603050405020304" pitchFamily="18" charset="0"/>
              </a:rPr>
              <a:t>by using the inverse </a:t>
            </a:r>
            <a:r>
              <a:rPr lang="en-GB" dirty="0">
                <a:cs typeface="Times New Roman" panose="02020603050405020304" pitchFamily="18" charset="0"/>
              </a:rPr>
              <a:t>(29 + 1206 = 1235)</a:t>
            </a:r>
          </a:p>
          <a:p>
            <a:pPr marL="285750" indent="-285750">
              <a:buFont typeface="Arial" panose="020B0604020202020204" pitchFamily="34" charset="0"/>
              <a:buChar char="•"/>
            </a:pPr>
            <a:r>
              <a:rPr lang="en-GB" b="1" dirty="0">
                <a:cs typeface="Times New Roman" panose="02020603050405020304" pitchFamily="18" charset="0"/>
              </a:rPr>
              <a:t>adding all the totals for children, teachers and  parents  to check it equals 1235.</a:t>
            </a:r>
          </a:p>
          <a:p>
            <a:r>
              <a:rPr lang="en-GB" dirty="0">
                <a:cs typeface="Times New Roman" panose="02020603050405020304" pitchFamily="18" charset="0"/>
              </a:rPr>
              <a:t> 	 1206 +27+ 29= 1235</a:t>
            </a:r>
          </a:p>
        </p:txBody>
      </p:sp>
      <p:sp>
        <p:nvSpPr>
          <p:cNvPr id="8" name="Text Box 2">
            <a:extLst>
              <a:ext uri="{FF2B5EF4-FFF2-40B4-BE49-F238E27FC236}">
                <a16:creationId xmlns:a16="http://schemas.microsoft.com/office/drawing/2014/main" id="{D775A32F-6EE0-4238-AD7B-00A6AE703C1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11" name="Content Placeholder 6">
            <a:extLst>
              <a:ext uri="{FF2B5EF4-FFF2-40B4-BE49-F238E27FC236}">
                <a16:creationId xmlns:a16="http://schemas.microsoft.com/office/drawing/2014/main" id="{2AF30C61-9CD0-4747-81DE-2CB5C4DE6B4D}"/>
              </a:ext>
            </a:extLst>
          </p:cNvPr>
          <p:cNvSpPr>
            <a:spLocks noGrp="1"/>
          </p:cNvSpPr>
          <p:nvPr>
            <p:ph idx="1"/>
          </p:nvPr>
        </p:nvSpPr>
        <p:spPr>
          <a:xfrm>
            <a:off x="6096000" y="1801733"/>
            <a:ext cx="533400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9" name="Picture 8">
            <a:extLst>
              <a:ext uri="{FF2B5EF4-FFF2-40B4-BE49-F238E27FC236}">
                <a16:creationId xmlns:a16="http://schemas.microsoft.com/office/drawing/2014/main" id="{D05C893C-1B71-45A5-A69C-30CCAFB06D43}"/>
              </a:ext>
            </a:extLst>
          </p:cNvPr>
          <p:cNvPicPr>
            <a:picLocks noChangeAspect="1"/>
          </p:cNvPicPr>
          <p:nvPr/>
        </p:nvPicPr>
        <p:blipFill rotWithShape="1">
          <a:blip r:embed="rId2"/>
          <a:srcRect b="11748"/>
          <a:stretch/>
        </p:blipFill>
        <p:spPr>
          <a:xfrm>
            <a:off x="7021796" y="1919378"/>
            <a:ext cx="3912571" cy="3795164"/>
          </a:xfrm>
          <a:prstGeom prst="rect">
            <a:avLst/>
          </a:prstGeom>
          <a:ln w="19050">
            <a:solidFill>
              <a:schemeClr val="tx1"/>
            </a:solidFill>
          </a:ln>
        </p:spPr>
      </p:pic>
    </p:spTree>
    <p:extLst>
      <p:ext uri="{BB962C8B-B14F-4D97-AF65-F5344CB8AC3E}">
        <p14:creationId xmlns:p14="http://schemas.microsoft.com/office/powerpoint/2010/main" val="3415331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87FDA3C-AB71-4EF4-9801-4E4BD1363539}"/>
              </a:ext>
            </a:extLst>
          </p:cNvPr>
          <p:cNvPicPr>
            <a:picLocks noChangeAspect="1"/>
          </p:cNvPicPr>
          <p:nvPr/>
        </p:nvPicPr>
        <p:blipFill>
          <a:blip r:embed="rId2"/>
          <a:stretch>
            <a:fillRect/>
          </a:stretch>
        </p:blipFill>
        <p:spPr>
          <a:xfrm>
            <a:off x="141317" y="85441"/>
            <a:ext cx="4334586" cy="3653079"/>
          </a:xfrm>
          <a:prstGeom prst="rect">
            <a:avLst/>
          </a:prstGeom>
        </p:spPr>
      </p:pic>
      <p:sp>
        <p:nvSpPr>
          <p:cNvPr id="9" name="TextBox 8">
            <a:extLst>
              <a:ext uri="{FF2B5EF4-FFF2-40B4-BE49-F238E27FC236}">
                <a16:creationId xmlns:a16="http://schemas.microsoft.com/office/drawing/2014/main" id="{E02EE514-C18E-47D3-AD4B-B948CC90E0B7}"/>
              </a:ext>
            </a:extLst>
          </p:cNvPr>
          <p:cNvSpPr txBox="1"/>
          <p:nvPr/>
        </p:nvSpPr>
        <p:spPr>
          <a:xfrm>
            <a:off x="3859482" y="284377"/>
            <a:ext cx="4223873" cy="1077218"/>
          </a:xfrm>
          <a:prstGeom prst="rect">
            <a:avLst/>
          </a:prstGeom>
          <a:noFill/>
        </p:spPr>
        <p:txBody>
          <a:bodyPr wrap="square" rtlCol="0">
            <a:spAutoFit/>
          </a:bodyPr>
          <a:lstStyle/>
          <a:p>
            <a:r>
              <a:rPr lang="en-GB" sz="1600" b="1" dirty="0"/>
              <a:t>People = Children + teachers + parents</a:t>
            </a:r>
          </a:p>
          <a:p>
            <a:r>
              <a:rPr lang="en-GB" sz="1600" b="1" dirty="0"/>
              <a:t>1,235 = 1179 + 27 + parents </a:t>
            </a:r>
          </a:p>
          <a:p>
            <a:endParaRPr lang="en-GB" sz="1600" b="1" dirty="0"/>
          </a:p>
          <a:p>
            <a:r>
              <a:rPr lang="en-GB" sz="1600" b="1" dirty="0"/>
              <a:t>People – (</a:t>
            </a:r>
            <a:r>
              <a:rPr lang="en-GB" sz="1600" b="1" dirty="0">
                <a:solidFill>
                  <a:srgbClr val="FFC000"/>
                </a:solidFill>
              </a:rPr>
              <a:t>children</a:t>
            </a:r>
            <a:r>
              <a:rPr lang="en-GB" sz="1600" b="1" dirty="0"/>
              <a:t> + </a:t>
            </a:r>
            <a:r>
              <a:rPr lang="en-GB" sz="1600" b="1" dirty="0">
                <a:solidFill>
                  <a:schemeClr val="accent1"/>
                </a:solidFill>
              </a:rPr>
              <a:t>teachers</a:t>
            </a:r>
            <a:r>
              <a:rPr lang="en-GB" sz="1600" b="1" dirty="0"/>
              <a:t>) = </a:t>
            </a:r>
            <a:r>
              <a:rPr lang="en-GB" sz="1600" b="1" dirty="0">
                <a:solidFill>
                  <a:srgbClr val="7030A0"/>
                </a:solidFill>
              </a:rPr>
              <a:t>parents</a:t>
            </a:r>
          </a:p>
        </p:txBody>
      </p:sp>
      <p:pic>
        <p:nvPicPr>
          <p:cNvPr id="13" name="Picture 12">
            <a:extLst>
              <a:ext uri="{FF2B5EF4-FFF2-40B4-BE49-F238E27FC236}">
                <a16:creationId xmlns:a16="http://schemas.microsoft.com/office/drawing/2014/main" id="{06F4E9E2-F323-4226-849C-4617D5EC6469}"/>
              </a:ext>
            </a:extLst>
          </p:cNvPr>
          <p:cNvPicPr>
            <a:picLocks noChangeAspect="1"/>
          </p:cNvPicPr>
          <p:nvPr/>
        </p:nvPicPr>
        <p:blipFill>
          <a:blip r:embed="rId3"/>
          <a:stretch>
            <a:fillRect/>
          </a:stretch>
        </p:blipFill>
        <p:spPr>
          <a:xfrm>
            <a:off x="141317" y="4295876"/>
            <a:ext cx="5594466" cy="2277747"/>
          </a:xfrm>
          <a:prstGeom prst="rect">
            <a:avLst/>
          </a:prstGeom>
        </p:spPr>
      </p:pic>
      <p:sp>
        <p:nvSpPr>
          <p:cNvPr id="15" name="TextBox 14">
            <a:extLst>
              <a:ext uri="{FF2B5EF4-FFF2-40B4-BE49-F238E27FC236}">
                <a16:creationId xmlns:a16="http://schemas.microsoft.com/office/drawing/2014/main" id="{7B2E724F-EF9E-4F97-A3C9-F706C77F5C76}"/>
              </a:ext>
            </a:extLst>
          </p:cNvPr>
          <p:cNvSpPr txBox="1"/>
          <p:nvPr/>
        </p:nvSpPr>
        <p:spPr>
          <a:xfrm>
            <a:off x="5735783" y="1571656"/>
            <a:ext cx="6105893" cy="1169551"/>
          </a:xfrm>
          <a:prstGeom prst="rect">
            <a:avLst/>
          </a:prstGeom>
          <a:solidFill>
            <a:schemeClr val="bg2"/>
          </a:solidFill>
        </p:spPr>
        <p:txBody>
          <a:bodyPr wrap="square">
            <a:spAutoFit/>
          </a:bodyPr>
          <a:lstStyle/>
          <a:p>
            <a:r>
              <a:rPr lang="en-GB" sz="1400" b="1" dirty="0"/>
              <a:t>Step 1:</a:t>
            </a:r>
          </a:p>
          <a:p>
            <a:r>
              <a:rPr lang="en-GB" sz="1400" b="1" dirty="0"/>
              <a:t>Add the numbers of children (1179) and teachers (27) together. </a:t>
            </a:r>
          </a:p>
          <a:p>
            <a:r>
              <a:rPr lang="en-GB" sz="1400" b="1" i="1" dirty="0">
                <a:solidFill>
                  <a:schemeClr val="tx2">
                    <a:lumMod val="60000"/>
                    <a:lumOff val="40000"/>
                  </a:schemeClr>
                </a:solidFill>
              </a:rPr>
              <a:t>27 is nearly 30 so can add 30 and subtract 3</a:t>
            </a:r>
          </a:p>
          <a:p>
            <a:r>
              <a:rPr lang="en-GB" sz="1400" b="1" i="1" dirty="0">
                <a:solidFill>
                  <a:schemeClr val="tx2">
                    <a:lumMod val="60000"/>
                    <a:lumOff val="40000"/>
                  </a:schemeClr>
                </a:solidFill>
              </a:rPr>
              <a:t>1179 +30 = 1209</a:t>
            </a:r>
          </a:p>
          <a:p>
            <a:r>
              <a:rPr lang="en-GB" sz="1400" dirty="0"/>
              <a:t>1179 +27 = 1206</a:t>
            </a:r>
          </a:p>
        </p:txBody>
      </p:sp>
      <p:sp>
        <p:nvSpPr>
          <p:cNvPr id="17" name="TextBox 16">
            <a:extLst>
              <a:ext uri="{FF2B5EF4-FFF2-40B4-BE49-F238E27FC236}">
                <a16:creationId xmlns:a16="http://schemas.microsoft.com/office/drawing/2014/main" id="{F81FBD75-EE2E-4EC1-B0D6-3BC3F99E796B}"/>
              </a:ext>
            </a:extLst>
          </p:cNvPr>
          <p:cNvSpPr txBox="1"/>
          <p:nvPr/>
        </p:nvSpPr>
        <p:spPr>
          <a:xfrm>
            <a:off x="5743976" y="2938716"/>
            <a:ext cx="6105893" cy="2246769"/>
          </a:xfrm>
          <a:prstGeom prst="rect">
            <a:avLst/>
          </a:prstGeom>
          <a:solidFill>
            <a:schemeClr val="bg2"/>
          </a:solidFill>
        </p:spPr>
        <p:txBody>
          <a:bodyPr wrap="square">
            <a:spAutoFit/>
          </a:bodyPr>
          <a:lstStyle/>
          <a:p>
            <a:r>
              <a:rPr lang="en-GB" sz="1400" b="1" dirty="0">
                <a:cs typeface="Times New Roman" panose="02020603050405020304" pitchFamily="18" charset="0"/>
              </a:rPr>
              <a:t>Step 2:</a:t>
            </a:r>
          </a:p>
          <a:p>
            <a:r>
              <a:rPr lang="en-GB" sz="1400" b="1" dirty="0">
                <a:cs typeface="Times New Roman" panose="02020603050405020304" pitchFamily="18" charset="0"/>
              </a:rPr>
              <a:t>Subtract the number of teachers and children from the total number of people going on the trip. This will tell us how many parents are going.</a:t>
            </a:r>
          </a:p>
          <a:p>
            <a:r>
              <a:rPr lang="en-GB" sz="1400" b="1" i="1" dirty="0">
                <a:solidFill>
                  <a:schemeClr val="tx2">
                    <a:lumMod val="60000"/>
                    <a:lumOff val="40000"/>
                  </a:schemeClr>
                </a:solidFill>
                <a:cs typeface="Times New Roman" panose="02020603050405020304" pitchFamily="18" charset="0"/>
              </a:rPr>
              <a:t>Can use the difference between the numbers </a:t>
            </a:r>
          </a:p>
          <a:p>
            <a:r>
              <a:rPr lang="en-GB" sz="1400" b="1" i="1" dirty="0">
                <a:solidFill>
                  <a:schemeClr val="tx2">
                    <a:lumMod val="60000"/>
                    <a:lumOff val="40000"/>
                  </a:schemeClr>
                </a:solidFill>
                <a:cs typeface="Times New Roman" panose="02020603050405020304" pitchFamily="18" charset="0"/>
              </a:rPr>
              <a:t>1206 +? = 1235</a:t>
            </a:r>
          </a:p>
          <a:p>
            <a:r>
              <a:rPr lang="en-GB" sz="1400" b="1" i="1" dirty="0">
                <a:solidFill>
                  <a:schemeClr val="tx2">
                    <a:lumMod val="60000"/>
                    <a:lumOff val="40000"/>
                  </a:schemeClr>
                </a:solidFill>
                <a:cs typeface="Times New Roman" panose="02020603050405020304" pitchFamily="18" charset="0"/>
              </a:rPr>
              <a:t>1206 +29 = 1235</a:t>
            </a:r>
          </a:p>
          <a:p>
            <a:endParaRPr lang="en-GB" sz="1400" b="1" dirty="0">
              <a:cs typeface="Times New Roman" panose="02020603050405020304" pitchFamily="18" charset="0"/>
            </a:endParaRPr>
          </a:p>
          <a:p>
            <a:r>
              <a:rPr lang="en-GB" sz="1400" dirty="0">
                <a:cs typeface="Times New Roman" panose="02020603050405020304" pitchFamily="18" charset="0"/>
              </a:rPr>
              <a:t>1235 - 1206 = 29 </a:t>
            </a:r>
          </a:p>
          <a:p>
            <a:r>
              <a:rPr lang="en-GB" sz="1400" dirty="0">
                <a:cs typeface="Times New Roman" panose="02020603050405020304" pitchFamily="18" charset="0"/>
              </a:rPr>
              <a:t>29 parents </a:t>
            </a:r>
            <a:endParaRPr lang="en-GB" dirty="0">
              <a:cs typeface="Times New Roman" panose="02020603050405020304" pitchFamily="18" charset="0"/>
            </a:endParaRPr>
          </a:p>
        </p:txBody>
      </p:sp>
      <p:sp>
        <p:nvSpPr>
          <p:cNvPr id="19" name="TextBox 18">
            <a:extLst>
              <a:ext uri="{FF2B5EF4-FFF2-40B4-BE49-F238E27FC236}">
                <a16:creationId xmlns:a16="http://schemas.microsoft.com/office/drawing/2014/main" id="{B44A1BAB-8AA3-44A6-A9B4-C8F3F08CA76E}"/>
              </a:ext>
            </a:extLst>
          </p:cNvPr>
          <p:cNvSpPr txBox="1"/>
          <p:nvPr/>
        </p:nvSpPr>
        <p:spPr>
          <a:xfrm>
            <a:off x="5743976" y="5299218"/>
            <a:ext cx="6105893" cy="1384995"/>
          </a:xfrm>
          <a:prstGeom prst="rect">
            <a:avLst/>
          </a:prstGeom>
          <a:solidFill>
            <a:schemeClr val="bg2"/>
          </a:solidFill>
        </p:spPr>
        <p:txBody>
          <a:bodyPr wrap="square">
            <a:spAutoFit/>
          </a:bodyPr>
          <a:lstStyle/>
          <a:p>
            <a:r>
              <a:rPr lang="en-GB" sz="1400" b="1" dirty="0">
                <a:cs typeface="Times New Roman" panose="02020603050405020304" pitchFamily="18" charset="0"/>
              </a:rPr>
              <a:t>Step 3:</a:t>
            </a:r>
          </a:p>
          <a:p>
            <a:r>
              <a:rPr lang="en-GB" sz="1400" b="1" dirty="0">
                <a:cs typeface="Times New Roman" panose="02020603050405020304" pitchFamily="18" charset="0"/>
              </a:rPr>
              <a:t>Check your calculation:</a:t>
            </a:r>
          </a:p>
          <a:p>
            <a:pPr marL="285750" indent="-285750">
              <a:buFont typeface="Arial" panose="020B0604020202020204" pitchFamily="34" charset="0"/>
              <a:buChar char="•"/>
            </a:pPr>
            <a:r>
              <a:rPr lang="en-GB" sz="1400" b="1" dirty="0">
                <a:cs typeface="Times New Roman" panose="02020603050405020304" pitchFamily="18" charset="0"/>
              </a:rPr>
              <a:t>by using the inverse </a:t>
            </a:r>
            <a:r>
              <a:rPr lang="en-GB" sz="1400" dirty="0">
                <a:cs typeface="Times New Roman" panose="02020603050405020304" pitchFamily="18" charset="0"/>
              </a:rPr>
              <a:t>(29 + 1206 = 1235)</a:t>
            </a:r>
          </a:p>
          <a:p>
            <a:pPr marL="285750" indent="-285750">
              <a:buFont typeface="Arial" panose="020B0604020202020204" pitchFamily="34" charset="0"/>
              <a:buChar char="•"/>
            </a:pPr>
            <a:r>
              <a:rPr lang="en-GB" sz="1400" b="1" dirty="0">
                <a:cs typeface="Times New Roman" panose="02020603050405020304" pitchFamily="18" charset="0"/>
              </a:rPr>
              <a:t>adding all the totals for children, teachers and  parents  to check it equals 1235.</a:t>
            </a:r>
          </a:p>
          <a:p>
            <a:r>
              <a:rPr lang="en-GB" sz="1400" dirty="0">
                <a:cs typeface="Times New Roman" panose="02020603050405020304" pitchFamily="18" charset="0"/>
              </a:rPr>
              <a:t> 	 1206 +27+ 29= 1235</a:t>
            </a:r>
          </a:p>
        </p:txBody>
      </p:sp>
    </p:spTree>
    <p:extLst>
      <p:ext uri="{BB962C8B-B14F-4D97-AF65-F5344CB8AC3E}">
        <p14:creationId xmlns:p14="http://schemas.microsoft.com/office/powerpoint/2010/main" val="491648058"/>
      </p:ext>
    </p:extLst>
  </p:cSld>
  <p:clrMapOvr>
    <a:masterClrMapping/>
  </p:clrMapOvr>
</p:sld>
</file>

<file path=ppt/theme/theme1.xml><?xml version="1.0" encoding="utf-8"?>
<a:theme xmlns:a="http://schemas.openxmlformats.org/drawingml/2006/main" name="3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413</TotalTime>
  <Words>1002</Words>
  <Application>Microsoft Office PowerPoint</Application>
  <PresentationFormat>Widescreen</PresentationFormat>
  <Paragraphs>151</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Symbol</vt:lpstr>
      <vt:lpstr>3_HIAS PowerPoint template</vt:lpstr>
      <vt:lpstr>Year 4</vt:lpstr>
      <vt:lpstr> HIAS Blended Learning Resource</vt:lpstr>
      <vt:lpstr>PowerPoint Presentation</vt:lpstr>
      <vt:lpstr>Solve number and practical problems that involve an understanding of place value and with increasingly large positive numbers</vt:lpstr>
      <vt:lpstr>Understand the problem</vt:lpstr>
      <vt:lpstr>Make a Plan</vt:lpstr>
      <vt:lpstr>PowerPoint Presentation</vt:lpstr>
      <vt:lpstr>Carry out your plan: show your reasoning</vt:lpstr>
      <vt:lpstr>PowerPoint Presentation</vt:lpstr>
      <vt:lpstr>Review your solution: does it seem reasonable? Which steps/ parts did you find easy and which harder?</vt:lpstr>
      <vt:lpstr>Now try this one</vt:lpstr>
      <vt:lpstr>HIAS Maths team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dc:title>
  <dc:creator>Clifft, Jacqui</dc:creator>
  <cp:lastModifiedBy>Vickers, Rebecca</cp:lastModifiedBy>
  <cp:revision>12</cp:revision>
  <dcterms:created xsi:type="dcterms:W3CDTF">2021-01-05T11:02:27Z</dcterms:created>
  <dcterms:modified xsi:type="dcterms:W3CDTF">2021-02-09T15:25:01Z</dcterms:modified>
</cp:coreProperties>
</file>