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fft, Jacqui" userId="e081c27f-f45d-4bac-b4a7-d1871eea1aad" providerId="ADAL" clId="{868BAA13-D27F-420A-875F-538BDF7F06E0}"/>
    <pc:docChg chg="custSel modSld">
      <pc:chgData name="Clifft, Jacqui" userId="e081c27f-f45d-4bac-b4a7-d1871eea1aad" providerId="ADAL" clId="{868BAA13-D27F-420A-875F-538BDF7F06E0}" dt="2021-02-05T12:20:39.902" v="10" actId="404"/>
      <pc:docMkLst>
        <pc:docMk/>
      </pc:docMkLst>
      <pc:sldChg chg="delSp modSp mod">
        <pc:chgData name="Clifft, Jacqui" userId="e081c27f-f45d-4bac-b4a7-d1871eea1aad" providerId="ADAL" clId="{868BAA13-D27F-420A-875F-538BDF7F06E0}" dt="2021-02-05T12:20:18.262" v="6" actId="207"/>
        <pc:sldMkLst>
          <pc:docMk/>
          <pc:sldMk cId="3387439793" sldId="2638"/>
        </pc:sldMkLst>
        <pc:spChg chg="del">
          <ac:chgData name="Clifft, Jacqui" userId="e081c27f-f45d-4bac-b4a7-d1871eea1aad" providerId="ADAL" clId="{868BAA13-D27F-420A-875F-538BDF7F06E0}" dt="2021-02-05T12:19:35.548" v="0" actId="478"/>
          <ac:spMkLst>
            <pc:docMk/>
            <pc:sldMk cId="3387439793" sldId="2638"/>
            <ac:spMk id="2" creationId="{B4718B10-2DAF-4E11-9FD0-7BA96F20A1A1}"/>
          </ac:spMkLst>
        </pc:spChg>
        <pc:spChg chg="mod">
          <ac:chgData name="Clifft, Jacqui" userId="e081c27f-f45d-4bac-b4a7-d1871eea1aad" providerId="ADAL" clId="{868BAA13-D27F-420A-875F-538BDF7F06E0}" dt="2021-02-05T12:20:14.354" v="5" actId="207"/>
          <ac:spMkLst>
            <pc:docMk/>
            <pc:sldMk cId="3387439793" sldId="2638"/>
            <ac:spMk id="91" creationId="{4F227C03-B0EC-4C0C-A8A6-912190714E2D}"/>
          </ac:spMkLst>
        </pc:spChg>
        <pc:spChg chg="mod">
          <ac:chgData name="Clifft, Jacqui" userId="e081c27f-f45d-4bac-b4a7-d1871eea1aad" providerId="ADAL" clId="{868BAA13-D27F-420A-875F-538BDF7F06E0}" dt="2021-02-05T12:20:18.262" v="6" actId="207"/>
          <ac:spMkLst>
            <pc:docMk/>
            <pc:sldMk cId="3387439793" sldId="2638"/>
            <ac:spMk id="92" creationId="{28D6BA20-0F91-442F-A7C4-7EA731B19FA1}"/>
          </ac:spMkLst>
        </pc:spChg>
      </pc:sldChg>
      <pc:sldChg chg="modSp mod">
        <pc:chgData name="Clifft, Jacqui" userId="e081c27f-f45d-4bac-b4a7-d1871eea1aad" providerId="ADAL" clId="{868BAA13-D27F-420A-875F-538BDF7F06E0}" dt="2021-02-05T12:20:39.902" v="10" actId="404"/>
        <pc:sldMkLst>
          <pc:docMk/>
          <pc:sldMk cId="3123064864" sldId="2642"/>
        </pc:sldMkLst>
        <pc:spChg chg="mod">
          <ac:chgData name="Clifft, Jacqui" userId="e081c27f-f45d-4bac-b4a7-d1871eea1aad" providerId="ADAL" clId="{868BAA13-D27F-420A-875F-538BDF7F06E0}" dt="2021-02-05T12:20:39.902" v="10" actId="404"/>
          <ac:spMkLst>
            <pc:docMk/>
            <pc:sldMk cId="3123064864" sldId="2642"/>
            <ac:spMk id="3" creationId="{53EE0DB4-2CE2-46EB-9734-C51233D433CA}"/>
          </ac:spMkLst>
        </pc:spChg>
      </pc:sldChg>
      <pc:sldChg chg="modSp mod">
        <pc:chgData name="Clifft, Jacqui" userId="e081c27f-f45d-4bac-b4a7-d1871eea1aad" providerId="ADAL" clId="{868BAA13-D27F-420A-875F-538BDF7F06E0}" dt="2021-02-05T12:20:09.098" v="4" actId="207"/>
        <pc:sldMkLst>
          <pc:docMk/>
          <pc:sldMk cId="2895142760" sldId="2644"/>
        </pc:sldMkLst>
        <pc:spChg chg="mod">
          <ac:chgData name="Clifft, Jacqui" userId="e081c27f-f45d-4bac-b4a7-d1871eea1aad" providerId="ADAL" clId="{868BAA13-D27F-420A-875F-538BDF7F06E0}" dt="2021-02-05T12:20:06.807" v="3" actId="207"/>
          <ac:spMkLst>
            <pc:docMk/>
            <pc:sldMk cId="2895142760" sldId="2644"/>
            <ac:spMk id="20" creationId="{4A19304D-0C59-4B8F-9544-C23C0804CEFB}"/>
          </ac:spMkLst>
        </pc:spChg>
        <pc:spChg chg="mod">
          <ac:chgData name="Clifft, Jacqui" userId="e081c27f-f45d-4bac-b4a7-d1871eea1aad" providerId="ADAL" clId="{868BAA13-D27F-420A-875F-538BDF7F06E0}" dt="2021-02-05T12:20:09.098" v="4" actId="207"/>
          <ac:spMkLst>
            <pc:docMk/>
            <pc:sldMk cId="2895142760" sldId="2644"/>
            <ac:spMk id="24" creationId="{86398737-ADC8-4E26-9D3C-DD63C188D4F8}"/>
          </ac:spMkLst>
        </pc:spChg>
      </pc:sldChg>
    </pc:docChg>
  </pc:docChgLst>
  <pc:docChgLst>
    <pc:chgData name="Ivey, Natalie" userId="a8f9db5a-56a5-410f-b4be-06d8425976a7" providerId="ADAL" clId="{4B73266E-02A1-4B5C-B4DE-4FD1B258811C}"/>
    <pc:docChg chg="custSel modSld">
      <pc:chgData name="Ivey, Natalie" userId="a8f9db5a-56a5-410f-b4be-06d8425976a7" providerId="ADAL" clId="{4B73266E-02A1-4B5C-B4DE-4FD1B258811C}" dt="2021-01-29T15:08:48.713" v="245" actId="20577"/>
      <pc:docMkLst>
        <pc:docMk/>
      </pc:docMkLst>
      <pc:sldChg chg="modSp mod">
        <pc:chgData name="Ivey, Natalie" userId="a8f9db5a-56a5-410f-b4be-06d8425976a7" providerId="ADAL" clId="{4B73266E-02A1-4B5C-B4DE-4FD1B258811C}" dt="2021-01-20T09:13:51.532" v="0" actId="255"/>
        <pc:sldMkLst>
          <pc:docMk/>
          <pc:sldMk cId="4284245350" sldId="272"/>
        </pc:sldMkLst>
        <pc:spChg chg="mod">
          <ac:chgData name="Ivey, Natalie" userId="a8f9db5a-56a5-410f-b4be-06d8425976a7" providerId="ADAL" clId="{4B73266E-02A1-4B5C-B4DE-4FD1B258811C}" dt="2021-01-20T09:13:51.532" v="0" actId="255"/>
          <ac:spMkLst>
            <pc:docMk/>
            <pc:sldMk cId="4284245350" sldId="272"/>
            <ac:spMk id="3" creationId="{00000000-0000-0000-0000-000000000000}"/>
          </ac:spMkLst>
        </pc:spChg>
      </pc:sldChg>
      <pc:sldChg chg="modSp modAnim">
        <pc:chgData name="Ivey, Natalie" userId="a8f9db5a-56a5-410f-b4be-06d8425976a7" providerId="ADAL" clId="{4B73266E-02A1-4B5C-B4DE-4FD1B258811C}" dt="2021-01-29T14:47:55.492" v="160" actId="20577"/>
        <pc:sldMkLst>
          <pc:docMk/>
          <pc:sldMk cId="2483527723" sldId="2637"/>
        </pc:sldMkLst>
        <pc:spChg chg="mod">
          <ac:chgData name="Ivey, Natalie" userId="a8f9db5a-56a5-410f-b4be-06d8425976a7" providerId="ADAL" clId="{4B73266E-02A1-4B5C-B4DE-4FD1B258811C}" dt="2021-01-29T14:47:55.492" v="160" actId="20577"/>
          <ac:spMkLst>
            <pc:docMk/>
            <pc:sldMk cId="2483527723" sldId="2637"/>
            <ac:spMk id="3" creationId="{C108D53A-CBF5-4B0E-8282-15120F8F0D36}"/>
          </ac:spMkLst>
        </pc:spChg>
      </pc:sldChg>
      <pc:sldChg chg="addSp modSp mod">
        <pc:chgData name="Ivey, Natalie" userId="a8f9db5a-56a5-410f-b4be-06d8425976a7" providerId="ADAL" clId="{4B73266E-02A1-4B5C-B4DE-4FD1B258811C}" dt="2021-01-29T14:46:40.538" v="39" actId="1076"/>
        <pc:sldMkLst>
          <pc:docMk/>
          <pc:sldMk cId="3387439793" sldId="2638"/>
        </pc:sldMkLst>
        <pc:spChg chg="add mod">
          <ac:chgData name="Ivey, Natalie" userId="a8f9db5a-56a5-410f-b4be-06d8425976a7" providerId="ADAL" clId="{4B73266E-02A1-4B5C-B4DE-4FD1B258811C}" dt="2021-01-29T14:46:24.554" v="37" actId="20577"/>
          <ac:spMkLst>
            <pc:docMk/>
            <pc:sldMk cId="3387439793" sldId="2638"/>
            <ac:spMk id="91" creationId="{4F227C03-B0EC-4C0C-A8A6-912190714E2D}"/>
          </ac:spMkLst>
        </pc:spChg>
        <pc:spChg chg="add mod">
          <ac:chgData name="Ivey, Natalie" userId="a8f9db5a-56a5-410f-b4be-06d8425976a7" providerId="ADAL" clId="{4B73266E-02A1-4B5C-B4DE-4FD1B258811C}" dt="2021-01-29T14:46:40.538" v="39" actId="1076"/>
          <ac:spMkLst>
            <pc:docMk/>
            <pc:sldMk cId="3387439793" sldId="2638"/>
            <ac:spMk id="92" creationId="{28D6BA20-0F91-442F-A7C4-7EA731B19FA1}"/>
          </ac:spMkLst>
        </pc:spChg>
      </pc:sldChg>
      <pc:sldChg chg="modSp mod">
        <pc:chgData name="Ivey, Natalie" userId="a8f9db5a-56a5-410f-b4be-06d8425976a7" providerId="ADAL" clId="{4B73266E-02A1-4B5C-B4DE-4FD1B258811C}" dt="2021-01-29T14:49:23.444" v="201" actId="20577"/>
        <pc:sldMkLst>
          <pc:docMk/>
          <pc:sldMk cId="3415331786" sldId="2639"/>
        </pc:sldMkLst>
        <pc:spChg chg="mod">
          <ac:chgData name="Ivey, Natalie" userId="a8f9db5a-56a5-410f-b4be-06d8425976a7" providerId="ADAL" clId="{4B73266E-02A1-4B5C-B4DE-4FD1B258811C}" dt="2021-01-29T14:49:23.444" v="201" actId="20577"/>
          <ac:spMkLst>
            <pc:docMk/>
            <pc:sldMk cId="3415331786" sldId="2639"/>
            <ac:spMk id="7" creationId="{9C2C7A72-7C4A-4506-8DEE-575441380A26}"/>
          </ac:spMkLst>
        </pc:spChg>
      </pc:sldChg>
      <pc:sldChg chg="modSp mod">
        <pc:chgData name="Ivey, Natalie" userId="a8f9db5a-56a5-410f-b4be-06d8425976a7" providerId="ADAL" clId="{4B73266E-02A1-4B5C-B4DE-4FD1B258811C}" dt="2021-01-20T09:14:10.376" v="25" actId="20577"/>
        <pc:sldMkLst>
          <pc:docMk/>
          <pc:sldMk cId="1287721433" sldId="2643"/>
        </pc:sldMkLst>
        <pc:spChg chg="mod">
          <ac:chgData name="Ivey, Natalie" userId="a8f9db5a-56a5-410f-b4be-06d8425976a7" providerId="ADAL" clId="{4B73266E-02A1-4B5C-B4DE-4FD1B258811C}" dt="2021-01-20T09:14:10.376" v="25" actId="20577"/>
          <ac:spMkLst>
            <pc:docMk/>
            <pc:sldMk cId="1287721433" sldId="2643"/>
            <ac:spMk id="3" creationId="{B1B08BC7-3958-4725-9814-E8937628E8C6}"/>
          </ac:spMkLst>
        </pc:spChg>
      </pc:sldChg>
      <pc:sldChg chg="addSp modSp mod modAnim">
        <pc:chgData name="Ivey, Natalie" userId="a8f9db5a-56a5-410f-b4be-06d8425976a7" providerId="ADAL" clId="{4B73266E-02A1-4B5C-B4DE-4FD1B258811C}" dt="2021-01-29T15:08:48.713" v="245" actId="20577"/>
        <pc:sldMkLst>
          <pc:docMk/>
          <pc:sldMk cId="2895142760" sldId="2644"/>
        </pc:sldMkLst>
        <pc:spChg chg="add mod">
          <ac:chgData name="Ivey, Natalie" userId="a8f9db5a-56a5-410f-b4be-06d8425976a7" providerId="ADAL" clId="{4B73266E-02A1-4B5C-B4DE-4FD1B258811C}" dt="2021-01-29T15:08:03.576" v="241" actId="113"/>
          <ac:spMkLst>
            <pc:docMk/>
            <pc:sldMk cId="2895142760" sldId="2644"/>
            <ac:spMk id="4" creationId="{90763EA4-B03D-4C2C-B5C4-58A8E9FE1C0C}"/>
          </ac:spMkLst>
        </pc:spChg>
        <pc:spChg chg="mod">
          <ac:chgData name="Ivey, Natalie" userId="a8f9db5a-56a5-410f-b4be-06d8425976a7" providerId="ADAL" clId="{4B73266E-02A1-4B5C-B4DE-4FD1B258811C}" dt="2021-01-29T15:07:03.753" v="236" actId="164"/>
          <ac:spMkLst>
            <pc:docMk/>
            <pc:sldMk cId="2895142760" sldId="2644"/>
            <ac:spMk id="9" creationId="{BB2FDB5D-2578-454E-9B7E-1B2E6B6D253A}"/>
          </ac:spMkLst>
        </pc:spChg>
        <pc:spChg chg="mod">
          <ac:chgData name="Ivey, Natalie" userId="a8f9db5a-56a5-410f-b4be-06d8425976a7" providerId="ADAL" clId="{4B73266E-02A1-4B5C-B4DE-4FD1B258811C}" dt="2021-01-29T15:07:03.753" v="236" actId="164"/>
          <ac:spMkLst>
            <pc:docMk/>
            <pc:sldMk cId="2895142760" sldId="2644"/>
            <ac:spMk id="10" creationId="{63778552-566B-41E4-888A-7BE163AA657F}"/>
          </ac:spMkLst>
        </pc:spChg>
        <pc:spChg chg="mod">
          <ac:chgData name="Ivey, Natalie" userId="a8f9db5a-56a5-410f-b4be-06d8425976a7" providerId="ADAL" clId="{4B73266E-02A1-4B5C-B4DE-4FD1B258811C}" dt="2021-01-29T15:07:03.753" v="236" actId="164"/>
          <ac:spMkLst>
            <pc:docMk/>
            <pc:sldMk cId="2895142760" sldId="2644"/>
            <ac:spMk id="12" creationId="{B11D3621-210B-4857-B822-5FB940B09EAA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13" creationId="{2239F27B-D1BD-486A-93B2-50E80E0CEF84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14" creationId="{141E8308-5EA8-4EAF-816E-D2CE80243B8A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15" creationId="{ED52E29B-A20D-4266-BB94-EBB6FA2E3B0C}"/>
          </ac:spMkLst>
        </pc:spChg>
        <pc:spChg chg="mod">
          <ac:chgData name="Ivey, Natalie" userId="a8f9db5a-56a5-410f-b4be-06d8425976a7" providerId="ADAL" clId="{4B73266E-02A1-4B5C-B4DE-4FD1B258811C}" dt="2021-01-29T15:08:42.657" v="243" actId="20577"/>
          <ac:spMkLst>
            <pc:docMk/>
            <pc:sldMk cId="2895142760" sldId="2644"/>
            <ac:spMk id="20" creationId="{4A19304D-0C59-4B8F-9544-C23C0804CEFB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21" creationId="{6D74A555-7869-443E-974C-A9DF47E5629A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22" creationId="{F3C87D52-F691-4A9C-86B3-62BA852F0ECE}"/>
          </ac:spMkLst>
        </pc:spChg>
        <pc:spChg chg="mod">
          <ac:chgData name="Ivey, Natalie" userId="a8f9db5a-56a5-410f-b4be-06d8425976a7" providerId="ADAL" clId="{4B73266E-02A1-4B5C-B4DE-4FD1B258811C}" dt="2021-01-29T15:07:18.113" v="237" actId="164"/>
          <ac:spMkLst>
            <pc:docMk/>
            <pc:sldMk cId="2895142760" sldId="2644"/>
            <ac:spMk id="23" creationId="{271F1374-1F86-4B31-95E5-3E8BDF5E6F14}"/>
          </ac:spMkLst>
        </pc:spChg>
        <pc:spChg chg="mod">
          <ac:chgData name="Ivey, Natalie" userId="a8f9db5a-56a5-410f-b4be-06d8425976a7" providerId="ADAL" clId="{4B73266E-02A1-4B5C-B4DE-4FD1B258811C}" dt="2021-01-29T15:08:48.713" v="245" actId="20577"/>
          <ac:spMkLst>
            <pc:docMk/>
            <pc:sldMk cId="2895142760" sldId="2644"/>
            <ac:spMk id="24" creationId="{86398737-ADC8-4E26-9D3C-DD63C188D4F8}"/>
          </ac:spMkLst>
        </pc:spChg>
        <pc:grpChg chg="add mod">
          <ac:chgData name="Ivey, Natalie" userId="a8f9db5a-56a5-410f-b4be-06d8425976a7" providerId="ADAL" clId="{4B73266E-02A1-4B5C-B4DE-4FD1B258811C}" dt="2021-01-29T15:07:03.753" v="236" actId="164"/>
          <ac:grpSpMkLst>
            <pc:docMk/>
            <pc:sldMk cId="2895142760" sldId="2644"/>
            <ac:grpSpMk id="7" creationId="{0EF4A98E-18F0-47ED-BB1F-1EC97929E201}"/>
          </ac:grpSpMkLst>
        </pc:grpChg>
        <pc:grpChg chg="add mod">
          <ac:chgData name="Ivey, Natalie" userId="a8f9db5a-56a5-410f-b4be-06d8425976a7" providerId="ADAL" clId="{4B73266E-02A1-4B5C-B4DE-4FD1B258811C}" dt="2021-01-29T15:07:18.113" v="237" actId="164"/>
          <ac:grpSpMkLst>
            <pc:docMk/>
            <pc:sldMk cId="2895142760" sldId="2644"/>
            <ac:grpSpMk id="8" creationId="{6FF0376B-6ADB-45D9-95A9-EC56E0FB6C6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Autofit/>
          </a:bodyPr>
          <a:lstStyle/>
          <a:p>
            <a:pPr algn="l"/>
            <a:r>
              <a:rPr lang="en-GB" sz="1400" dirty="0">
                <a:solidFill>
                  <a:schemeClr val="tx1"/>
                </a:solidFill>
              </a:rPr>
              <a:t>Addition &amp; Subtraction 3</a:t>
            </a:r>
          </a:p>
          <a:p>
            <a:pPr algn="l"/>
            <a:r>
              <a:rPr lang="en-GB" sz="1400" b="1" dirty="0"/>
              <a:t>Addition and subtraction.</a:t>
            </a:r>
            <a:br>
              <a:rPr lang="en-GB" sz="1400" b="1" dirty="0"/>
            </a:br>
            <a:r>
              <a:rPr lang="en-GB" sz="1400" b="1" dirty="0"/>
              <a:t>Part and whole, using number bonds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blue balloons Max has so make sure you answer this in a sentence.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i="1" dirty="0">
                <a:cs typeface="Times New Roman" panose="02020603050405020304" pitchFamily="18" charset="0"/>
              </a:rPr>
              <a:t>Max has _____ blue balloons.	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en-GB" b="1" dirty="0">
                <a:cs typeface="Times New Roman" panose="02020603050405020304" pitchFamily="18" charset="0"/>
              </a:rPr>
              <a:t>Check that each of the parts add up again to the whole.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862ED-D817-4712-83F3-52351FC90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111" y="2751589"/>
            <a:ext cx="4394048" cy="12833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4DC748-B265-41C0-9C52-E99DA6203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935773-A05C-437C-BA8B-E6E6E0BF1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204" y="1789496"/>
            <a:ext cx="6416770" cy="416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3EE0DB4-2CE2-46EB-9734-C51233D433CA}"/>
              </a:ext>
            </a:extLst>
          </p:cNvPr>
          <p:cNvSpPr/>
          <p:nvPr/>
        </p:nvSpPr>
        <p:spPr>
          <a:xfrm>
            <a:off x="5897461" y="2348917"/>
            <a:ext cx="5326192" cy="28866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Max has 12 balloons. 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5 of them are red, 2 are green.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 The rest are blue.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How many are blue?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Maths focus: Addition and subtraction.</a:t>
            </a:r>
            <a:br>
              <a:rPr lang="en-GB" sz="2800" b="1" dirty="0"/>
            </a:br>
            <a:r>
              <a:rPr lang="en-GB" sz="2800" b="1" dirty="0"/>
              <a:t>Part and whole, using number bonds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D6A1E9-9FF6-4D74-ADD3-8CA648DAF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81" y="5077337"/>
            <a:ext cx="1512902" cy="1410679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85CEE1-5A8B-4614-8E65-21B5E979CCA8}"/>
              </a:ext>
            </a:extLst>
          </p:cNvPr>
          <p:cNvSpPr/>
          <p:nvPr/>
        </p:nvSpPr>
        <p:spPr>
          <a:xfrm>
            <a:off x="1524001" y="2098445"/>
            <a:ext cx="7931734" cy="2870065"/>
          </a:xfrm>
          <a:prstGeom prst="roundRect">
            <a:avLst/>
          </a:prstGeom>
          <a:solidFill>
            <a:srgbClr val="FF9999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Max has 12 balloons.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5 of the balloons are red.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The rest are blue.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How many blue balloons does Max have?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825" y="160602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4"/>
            <a:ext cx="4468013" cy="37856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Think about the parts of the story.</a:t>
            </a:r>
          </a:p>
          <a:p>
            <a:r>
              <a:rPr lang="en-GB" sz="2400" i="1" dirty="0"/>
              <a:t>What represents the whole?</a:t>
            </a:r>
          </a:p>
          <a:p>
            <a:r>
              <a:rPr lang="en-GB" sz="2400" i="1" dirty="0"/>
              <a:t>What represents the parts?</a:t>
            </a:r>
          </a:p>
          <a:p>
            <a:endParaRPr lang="en-GB" sz="2400" i="1" dirty="0"/>
          </a:p>
          <a:p>
            <a:r>
              <a:rPr lang="en-GB" sz="2400" i="1" dirty="0"/>
              <a:t>There are 2 parts of the whole.</a:t>
            </a:r>
          </a:p>
          <a:p>
            <a:r>
              <a:rPr lang="en-GB" sz="2400" i="1" dirty="0"/>
              <a:t>This is using addition and subtraction facts.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DCBBF6F-DD21-45E8-8FBB-31C251035276}"/>
              </a:ext>
            </a:extLst>
          </p:cNvPr>
          <p:cNvSpPr/>
          <p:nvPr/>
        </p:nvSpPr>
        <p:spPr>
          <a:xfrm>
            <a:off x="5594315" y="2072827"/>
            <a:ext cx="5620110" cy="2557083"/>
          </a:xfrm>
          <a:prstGeom prst="roundRect">
            <a:avLst/>
          </a:prstGeom>
          <a:solidFill>
            <a:srgbClr val="FF9999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Max has 12 balloons.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5 of the balloons are red.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The rest are blue.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How many blue balloons does Max have?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219833" y="1425730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/>
              <a:t>Draw the problem using pictures. Colour the 5 red balloons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Represent the problem using a bar model. Show the 5 red balloons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Subtract one part (red) from the whole set of balloons to find out the other part (Blue)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If there are 12 balloons altogether and 5 are red, how many are blue?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6511FF-802E-4692-8B8A-924C31AEC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367" y="1425729"/>
            <a:ext cx="6493967" cy="424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F88B6FC9-38D9-482F-B9DC-90208CCD656D}"/>
              </a:ext>
            </a:extLst>
          </p:cNvPr>
          <p:cNvSpPr txBox="1"/>
          <p:nvPr/>
        </p:nvSpPr>
        <p:spPr>
          <a:xfrm>
            <a:off x="1136064" y="1460097"/>
            <a:ext cx="264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There are 12 balloons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A182A3-D013-4AEB-8BA8-9DC63096A229}"/>
              </a:ext>
            </a:extLst>
          </p:cNvPr>
          <p:cNvGrpSpPr/>
          <p:nvPr/>
        </p:nvGrpSpPr>
        <p:grpSpPr>
          <a:xfrm>
            <a:off x="438100" y="2155381"/>
            <a:ext cx="5946516" cy="2796945"/>
            <a:chOff x="1929468" y="1510018"/>
            <a:chExt cx="8365518" cy="448770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33163B5-F5F8-4856-BDB3-B7A61E7DFEEF}"/>
                </a:ext>
              </a:extLst>
            </p:cNvPr>
            <p:cNvGrpSpPr/>
            <p:nvPr/>
          </p:nvGrpSpPr>
          <p:grpSpPr>
            <a:xfrm>
              <a:off x="1929468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C6CE6C74-C54D-4289-8CA7-B0F8357149A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91FC70C5-D4E3-44B8-9D49-96D463064ED2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43C819C-EAD5-4C47-AAB8-A6598700E280}"/>
                </a:ext>
              </a:extLst>
            </p:cNvPr>
            <p:cNvGrpSpPr/>
            <p:nvPr/>
          </p:nvGrpSpPr>
          <p:grpSpPr>
            <a:xfrm>
              <a:off x="2625754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EAD2481-5322-4AE6-93E8-883F741D7718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78CC2D8-4FD2-46FB-8A78-BE6D3F20F2AC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F5FCD13-32A5-45DF-9C4E-58958E11C41B}"/>
                </a:ext>
              </a:extLst>
            </p:cNvPr>
            <p:cNvGrpSpPr/>
            <p:nvPr/>
          </p:nvGrpSpPr>
          <p:grpSpPr>
            <a:xfrm>
              <a:off x="3250636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D0EC75BD-F1D4-4160-A80B-F7F8B261A24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788AA68-1D16-417F-A697-AD0B7FA7C766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57492D1-CA53-431B-BF9A-83B10AAB5032}"/>
                </a:ext>
              </a:extLst>
            </p:cNvPr>
            <p:cNvGrpSpPr/>
            <p:nvPr/>
          </p:nvGrpSpPr>
          <p:grpSpPr>
            <a:xfrm>
              <a:off x="3963700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C7E60BB-9667-4538-8F21-6E5FE8A7BC0E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86454C37-6082-4625-91E0-C1BD1EE500A1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DB5954-A279-46B4-8691-F42FB4AEB3EF}"/>
                </a:ext>
              </a:extLst>
            </p:cNvPr>
            <p:cNvGrpSpPr/>
            <p:nvPr/>
          </p:nvGrpSpPr>
          <p:grpSpPr>
            <a:xfrm>
              <a:off x="4676764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F52C0D6C-0B74-4E0A-A51F-E55DC0BB3C83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140F57E9-DE1F-43B0-A136-38AD806E371F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20C93A7-DD8E-40E3-A960-80A92F372711}"/>
                </a:ext>
              </a:extLst>
            </p:cNvPr>
            <p:cNvGrpSpPr/>
            <p:nvPr/>
          </p:nvGrpSpPr>
          <p:grpSpPr>
            <a:xfrm>
              <a:off x="5373050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AD12AC0-0CFE-4BC3-A8FC-1AC7FD39523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77CE215D-DCDB-4EAB-BE28-02807763CBAD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E4ECC9A-ECBF-4FFE-A597-BE23FE556299}"/>
                </a:ext>
              </a:extLst>
            </p:cNvPr>
            <p:cNvGrpSpPr/>
            <p:nvPr/>
          </p:nvGrpSpPr>
          <p:grpSpPr>
            <a:xfrm>
              <a:off x="5997932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64C705A-7CAB-4D1C-AD8E-0F141DEE363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980DB11C-4FBE-475E-B083-67B597A44F1A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D1AA20C-5CF2-4050-BEC3-712436E92F9E}"/>
                </a:ext>
              </a:extLst>
            </p:cNvPr>
            <p:cNvGrpSpPr/>
            <p:nvPr/>
          </p:nvGrpSpPr>
          <p:grpSpPr>
            <a:xfrm>
              <a:off x="6710996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0DE86FB8-2CAA-402D-AC5A-92D3CC47360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E923527-4926-464B-8045-A753ED088A29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2C1B2DDC-5EC7-4033-B55E-33CC92F6CCE8}"/>
                </a:ext>
              </a:extLst>
            </p:cNvPr>
            <p:cNvGrpSpPr/>
            <p:nvPr/>
          </p:nvGrpSpPr>
          <p:grpSpPr>
            <a:xfrm>
              <a:off x="7570769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3ABED0E-CAF2-402D-8582-C1E172D9A02A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3F38CE1A-296A-49A0-BE0A-11BB3C13F41C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B5C5943-A557-4F62-B3EC-AD81C414C09E}"/>
                </a:ext>
              </a:extLst>
            </p:cNvPr>
            <p:cNvGrpSpPr/>
            <p:nvPr/>
          </p:nvGrpSpPr>
          <p:grpSpPr>
            <a:xfrm>
              <a:off x="8267055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6F9B7EF-4C1D-4D19-A1F5-94D8A52B5B0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362D7E4B-7A97-464E-BD64-4EA8ADA566EA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F46063A-B968-49C1-B942-304B335DF795}"/>
                </a:ext>
              </a:extLst>
            </p:cNvPr>
            <p:cNvGrpSpPr/>
            <p:nvPr/>
          </p:nvGrpSpPr>
          <p:grpSpPr>
            <a:xfrm>
              <a:off x="8891937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874F6F4-0E24-4E1F-9DF2-0731C1EB72D2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E89270D-B889-48E2-9BF2-82DA56A6E15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49BD8B2-6A1A-439F-80B8-E4599A8E8512}"/>
                </a:ext>
              </a:extLst>
            </p:cNvPr>
            <p:cNvGrpSpPr/>
            <p:nvPr/>
          </p:nvGrpSpPr>
          <p:grpSpPr>
            <a:xfrm>
              <a:off x="9605001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858C4662-4920-45FB-B7CF-DA95D96D369C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4DF11683-04A2-4377-8261-FC38D15A6716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607E938-0B46-4864-AB1A-6BA20F3466E1}"/>
                </a:ext>
              </a:extLst>
            </p:cNvPr>
            <p:cNvSpPr/>
            <p:nvPr/>
          </p:nvSpPr>
          <p:spPr>
            <a:xfrm>
              <a:off x="2057195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DEAB11F-6E41-4EEA-9E3C-0EE350F9E356}"/>
                </a:ext>
              </a:extLst>
            </p:cNvPr>
            <p:cNvSpPr/>
            <p:nvPr/>
          </p:nvSpPr>
          <p:spPr>
            <a:xfrm>
              <a:off x="2266920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2F6ABCC-63D2-436A-B424-11B25A46CF18}"/>
                </a:ext>
              </a:extLst>
            </p:cNvPr>
            <p:cNvSpPr/>
            <p:nvPr/>
          </p:nvSpPr>
          <p:spPr>
            <a:xfrm>
              <a:off x="2753481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3E4E9598-0D1B-4ACE-A3EA-E45E9B529EC1}"/>
                </a:ext>
              </a:extLst>
            </p:cNvPr>
            <p:cNvSpPr/>
            <p:nvPr/>
          </p:nvSpPr>
          <p:spPr>
            <a:xfrm>
              <a:off x="2963206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09FAEF6-3AAD-4898-824C-9AC93E8910D6}"/>
                </a:ext>
              </a:extLst>
            </p:cNvPr>
            <p:cNvSpPr/>
            <p:nvPr/>
          </p:nvSpPr>
          <p:spPr>
            <a:xfrm>
              <a:off x="3378363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D1DE6C3-25D2-417B-974E-7AF0FEFCAFD9}"/>
                </a:ext>
              </a:extLst>
            </p:cNvPr>
            <p:cNvSpPr/>
            <p:nvPr/>
          </p:nvSpPr>
          <p:spPr>
            <a:xfrm>
              <a:off x="3588088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AD1DDA4-7AFC-44BA-A5B0-63065DE45F04}"/>
                </a:ext>
              </a:extLst>
            </p:cNvPr>
            <p:cNvSpPr/>
            <p:nvPr/>
          </p:nvSpPr>
          <p:spPr>
            <a:xfrm>
              <a:off x="4091427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B7CBB3A-9396-4AFB-9261-8832768B5F40}"/>
                </a:ext>
              </a:extLst>
            </p:cNvPr>
            <p:cNvSpPr/>
            <p:nvPr/>
          </p:nvSpPr>
          <p:spPr>
            <a:xfrm>
              <a:off x="4301152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B16AD1F-B4AD-4D7C-A2EC-D50FC3075B71}"/>
                </a:ext>
              </a:extLst>
            </p:cNvPr>
            <p:cNvSpPr/>
            <p:nvPr/>
          </p:nvSpPr>
          <p:spPr>
            <a:xfrm>
              <a:off x="4804491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7A834D7-29DA-4F4C-996F-7553B8F32E8B}"/>
                </a:ext>
              </a:extLst>
            </p:cNvPr>
            <p:cNvSpPr/>
            <p:nvPr/>
          </p:nvSpPr>
          <p:spPr>
            <a:xfrm>
              <a:off x="5014216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ADA0455-E488-4076-B709-97F5ECE4ACEE}"/>
                </a:ext>
              </a:extLst>
            </p:cNvPr>
            <p:cNvGrpSpPr/>
            <p:nvPr/>
          </p:nvGrpSpPr>
          <p:grpSpPr>
            <a:xfrm>
              <a:off x="5500777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2E4D48B-6109-4926-8D91-FAC62CEC8F0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94C1500A-2E6F-4C21-870D-3D7F83BBA91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3F63D2D-478B-487F-BDB9-F9921C5130B1}"/>
                </a:ext>
              </a:extLst>
            </p:cNvPr>
            <p:cNvGrpSpPr/>
            <p:nvPr/>
          </p:nvGrpSpPr>
          <p:grpSpPr>
            <a:xfrm>
              <a:off x="6125659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8FB4A2C-AF39-47DB-BDA8-C9C2EA13F370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909F05E5-FB63-4C58-AD4F-DE9D87DCA57D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A13BD5D-0671-4961-B12A-D4E79353D2E0}"/>
                </a:ext>
              </a:extLst>
            </p:cNvPr>
            <p:cNvGrpSpPr/>
            <p:nvPr/>
          </p:nvGrpSpPr>
          <p:grpSpPr>
            <a:xfrm>
              <a:off x="6838723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9ACBF57-90D4-481F-839C-43AFE22BC6C4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7B0D8610-1638-468F-B849-205D76D3B049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169BA8F-1E02-4071-9F1F-DA91AA6D3BBD}"/>
                </a:ext>
              </a:extLst>
            </p:cNvPr>
            <p:cNvGrpSpPr/>
            <p:nvPr/>
          </p:nvGrpSpPr>
          <p:grpSpPr>
            <a:xfrm>
              <a:off x="7698496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85DDE9D-DC43-44B5-82F6-51A5A7F33D1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23F9A70D-0023-436E-81AE-483D60F0FC03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5829A67-6F9A-4868-8A34-987752B3C003}"/>
                </a:ext>
              </a:extLst>
            </p:cNvPr>
            <p:cNvGrpSpPr/>
            <p:nvPr/>
          </p:nvGrpSpPr>
          <p:grpSpPr>
            <a:xfrm>
              <a:off x="8394782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008FE34-9843-408F-95C4-165FF91C077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F437F1-34E0-4CCE-9798-A038C4E1EECF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76E508C-68C7-4995-8702-C09F2EED2BC0}"/>
                </a:ext>
              </a:extLst>
            </p:cNvPr>
            <p:cNvGrpSpPr/>
            <p:nvPr/>
          </p:nvGrpSpPr>
          <p:grpSpPr>
            <a:xfrm>
              <a:off x="9019664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5BE1ACD-5640-4A19-A80F-770DF548C27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BD25D47D-538A-47DA-92C2-837EAA0AC9E5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DC18CA5-49D6-44E6-8B3F-1DFD33D2674F}"/>
                </a:ext>
              </a:extLst>
            </p:cNvPr>
            <p:cNvGrpSpPr/>
            <p:nvPr/>
          </p:nvGrpSpPr>
          <p:grpSpPr>
            <a:xfrm>
              <a:off x="9732728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E39E8213-F63B-4E03-A841-7C83A3C6197C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7BFBF43-4B9C-4F7A-AE4C-5588165F482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2F1BD594-272B-4444-8119-453EBC8A4704}"/>
                </a:ext>
              </a:extLst>
            </p:cNvPr>
            <p:cNvSpPr/>
            <p:nvPr/>
          </p:nvSpPr>
          <p:spPr>
            <a:xfrm>
              <a:off x="5498921" y="3137483"/>
              <a:ext cx="211581" cy="5536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19C58F3F-6817-440C-83B1-C4712170DA86}"/>
                </a:ext>
              </a:extLst>
            </p:cNvPr>
            <p:cNvSpPr txBox="1"/>
            <p:nvPr/>
          </p:nvSpPr>
          <p:spPr>
            <a:xfrm>
              <a:off x="2672179" y="3155570"/>
              <a:ext cx="2683185" cy="59259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are 5 red</a:t>
              </a: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08A9431C-4D64-4FC2-ADE4-A3917C14D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002" y="2701444"/>
            <a:ext cx="4395993" cy="79010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54D324B-8B35-4D4A-B152-E857A4AE8F4A}"/>
              </a:ext>
            </a:extLst>
          </p:cNvPr>
          <p:cNvSpPr txBox="1"/>
          <p:nvPr/>
        </p:nvSpPr>
        <p:spPr>
          <a:xfrm>
            <a:off x="7420396" y="182942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Bar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7DEB3C-B0E3-4BDC-BB3D-8E6552A844C9}"/>
              </a:ext>
            </a:extLst>
          </p:cNvPr>
          <p:cNvSpPr txBox="1"/>
          <p:nvPr/>
        </p:nvSpPr>
        <p:spPr>
          <a:xfrm>
            <a:off x="7638881" y="4013650"/>
            <a:ext cx="3875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12 balloons. 5 are red.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F227C03-B0EC-4C0C-A8A6-912190714E2D}"/>
              </a:ext>
            </a:extLst>
          </p:cNvPr>
          <p:cNvSpPr txBox="1"/>
          <p:nvPr/>
        </p:nvSpPr>
        <p:spPr>
          <a:xfrm>
            <a:off x="222772" y="559282"/>
            <a:ext cx="621468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Draw the problem using pictures. </a:t>
            </a:r>
            <a:endParaRPr lang="en-GB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D6BA20-0F91-442F-A7C4-7EA731B19FA1}"/>
              </a:ext>
            </a:extLst>
          </p:cNvPr>
          <p:cNvSpPr txBox="1"/>
          <p:nvPr/>
        </p:nvSpPr>
        <p:spPr>
          <a:xfrm>
            <a:off x="6805403" y="1065618"/>
            <a:ext cx="6214682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Represent the problem using a bar model.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Represent the problem as a picture.</a:t>
            </a:r>
          </a:p>
          <a:p>
            <a:endParaRPr lang="en-GB" b="1" dirty="0"/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/>
              <a:t>Use a bar model and label each part.</a:t>
            </a:r>
          </a:p>
          <a:p>
            <a:r>
              <a:rPr lang="en-GB" b="1" dirty="0"/>
              <a:t>“12 is a whole, 5 is a part (red), 7 is a part (Blue).”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Calculate how many are not red. You could use number bonds or finding the difference.</a:t>
            </a:r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12 – 7 = 5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FBDEDE-9EE1-476D-9BB1-C0DD2AF5E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074" y="1693092"/>
            <a:ext cx="6242668" cy="408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91">
            <a:extLst>
              <a:ext uri="{FF2B5EF4-FFF2-40B4-BE49-F238E27FC236}">
                <a16:creationId xmlns:a16="http://schemas.microsoft.com/office/drawing/2014/main" id="{73D3E3D6-6BBC-4C0D-BE81-2C81F75F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362060"/>
              </p:ext>
            </p:extLst>
          </p:nvPr>
        </p:nvGraphicFramePr>
        <p:xfrm>
          <a:off x="1657195" y="1927680"/>
          <a:ext cx="8262996" cy="127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583">
                  <a:extLst>
                    <a:ext uri="{9D8B030D-6E8A-4147-A177-3AD203B41FA5}">
                      <a16:colId xmlns:a16="http://schemas.microsoft.com/office/drawing/2014/main" val="3015231956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315038570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23257405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847711022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72010293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949799932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2837216989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421848506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78598835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123315001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2028614968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86129797"/>
                    </a:ext>
                  </a:extLst>
                </a:gridCol>
              </a:tblGrid>
              <a:tr h="1275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7400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401409-81EF-4E28-8B8F-61AEE998DDC4}"/>
              </a:ext>
            </a:extLst>
          </p:cNvPr>
          <p:cNvSpPr txBox="1"/>
          <p:nvPr/>
        </p:nvSpPr>
        <p:spPr>
          <a:xfrm>
            <a:off x="161759" y="2223624"/>
            <a:ext cx="199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 balloons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B736D-8F57-40FC-B58A-144C58E91C74}"/>
              </a:ext>
            </a:extLst>
          </p:cNvPr>
          <p:cNvSpPr txBox="1"/>
          <p:nvPr/>
        </p:nvSpPr>
        <p:spPr>
          <a:xfrm>
            <a:off x="2432808" y="3445778"/>
            <a:ext cx="246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5C9B4-C1E4-465B-8114-059AFC73F89D}"/>
              </a:ext>
            </a:extLst>
          </p:cNvPr>
          <p:cNvSpPr txBox="1"/>
          <p:nvPr/>
        </p:nvSpPr>
        <p:spPr>
          <a:xfrm>
            <a:off x="6096000" y="3445778"/>
            <a:ext cx="289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rest are blue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283F04-68D8-485D-8913-377AAD138EEF}"/>
              </a:ext>
            </a:extLst>
          </p:cNvPr>
          <p:cNvSpPr txBox="1"/>
          <p:nvPr/>
        </p:nvSpPr>
        <p:spPr>
          <a:xfrm>
            <a:off x="1384183" y="4865615"/>
            <a:ext cx="1702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 – 5 =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F4A98E-18F0-47ED-BB1F-1EC97929E201}"/>
              </a:ext>
            </a:extLst>
          </p:cNvPr>
          <p:cNvGrpSpPr/>
          <p:nvPr/>
        </p:nvGrpSpPr>
        <p:grpSpPr>
          <a:xfrm>
            <a:off x="1248417" y="4169328"/>
            <a:ext cx="2466363" cy="994475"/>
            <a:chOff x="1248417" y="4169328"/>
            <a:chExt cx="2466363" cy="9944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B2FDB5D-2578-454E-9B7E-1B2E6B6D253A}"/>
                </a:ext>
              </a:extLst>
            </p:cNvPr>
            <p:cNvSpPr txBox="1"/>
            <p:nvPr/>
          </p:nvSpPr>
          <p:spPr>
            <a:xfrm>
              <a:off x="1248417" y="4169328"/>
              <a:ext cx="246636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 +            = 12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3778552-566B-41E4-888A-7BE163AA657F}"/>
                </a:ext>
              </a:extLst>
            </p:cNvPr>
            <p:cNvSpPr/>
            <p:nvPr/>
          </p:nvSpPr>
          <p:spPr>
            <a:xfrm>
              <a:off x="1786855" y="4169328"/>
              <a:ext cx="494951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1D3621-210B-4857-B822-5FB940B09EAA}"/>
                </a:ext>
              </a:extLst>
            </p:cNvPr>
            <p:cNvSpPr/>
            <p:nvPr/>
          </p:nvSpPr>
          <p:spPr>
            <a:xfrm>
              <a:off x="2524459" y="4794471"/>
              <a:ext cx="494951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BD1CF8-EDD9-4278-AE17-253E06580955}"/>
              </a:ext>
            </a:extLst>
          </p:cNvPr>
          <p:cNvCxnSpPr>
            <a:cxnSpLocks/>
            <a:stCxn id="13" idx="3"/>
          </p:cNvCxnSpPr>
          <p:nvPr/>
        </p:nvCxnSpPr>
        <p:spPr>
          <a:xfrm flipH="1">
            <a:off x="5639716" y="4781271"/>
            <a:ext cx="209001" cy="3113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9FB0C6-BEE2-4A5C-BDD8-F46376550BA4}"/>
              </a:ext>
            </a:extLst>
          </p:cNvPr>
          <p:cNvCxnSpPr>
            <a:cxnSpLocks/>
          </p:cNvCxnSpPr>
          <p:nvPr/>
        </p:nvCxnSpPr>
        <p:spPr>
          <a:xfrm>
            <a:off x="6581598" y="4807433"/>
            <a:ext cx="201913" cy="3272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6FF0376B-6ADB-45D9-95A9-EC56E0FB6C6A}"/>
              </a:ext>
            </a:extLst>
          </p:cNvPr>
          <p:cNvGrpSpPr/>
          <p:nvPr/>
        </p:nvGrpSpPr>
        <p:grpSpPr>
          <a:xfrm>
            <a:off x="4899171" y="3993160"/>
            <a:ext cx="2566985" cy="2035791"/>
            <a:chOff x="4899171" y="3993160"/>
            <a:chExt cx="2566985" cy="203579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239F27B-D1BD-486A-93B2-50E80E0CEF84}"/>
                </a:ext>
              </a:extLst>
            </p:cNvPr>
            <p:cNvSpPr/>
            <p:nvPr/>
          </p:nvSpPr>
          <p:spPr>
            <a:xfrm>
              <a:off x="5687736" y="3993160"/>
              <a:ext cx="1099247" cy="92333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41E8308-5EA8-4EAF-816E-D2CE80243B8A}"/>
                </a:ext>
              </a:extLst>
            </p:cNvPr>
            <p:cNvSpPr/>
            <p:nvPr/>
          </p:nvSpPr>
          <p:spPr>
            <a:xfrm>
              <a:off x="4899171" y="5050281"/>
              <a:ext cx="1099247" cy="92333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D52E29B-A20D-4266-BB94-EBB6FA2E3B0C}"/>
                </a:ext>
              </a:extLst>
            </p:cNvPr>
            <p:cNvSpPr/>
            <p:nvPr/>
          </p:nvSpPr>
          <p:spPr>
            <a:xfrm>
              <a:off x="6366909" y="5105621"/>
              <a:ext cx="1099247" cy="9233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74A555-7869-443E-974C-A9DF47E5629A}"/>
                </a:ext>
              </a:extLst>
            </p:cNvPr>
            <p:cNvSpPr txBox="1"/>
            <p:nvPr/>
          </p:nvSpPr>
          <p:spPr>
            <a:xfrm>
              <a:off x="5998418" y="4228051"/>
              <a:ext cx="494661" cy="377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3C87D52-F691-4A9C-86B3-62BA852F0ECE}"/>
                </a:ext>
              </a:extLst>
            </p:cNvPr>
            <p:cNvSpPr txBox="1"/>
            <p:nvPr/>
          </p:nvSpPr>
          <p:spPr>
            <a:xfrm>
              <a:off x="5201463" y="5303528"/>
              <a:ext cx="494661" cy="377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71F1374-1F86-4B31-95E5-3E8BDF5E6F14}"/>
                </a:ext>
              </a:extLst>
            </p:cNvPr>
            <p:cNvSpPr txBox="1"/>
            <p:nvPr/>
          </p:nvSpPr>
          <p:spPr>
            <a:xfrm>
              <a:off x="6682554" y="5377343"/>
              <a:ext cx="624257" cy="37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A19304D-0C59-4B8F-9544-C23C0804CEFB}"/>
              </a:ext>
            </a:extLst>
          </p:cNvPr>
          <p:cNvSpPr txBox="1"/>
          <p:nvPr/>
        </p:nvSpPr>
        <p:spPr>
          <a:xfrm>
            <a:off x="278397" y="284224"/>
            <a:ext cx="6214682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2: Represent the problem as a bar model and label each part.</a:t>
            </a:r>
          </a:p>
          <a:p>
            <a:endParaRPr lang="en-GB" b="1" dirty="0"/>
          </a:p>
          <a:p>
            <a:r>
              <a:rPr lang="en-GB" b="1" dirty="0"/>
              <a:t>“12 is a whole, 5 is a part, 7 is a part.”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398737-ADC8-4E26-9D3C-DD63C188D4F8}"/>
              </a:ext>
            </a:extLst>
          </p:cNvPr>
          <p:cNvSpPr txBox="1"/>
          <p:nvPr/>
        </p:nvSpPr>
        <p:spPr>
          <a:xfrm>
            <a:off x="7810440" y="4013634"/>
            <a:ext cx="3712132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Calculate how many are not red. You could use number bonds or finding the difference.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12 – 5 = 7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763EA4-B03D-4C2C-B5C4-58A8E9FE1C0C}"/>
              </a:ext>
            </a:extLst>
          </p:cNvPr>
          <p:cNvSpPr txBox="1"/>
          <p:nvPr/>
        </p:nvSpPr>
        <p:spPr>
          <a:xfrm>
            <a:off x="3592864" y="6174223"/>
            <a:ext cx="445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3</a:t>
            </a:r>
            <a:r>
              <a:rPr lang="en-GB" dirty="0"/>
              <a:t>: There are ….. blue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20" grpId="0"/>
      <p:bldP spid="24" grpId="0"/>
      <p:bldP spid="4" grpId="0"/>
    </p:bldLst>
  </p:timing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983</Words>
  <Application>Microsoft Office PowerPoint</Application>
  <PresentationFormat>Widescreen</PresentationFormat>
  <Paragraphs>160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Addition and subtraction. Part and whole, using number bonds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Clifft, Jacqui</cp:lastModifiedBy>
  <cp:revision>13</cp:revision>
  <dcterms:created xsi:type="dcterms:W3CDTF">2021-01-05T11:02:27Z</dcterms:created>
  <dcterms:modified xsi:type="dcterms:W3CDTF">2021-02-05T12:20:43Z</dcterms:modified>
</cp:coreProperties>
</file>