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2" r:id="rId2"/>
    <p:sldId id="2643" r:id="rId3"/>
    <p:sldId id="2645" r:id="rId4"/>
    <p:sldId id="262" r:id="rId5"/>
    <p:sldId id="273" r:id="rId6"/>
    <p:sldId id="2637" r:id="rId7"/>
    <p:sldId id="2638" r:id="rId8"/>
    <p:sldId id="2639" r:id="rId9"/>
    <p:sldId id="2649" r:id="rId10"/>
    <p:sldId id="2641" r:id="rId11"/>
    <p:sldId id="2648" r:id="rId12"/>
    <p:sldId id="2642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525601-60E1-42BE-AA16-420E52A409C4}" v="48" dt="2021-01-18T11:39:22.9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8" autoAdjust="0"/>
    <p:restoredTop sz="94660"/>
  </p:normalViewPr>
  <p:slideViewPr>
    <p:cSldViewPr snapToGrid="0">
      <p:cViewPr varScale="1">
        <p:scale>
          <a:sx n="79" d="100"/>
          <a:sy n="79" d="100"/>
        </p:scale>
        <p:origin x="1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son, Brenda (Childrens Services)" userId="e4ec4a61-d09a-45d7-a132-c7b62ae23168" providerId="ADAL" clId="{4308CE90-1192-47DE-BE17-B374F3C40147}"/>
    <pc:docChg chg="modSld">
      <pc:chgData name="Robertson, Brenda (Childrens Services)" userId="e4ec4a61-d09a-45d7-a132-c7b62ae23168" providerId="ADAL" clId="{4308CE90-1192-47DE-BE17-B374F3C40147}" dt="2021-01-12T15:49:30.810" v="93" actId="20577"/>
      <pc:docMkLst>
        <pc:docMk/>
      </pc:docMkLst>
      <pc:sldChg chg="addSp modSp mod">
        <pc:chgData name="Robertson, Brenda (Childrens Services)" userId="e4ec4a61-d09a-45d7-a132-c7b62ae23168" providerId="ADAL" clId="{4308CE90-1192-47DE-BE17-B374F3C40147}" dt="2021-01-12T15:49:30.810" v="93" actId="20577"/>
        <pc:sldMkLst>
          <pc:docMk/>
          <pc:sldMk cId="4061990253" sldId="262"/>
        </pc:sldMkLst>
        <pc:spChg chg="mod">
          <ac:chgData name="Robertson, Brenda (Childrens Services)" userId="e4ec4a61-d09a-45d7-a132-c7b62ae23168" providerId="ADAL" clId="{4308CE90-1192-47DE-BE17-B374F3C40147}" dt="2021-01-12T15:49:30.810" v="93" actId="20577"/>
          <ac:spMkLst>
            <pc:docMk/>
            <pc:sldMk cId="4061990253" sldId="262"/>
            <ac:spMk id="2" creationId="{7E4AB234-D801-4FC2-BB72-FAB9C8B21463}"/>
          </ac:spMkLst>
        </pc:spChg>
        <pc:spChg chg="mod">
          <ac:chgData name="Robertson, Brenda (Childrens Services)" userId="e4ec4a61-d09a-45d7-a132-c7b62ae23168" providerId="ADAL" clId="{4308CE90-1192-47DE-BE17-B374F3C40147}" dt="2021-01-12T15:45:11.190" v="64" actId="6549"/>
          <ac:spMkLst>
            <pc:docMk/>
            <pc:sldMk cId="4061990253" sldId="262"/>
            <ac:spMk id="10" creationId="{2AB31DD9-8E2E-46DD-AF29-7B4D41EA3658}"/>
          </ac:spMkLst>
        </pc:spChg>
        <pc:picChg chg="add mod">
          <ac:chgData name="Robertson, Brenda (Childrens Services)" userId="e4ec4a61-d09a-45d7-a132-c7b62ae23168" providerId="ADAL" clId="{4308CE90-1192-47DE-BE17-B374F3C40147}" dt="2021-01-12T15:46:19.020" v="66" actId="1076"/>
          <ac:picMkLst>
            <pc:docMk/>
            <pc:sldMk cId="4061990253" sldId="262"/>
            <ac:picMk id="5" creationId="{7120F582-877A-4AAA-88CB-55EFD2F1E69E}"/>
          </ac:picMkLst>
        </pc:picChg>
        <pc:picChg chg="add mod">
          <ac:chgData name="Robertson, Brenda (Childrens Services)" userId="e4ec4a61-d09a-45d7-a132-c7b62ae23168" providerId="ADAL" clId="{4308CE90-1192-47DE-BE17-B374F3C40147}" dt="2021-01-12T15:48:42.060" v="85" actId="1076"/>
          <ac:picMkLst>
            <pc:docMk/>
            <pc:sldMk cId="4061990253" sldId="262"/>
            <ac:picMk id="7" creationId="{B4B76CD1-8E6B-4CE9-9BB4-79F8C9A0DCD5}"/>
          </ac:picMkLst>
        </pc:picChg>
        <pc:picChg chg="add mod">
          <ac:chgData name="Robertson, Brenda (Childrens Services)" userId="e4ec4a61-d09a-45d7-a132-c7b62ae23168" providerId="ADAL" clId="{4308CE90-1192-47DE-BE17-B374F3C40147}" dt="2021-01-12T15:48:57.775" v="87" actId="1076"/>
          <ac:picMkLst>
            <pc:docMk/>
            <pc:sldMk cId="4061990253" sldId="262"/>
            <ac:picMk id="8" creationId="{4F8DE896-DDFF-490E-82F1-D833CF926AAF}"/>
          </ac:picMkLst>
        </pc:picChg>
        <pc:picChg chg="add mod">
          <ac:chgData name="Robertson, Brenda (Childrens Services)" userId="e4ec4a61-d09a-45d7-a132-c7b62ae23168" providerId="ADAL" clId="{4308CE90-1192-47DE-BE17-B374F3C40147}" dt="2021-01-12T15:49:13.390" v="88"/>
          <ac:picMkLst>
            <pc:docMk/>
            <pc:sldMk cId="4061990253" sldId="262"/>
            <ac:picMk id="9" creationId="{DC954763-F89B-4FD4-BE79-A568F012A7B0}"/>
          </ac:picMkLst>
        </pc:picChg>
        <pc:picChg chg="add mod">
          <ac:chgData name="Robertson, Brenda (Childrens Services)" userId="e4ec4a61-d09a-45d7-a132-c7b62ae23168" providerId="ADAL" clId="{4308CE90-1192-47DE-BE17-B374F3C40147}" dt="2021-01-12T15:49:18.850" v="90" actId="1076"/>
          <ac:picMkLst>
            <pc:docMk/>
            <pc:sldMk cId="4061990253" sldId="262"/>
            <ac:picMk id="11" creationId="{CAB6C269-7785-48F2-B5D8-930D65E2C5BC}"/>
          </ac:picMkLst>
        </pc:picChg>
      </pc:sldChg>
      <pc:sldChg chg="modSp mod">
        <pc:chgData name="Robertson, Brenda (Childrens Services)" userId="e4ec4a61-d09a-45d7-a132-c7b62ae23168" providerId="ADAL" clId="{4308CE90-1192-47DE-BE17-B374F3C40147}" dt="2021-01-12T15:43:35.600" v="34" actId="6549"/>
        <pc:sldMkLst>
          <pc:docMk/>
          <pc:sldMk cId="4284245350" sldId="272"/>
        </pc:sldMkLst>
        <pc:spChg chg="mod">
          <ac:chgData name="Robertson, Brenda (Childrens Services)" userId="e4ec4a61-d09a-45d7-a132-c7b62ae23168" providerId="ADAL" clId="{4308CE90-1192-47DE-BE17-B374F3C40147}" dt="2021-01-12T15:43:21.297" v="2" actId="20577"/>
          <ac:spMkLst>
            <pc:docMk/>
            <pc:sldMk cId="4284245350" sldId="272"/>
            <ac:spMk id="2" creationId="{00000000-0000-0000-0000-000000000000}"/>
          </ac:spMkLst>
        </pc:spChg>
        <pc:spChg chg="mod">
          <ac:chgData name="Robertson, Brenda (Childrens Services)" userId="e4ec4a61-d09a-45d7-a132-c7b62ae23168" providerId="ADAL" clId="{4308CE90-1192-47DE-BE17-B374F3C40147}" dt="2021-01-12T15:43:35.600" v="34" actId="6549"/>
          <ac:spMkLst>
            <pc:docMk/>
            <pc:sldMk cId="4284245350" sldId="272"/>
            <ac:spMk id="3" creationId="{00000000-0000-0000-0000-000000000000}"/>
          </ac:spMkLst>
        </pc:spChg>
      </pc:sldChg>
    </pc:docChg>
  </pc:docChgLst>
  <pc:docChgLst>
    <pc:chgData name="Robertson, Brenda (Childrens Services)" userId="e4ec4a61-d09a-45d7-a132-c7b62ae23168" providerId="ADAL" clId="{43525601-60E1-42BE-AA16-420E52A409C4}"/>
    <pc:docChg chg="undo custSel mod addSld delSld modSld">
      <pc:chgData name="Robertson, Brenda (Childrens Services)" userId="e4ec4a61-d09a-45d7-a132-c7b62ae23168" providerId="ADAL" clId="{43525601-60E1-42BE-AA16-420E52A409C4}" dt="2021-01-18T11:47:02.178" v="1848" actId="20577"/>
      <pc:docMkLst>
        <pc:docMk/>
      </pc:docMkLst>
      <pc:sldChg chg="addSp delSp modSp mod">
        <pc:chgData name="Robertson, Brenda (Childrens Services)" userId="e4ec4a61-d09a-45d7-a132-c7b62ae23168" providerId="ADAL" clId="{43525601-60E1-42BE-AA16-420E52A409C4}" dt="2021-01-15T21:56:53.341" v="7" actId="1076"/>
        <pc:sldMkLst>
          <pc:docMk/>
          <pc:sldMk cId="4061990253" sldId="262"/>
        </pc:sldMkLst>
        <pc:picChg chg="add mod">
          <ac:chgData name="Robertson, Brenda (Childrens Services)" userId="e4ec4a61-d09a-45d7-a132-c7b62ae23168" providerId="ADAL" clId="{43525601-60E1-42BE-AA16-420E52A409C4}" dt="2021-01-15T21:56:53.341" v="7" actId="1076"/>
          <ac:picMkLst>
            <pc:docMk/>
            <pc:sldMk cId="4061990253" sldId="262"/>
            <ac:picMk id="4" creationId="{A99BF761-830B-447B-A64D-B9363FF0BEA8}"/>
          </ac:picMkLst>
        </pc:picChg>
        <pc:picChg chg="del">
          <ac:chgData name="Robertson, Brenda (Childrens Services)" userId="e4ec4a61-d09a-45d7-a132-c7b62ae23168" providerId="ADAL" clId="{43525601-60E1-42BE-AA16-420E52A409C4}" dt="2021-01-15T21:49:28.270" v="1" actId="478"/>
          <ac:picMkLst>
            <pc:docMk/>
            <pc:sldMk cId="4061990253" sldId="262"/>
            <ac:picMk id="5" creationId="{7120F582-877A-4AAA-88CB-55EFD2F1E69E}"/>
          </ac:picMkLst>
        </pc:picChg>
        <pc:picChg chg="del">
          <ac:chgData name="Robertson, Brenda (Childrens Services)" userId="e4ec4a61-d09a-45d7-a132-c7b62ae23168" providerId="ADAL" clId="{43525601-60E1-42BE-AA16-420E52A409C4}" dt="2021-01-15T21:49:26.246" v="0" actId="478"/>
          <ac:picMkLst>
            <pc:docMk/>
            <pc:sldMk cId="4061990253" sldId="262"/>
            <ac:picMk id="7" creationId="{B4B76CD1-8E6B-4CE9-9BB4-79F8C9A0DCD5}"/>
          </ac:picMkLst>
        </pc:picChg>
        <pc:picChg chg="del">
          <ac:chgData name="Robertson, Brenda (Childrens Services)" userId="e4ec4a61-d09a-45d7-a132-c7b62ae23168" providerId="ADAL" clId="{43525601-60E1-42BE-AA16-420E52A409C4}" dt="2021-01-15T21:49:29.837" v="2" actId="478"/>
          <ac:picMkLst>
            <pc:docMk/>
            <pc:sldMk cId="4061990253" sldId="262"/>
            <ac:picMk id="8" creationId="{4F8DE896-DDFF-490E-82F1-D833CF926AAF}"/>
          </ac:picMkLst>
        </pc:picChg>
        <pc:picChg chg="del">
          <ac:chgData name="Robertson, Brenda (Childrens Services)" userId="e4ec4a61-d09a-45d7-a132-c7b62ae23168" providerId="ADAL" clId="{43525601-60E1-42BE-AA16-420E52A409C4}" dt="2021-01-15T21:49:32.630" v="4" actId="478"/>
          <ac:picMkLst>
            <pc:docMk/>
            <pc:sldMk cId="4061990253" sldId="262"/>
            <ac:picMk id="9" creationId="{DC954763-F89B-4FD4-BE79-A568F012A7B0}"/>
          </ac:picMkLst>
        </pc:picChg>
        <pc:picChg chg="del">
          <ac:chgData name="Robertson, Brenda (Childrens Services)" userId="e4ec4a61-d09a-45d7-a132-c7b62ae23168" providerId="ADAL" clId="{43525601-60E1-42BE-AA16-420E52A409C4}" dt="2021-01-15T21:49:31.274" v="3" actId="478"/>
          <ac:picMkLst>
            <pc:docMk/>
            <pc:sldMk cId="4061990253" sldId="262"/>
            <ac:picMk id="11" creationId="{CAB6C269-7785-48F2-B5D8-930D65E2C5BC}"/>
          </ac:picMkLst>
        </pc:picChg>
      </pc:sldChg>
      <pc:sldChg chg="modSp mod">
        <pc:chgData name="Robertson, Brenda (Childrens Services)" userId="e4ec4a61-d09a-45d7-a132-c7b62ae23168" providerId="ADAL" clId="{43525601-60E1-42BE-AA16-420E52A409C4}" dt="2021-01-15T23:01:11.237" v="1801" actId="20577"/>
        <pc:sldMkLst>
          <pc:docMk/>
          <pc:sldMk cId="4284245350" sldId="272"/>
        </pc:sldMkLst>
        <pc:spChg chg="mod">
          <ac:chgData name="Robertson, Brenda (Childrens Services)" userId="e4ec4a61-d09a-45d7-a132-c7b62ae23168" providerId="ADAL" clId="{43525601-60E1-42BE-AA16-420E52A409C4}" dt="2021-01-15T23:01:11.237" v="1801" actId="20577"/>
          <ac:spMkLst>
            <pc:docMk/>
            <pc:sldMk cId="4284245350" sldId="272"/>
            <ac:spMk id="3" creationId="{00000000-0000-0000-0000-000000000000}"/>
          </ac:spMkLst>
        </pc:spChg>
      </pc:sldChg>
      <pc:sldChg chg="addSp modSp mod">
        <pc:chgData name="Robertson, Brenda (Childrens Services)" userId="e4ec4a61-d09a-45d7-a132-c7b62ae23168" providerId="ADAL" clId="{43525601-60E1-42BE-AA16-420E52A409C4}" dt="2021-01-15T21:59:36.715" v="242" actId="113"/>
        <pc:sldMkLst>
          <pc:docMk/>
          <pc:sldMk cId="564609733" sldId="273"/>
        </pc:sldMkLst>
        <pc:spChg chg="mod">
          <ac:chgData name="Robertson, Brenda (Childrens Services)" userId="e4ec4a61-d09a-45d7-a132-c7b62ae23168" providerId="ADAL" clId="{43525601-60E1-42BE-AA16-420E52A409C4}" dt="2021-01-15T21:57:07.552" v="11" actId="20577"/>
          <ac:spMkLst>
            <pc:docMk/>
            <pc:sldMk cId="564609733" sldId="273"/>
            <ac:spMk id="7" creationId="{34170844-A6DB-4EF5-B64A-949EEFBE6AEA}"/>
          </ac:spMkLst>
        </pc:spChg>
        <pc:spChg chg="mod">
          <ac:chgData name="Robertson, Brenda (Childrens Services)" userId="e4ec4a61-d09a-45d7-a132-c7b62ae23168" providerId="ADAL" clId="{43525601-60E1-42BE-AA16-420E52A409C4}" dt="2021-01-15T21:59:36.715" v="242" actId="113"/>
          <ac:spMkLst>
            <pc:docMk/>
            <pc:sldMk cId="564609733" sldId="273"/>
            <ac:spMk id="10" creationId="{4354E2B1-015F-49CE-9770-4DDD36444C69}"/>
          </ac:spMkLst>
        </pc:spChg>
        <pc:picChg chg="add mod">
          <ac:chgData name="Robertson, Brenda (Childrens Services)" userId="e4ec4a61-d09a-45d7-a132-c7b62ae23168" providerId="ADAL" clId="{43525601-60E1-42BE-AA16-420E52A409C4}" dt="2021-01-15T21:57:20.890" v="16" actId="1076"/>
          <ac:picMkLst>
            <pc:docMk/>
            <pc:sldMk cId="564609733" sldId="273"/>
            <ac:picMk id="4" creationId="{1B2169F0-5445-43B3-B161-987F6A838B5F}"/>
          </ac:picMkLst>
        </pc:picChg>
      </pc:sldChg>
      <pc:sldChg chg="addSp modSp mod">
        <pc:chgData name="Robertson, Brenda (Childrens Services)" userId="e4ec4a61-d09a-45d7-a132-c7b62ae23168" providerId="ADAL" clId="{43525601-60E1-42BE-AA16-420E52A409C4}" dt="2021-01-15T22:03:47.695" v="411" actId="113"/>
        <pc:sldMkLst>
          <pc:docMk/>
          <pc:sldMk cId="2483527723" sldId="2637"/>
        </pc:sldMkLst>
        <pc:spChg chg="mod">
          <ac:chgData name="Robertson, Brenda (Childrens Services)" userId="e4ec4a61-d09a-45d7-a132-c7b62ae23168" providerId="ADAL" clId="{43525601-60E1-42BE-AA16-420E52A409C4}" dt="2021-01-15T22:03:47.695" v="411" actId="113"/>
          <ac:spMkLst>
            <pc:docMk/>
            <pc:sldMk cId="2483527723" sldId="2637"/>
            <ac:spMk id="3" creationId="{C108D53A-CBF5-4B0E-8282-15120F8F0D36}"/>
          </ac:spMkLst>
        </pc:spChg>
        <pc:spChg chg="mod">
          <ac:chgData name="Robertson, Brenda (Childrens Services)" userId="e4ec4a61-d09a-45d7-a132-c7b62ae23168" providerId="ADAL" clId="{43525601-60E1-42BE-AA16-420E52A409C4}" dt="2021-01-15T21:59:51.823" v="246" actId="20577"/>
          <ac:spMkLst>
            <pc:docMk/>
            <pc:sldMk cId="2483527723" sldId="2637"/>
            <ac:spMk id="8" creationId="{C14DEFC3-0C95-497B-AFFA-CBC417195164}"/>
          </ac:spMkLst>
        </pc:spChg>
        <pc:picChg chg="add mod">
          <ac:chgData name="Robertson, Brenda (Childrens Services)" userId="e4ec4a61-d09a-45d7-a132-c7b62ae23168" providerId="ADAL" clId="{43525601-60E1-42BE-AA16-420E52A409C4}" dt="2021-01-15T21:59:59.721" v="249" actId="1076"/>
          <ac:picMkLst>
            <pc:docMk/>
            <pc:sldMk cId="2483527723" sldId="2637"/>
            <ac:picMk id="5" creationId="{FD9B141B-2C2A-435E-AD45-1EB86D4BE48F}"/>
          </ac:picMkLst>
        </pc:picChg>
      </pc:sldChg>
      <pc:sldChg chg="addSp delSp modSp mod">
        <pc:chgData name="Robertson, Brenda (Childrens Services)" userId="e4ec4a61-d09a-45d7-a132-c7b62ae23168" providerId="ADAL" clId="{43525601-60E1-42BE-AA16-420E52A409C4}" dt="2021-01-15T22:20:02.680" v="565" actId="478"/>
        <pc:sldMkLst>
          <pc:docMk/>
          <pc:sldMk cId="3387439793" sldId="2638"/>
        </pc:sldMkLst>
        <pc:spChg chg="del mod">
          <ac:chgData name="Robertson, Brenda (Childrens Services)" userId="e4ec4a61-d09a-45d7-a132-c7b62ae23168" providerId="ADAL" clId="{43525601-60E1-42BE-AA16-420E52A409C4}" dt="2021-01-15T22:04:25.533" v="413" actId="478"/>
          <ac:spMkLst>
            <pc:docMk/>
            <pc:sldMk cId="3387439793" sldId="2638"/>
            <ac:spMk id="2" creationId="{B4718B10-2DAF-4E11-9FD0-7BA96F20A1A1}"/>
          </ac:spMkLst>
        </pc:spChg>
        <pc:spChg chg="add del mod">
          <ac:chgData name="Robertson, Brenda (Childrens Services)" userId="e4ec4a61-d09a-45d7-a132-c7b62ae23168" providerId="ADAL" clId="{43525601-60E1-42BE-AA16-420E52A409C4}" dt="2021-01-15T22:20:02.680" v="565" actId="478"/>
          <ac:spMkLst>
            <pc:docMk/>
            <pc:sldMk cId="3387439793" sldId="2638"/>
            <ac:spMk id="3" creationId="{09E60D92-598D-4481-B980-BCFFD0FB6FF9}"/>
          </ac:spMkLst>
        </pc:spChg>
        <pc:spChg chg="add del mod">
          <ac:chgData name="Robertson, Brenda (Childrens Services)" userId="e4ec4a61-d09a-45d7-a132-c7b62ae23168" providerId="ADAL" clId="{43525601-60E1-42BE-AA16-420E52A409C4}" dt="2021-01-15T22:19:53.312" v="562" actId="478"/>
          <ac:spMkLst>
            <pc:docMk/>
            <pc:sldMk cId="3387439793" sldId="2638"/>
            <ac:spMk id="4" creationId="{F9627053-6FA0-44C8-AA46-03D8A962A30C}"/>
          </ac:spMkLst>
        </pc:spChg>
        <pc:spChg chg="add del mod">
          <ac:chgData name="Robertson, Brenda (Childrens Services)" userId="e4ec4a61-d09a-45d7-a132-c7b62ae23168" providerId="ADAL" clId="{43525601-60E1-42BE-AA16-420E52A409C4}" dt="2021-01-15T22:19:59.592" v="564" actId="478"/>
          <ac:spMkLst>
            <pc:docMk/>
            <pc:sldMk cId="3387439793" sldId="2638"/>
            <ac:spMk id="5" creationId="{2F72F954-8BF6-40EF-A320-D4B6B8DB2C3E}"/>
          </ac:spMkLst>
        </pc:spChg>
        <pc:spChg chg="add del mod">
          <ac:chgData name="Robertson, Brenda (Childrens Services)" userId="e4ec4a61-d09a-45d7-a132-c7b62ae23168" providerId="ADAL" clId="{43525601-60E1-42BE-AA16-420E52A409C4}" dt="2021-01-15T22:19:56.875" v="563" actId="478"/>
          <ac:spMkLst>
            <pc:docMk/>
            <pc:sldMk cId="3387439793" sldId="2638"/>
            <ac:spMk id="6" creationId="{1C8673C7-4932-47B7-B22B-56C691254200}"/>
          </ac:spMkLst>
        </pc:spChg>
        <pc:spChg chg="add mod">
          <ac:chgData name="Robertson, Brenda (Childrens Services)" userId="e4ec4a61-d09a-45d7-a132-c7b62ae23168" providerId="ADAL" clId="{43525601-60E1-42BE-AA16-420E52A409C4}" dt="2021-01-15T22:17:37.819" v="552" actId="207"/>
          <ac:spMkLst>
            <pc:docMk/>
            <pc:sldMk cId="3387439793" sldId="2638"/>
            <ac:spMk id="7" creationId="{F132734C-D70A-4E5A-8C02-ECFF3CB91995}"/>
          </ac:spMkLst>
        </pc:spChg>
        <pc:spChg chg="add del mod">
          <ac:chgData name="Robertson, Brenda (Childrens Services)" userId="e4ec4a61-d09a-45d7-a132-c7b62ae23168" providerId="ADAL" clId="{43525601-60E1-42BE-AA16-420E52A409C4}" dt="2021-01-15T22:11:57.916" v="499"/>
          <ac:spMkLst>
            <pc:docMk/>
            <pc:sldMk cId="3387439793" sldId="2638"/>
            <ac:spMk id="8" creationId="{F64578ED-BE7D-42BA-82D9-BC6668716DDD}"/>
          </ac:spMkLst>
        </pc:spChg>
        <pc:spChg chg="add mod">
          <ac:chgData name="Robertson, Brenda (Childrens Services)" userId="e4ec4a61-d09a-45d7-a132-c7b62ae23168" providerId="ADAL" clId="{43525601-60E1-42BE-AA16-420E52A409C4}" dt="2021-01-15T22:18:38.144" v="556" actId="207"/>
          <ac:spMkLst>
            <pc:docMk/>
            <pc:sldMk cId="3387439793" sldId="2638"/>
            <ac:spMk id="9" creationId="{E8C82B98-20A6-417B-91E7-FC80F5FAF559}"/>
          </ac:spMkLst>
        </pc:spChg>
        <pc:spChg chg="add mod">
          <ac:chgData name="Robertson, Brenda (Childrens Services)" userId="e4ec4a61-d09a-45d7-a132-c7b62ae23168" providerId="ADAL" clId="{43525601-60E1-42BE-AA16-420E52A409C4}" dt="2021-01-15T22:18:52.978" v="557" actId="207"/>
          <ac:spMkLst>
            <pc:docMk/>
            <pc:sldMk cId="3387439793" sldId="2638"/>
            <ac:spMk id="10" creationId="{12230470-C2E3-4102-B551-D738E10DF4A2}"/>
          </ac:spMkLst>
        </pc:spChg>
        <pc:spChg chg="add mod">
          <ac:chgData name="Robertson, Brenda (Childrens Services)" userId="e4ec4a61-d09a-45d7-a132-c7b62ae23168" providerId="ADAL" clId="{43525601-60E1-42BE-AA16-420E52A409C4}" dt="2021-01-15T22:19:05.988" v="558" actId="207"/>
          <ac:spMkLst>
            <pc:docMk/>
            <pc:sldMk cId="3387439793" sldId="2638"/>
            <ac:spMk id="11" creationId="{D6C35F17-B873-4D5A-A041-B563A6B48CEE}"/>
          </ac:spMkLst>
        </pc:spChg>
        <pc:picChg chg="add mod">
          <ac:chgData name="Robertson, Brenda (Childrens Services)" userId="e4ec4a61-d09a-45d7-a132-c7b62ae23168" providerId="ADAL" clId="{43525601-60E1-42BE-AA16-420E52A409C4}" dt="2021-01-15T22:19:50.166" v="561" actId="14100"/>
          <ac:picMkLst>
            <pc:docMk/>
            <pc:sldMk cId="3387439793" sldId="2638"/>
            <ac:picMk id="23" creationId="{3BEB737D-D7B9-4731-95B3-0E40B9D9E7E3}"/>
          </ac:picMkLst>
        </pc:picChg>
        <pc:cxnChg chg="add mod">
          <ac:chgData name="Robertson, Brenda (Childrens Services)" userId="e4ec4a61-d09a-45d7-a132-c7b62ae23168" providerId="ADAL" clId="{43525601-60E1-42BE-AA16-420E52A409C4}" dt="2021-01-15T22:13:18.961" v="514" actId="13822"/>
          <ac:cxnSpMkLst>
            <pc:docMk/>
            <pc:sldMk cId="3387439793" sldId="2638"/>
            <ac:cxnSpMk id="13" creationId="{9859EA1A-29BB-49CD-93A8-5DCE1BFC6A0C}"/>
          </ac:cxnSpMkLst>
        </pc:cxnChg>
        <pc:cxnChg chg="add mod">
          <ac:chgData name="Robertson, Brenda (Childrens Services)" userId="e4ec4a61-d09a-45d7-a132-c7b62ae23168" providerId="ADAL" clId="{43525601-60E1-42BE-AA16-420E52A409C4}" dt="2021-01-15T22:13:46.230" v="520" actId="14100"/>
          <ac:cxnSpMkLst>
            <pc:docMk/>
            <pc:sldMk cId="3387439793" sldId="2638"/>
            <ac:cxnSpMk id="16" creationId="{633EE165-5187-411D-BE1C-2444A5227FF6}"/>
          </ac:cxnSpMkLst>
        </pc:cxnChg>
        <pc:cxnChg chg="add mod">
          <ac:chgData name="Robertson, Brenda (Childrens Services)" userId="e4ec4a61-d09a-45d7-a132-c7b62ae23168" providerId="ADAL" clId="{43525601-60E1-42BE-AA16-420E52A409C4}" dt="2021-01-15T22:13:35.480" v="518" actId="14100"/>
          <ac:cxnSpMkLst>
            <pc:docMk/>
            <pc:sldMk cId="3387439793" sldId="2638"/>
            <ac:cxnSpMk id="17" creationId="{2DE8E137-7EF1-41F6-8776-A1FFDFF01E6E}"/>
          </ac:cxnSpMkLst>
        </pc:cxnChg>
      </pc:sldChg>
      <pc:sldChg chg="addSp modSp mod">
        <pc:chgData name="Robertson, Brenda (Childrens Services)" userId="e4ec4a61-d09a-45d7-a132-c7b62ae23168" providerId="ADAL" clId="{43525601-60E1-42BE-AA16-420E52A409C4}" dt="2021-01-15T22:30:00.600" v="1074" actId="20577"/>
        <pc:sldMkLst>
          <pc:docMk/>
          <pc:sldMk cId="3415331786" sldId="2639"/>
        </pc:sldMkLst>
        <pc:spChg chg="mod">
          <ac:chgData name="Robertson, Brenda (Childrens Services)" userId="e4ec4a61-d09a-45d7-a132-c7b62ae23168" providerId="ADAL" clId="{43525601-60E1-42BE-AA16-420E52A409C4}" dt="2021-01-15T22:30:00.600" v="1074" actId="20577"/>
          <ac:spMkLst>
            <pc:docMk/>
            <pc:sldMk cId="3415331786" sldId="2639"/>
            <ac:spMk id="7" creationId="{9C2C7A72-7C4A-4506-8DEE-575441380A26}"/>
          </ac:spMkLst>
        </pc:spChg>
        <pc:spChg chg="mod">
          <ac:chgData name="Robertson, Brenda (Childrens Services)" userId="e4ec4a61-d09a-45d7-a132-c7b62ae23168" providerId="ADAL" clId="{43525601-60E1-42BE-AA16-420E52A409C4}" dt="2021-01-15T22:00:17.351" v="255" actId="20577"/>
          <ac:spMkLst>
            <pc:docMk/>
            <pc:sldMk cId="3415331786" sldId="2639"/>
            <ac:spMk id="11" creationId="{2AF30C61-9CD0-4747-81DE-2CB5C4DE6B4D}"/>
          </ac:spMkLst>
        </pc:spChg>
        <pc:picChg chg="add mod">
          <ac:chgData name="Robertson, Brenda (Childrens Services)" userId="e4ec4a61-d09a-45d7-a132-c7b62ae23168" providerId="ADAL" clId="{43525601-60E1-42BE-AA16-420E52A409C4}" dt="2021-01-15T22:00:13.210" v="251" actId="1076"/>
          <ac:picMkLst>
            <pc:docMk/>
            <pc:sldMk cId="3415331786" sldId="2639"/>
            <ac:picMk id="6" creationId="{4CDA71F9-DD70-421B-8A80-63F67C72CE72}"/>
          </ac:picMkLst>
        </pc:picChg>
      </pc:sldChg>
      <pc:sldChg chg="addSp modSp mod">
        <pc:chgData name="Robertson, Brenda (Childrens Services)" userId="e4ec4a61-d09a-45d7-a132-c7b62ae23168" providerId="ADAL" clId="{43525601-60E1-42BE-AA16-420E52A409C4}" dt="2021-01-15T22:31:56.522" v="1186" actId="113"/>
        <pc:sldMkLst>
          <pc:docMk/>
          <pc:sldMk cId="2384819719" sldId="2641"/>
        </pc:sldMkLst>
        <pc:spChg chg="mod">
          <ac:chgData name="Robertson, Brenda (Childrens Services)" userId="e4ec4a61-d09a-45d7-a132-c7b62ae23168" providerId="ADAL" clId="{43525601-60E1-42BE-AA16-420E52A409C4}" dt="2021-01-15T22:00:32.589" v="259" actId="20577"/>
          <ac:spMkLst>
            <pc:docMk/>
            <pc:sldMk cId="2384819719" sldId="2641"/>
            <ac:spMk id="6" creationId="{00BF20FB-1925-4104-B0A4-127381A90FBC}"/>
          </ac:spMkLst>
        </pc:spChg>
        <pc:spChg chg="mod">
          <ac:chgData name="Robertson, Brenda (Childrens Services)" userId="e4ec4a61-d09a-45d7-a132-c7b62ae23168" providerId="ADAL" clId="{43525601-60E1-42BE-AA16-420E52A409C4}" dt="2021-01-15T22:31:56.522" v="1186" actId="113"/>
          <ac:spMkLst>
            <pc:docMk/>
            <pc:sldMk cId="2384819719" sldId="2641"/>
            <ac:spMk id="7" creationId="{82B95C2A-ABE7-40E7-8C98-4D1427C073AA}"/>
          </ac:spMkLst>
        </pc:spChg>
        <pc:picChg chg="add mod">
          <ac:chgData name="Robertson, Brenda (Childrens Services)" userId="e4ec4a61-d09a-45d7-a132-c7b62ae23168" providerId="ADAL" clId="{43525601-60E1-42BE-AA16-420E52A409C4}" dt="2021-01-15T22:00:37.596" v="261" actId="1076"/>
          <ac:picMkLst>
            <pc:docMk/>
            <pc:sldMk cId="2384819719" sldId="2641"/>
            <ac:picMk id="8" creationId="{1E2AEDA2-0CB5-4AB6-9695-5C93E46D7878}"/>
          </ac:picMkLst>
        </pc:picChg>
      </pc:sldChg>
      <pc:sldChg chg="addSp modSp mod">
        <pc:chgData name="Robertson, Brenda (Childrens Services)" userId="e4ec4a61-d09a-45d7-a132-c7b62ae23168" providerId="ADAL" clId="{43525601-60E1-42BE-AA16-420E52A409C4}" dt="2021-01-18T11:39:44.413" v="1825" actId="20577"/>
        <pc:sldMkLst>
          <pc:docMk/>
          <pc:sldMk cId="3123064864" sldId="2642"/>
        </pc:sldMkLst>
        <pc:spChg chg="mod">
          <ac:chgData name="Robertson, Brenda (Childrens Services)" userId="e4ec4a61-d09a-45d7-a132-c7b62ae23168" providerId="ADAL" clId="{43525601-60E1-42BE-AA16-420E52A409C4}" dt="2021-01-18T11:39:44.413" v="1825" actId="20577"/>
          <ac:spMkLst>
            <pc:docMk/>
            <pc:sldMk cId="3123064864" sldId="2642"/>
            <ac:spMk id="6" creationId="{1678FD38-1421-43FD-A6FF-C882039887D2}"/>
          </ac:spMkLst>
        </pc:spChg>
        <pc:picChg chg="add mod">
          <ac:chgData name="Robertson, Brenda (Childrens Services)" userId="e4ec4a61-d09a-45d7-a132-c7b62ae23168" providerId="ADAL" clId="{43525601-60E1-42BE-AA16-420E52A409C4}" dt="2021-01-18T11:39:27.333" v="1811" actId="1076"/>
          <ac:picMkLst>
            <pc:docMk/>
            <pc:sldMk cId="3123064864" sldId="2642"/>
            <ac:picMk id="4" creationId="{A27AFD37-D70F-4D65-ACDD-EAA0A16E7625}"/>
          </ac:picMkLst>
        </pc:picChg>
      </pc:sldChg>
      <pc:sldChg chg="modSp mod">
        <pc:chgData name="Robertson, Brenda (Childrens Services)" userId="e4ec4a61-d09a-45d7-a132-c7b62ae23168" providerId="ADAL" clId="{43525601-60E1-42BE-AA16-420E52A409C4}" dt="2021-01-18T11:47:02.178" v="1848" actId="20577"/>
        <pc:sldMkLst>
          <pc:docMk/>
          <pc:sldMk cId="1287721433" sldId="2643"/>
        </pc:sldMkLst>
        <pc:spChg chg="mod">
          <ac:chgData name="Robertson, Brenda (Childrens Services)" userId="e4ec4a61-d09a-45d7-a132-c7b62ae23168" providerId="ADAL" clId="{43525601-60E1-42BE-AA16-420E52A409C4}" dt="2021-01-18T11:47:02.178" v="1848" actId="20577"/>
          <ac:spMkLst>
            <pc:docMk/>
            <pc:sldMk cId="1287721433" sldId="2643"/>
            <ac:spMk id="3" creationId="{B1B08BC7-3958-4725-9814-E8937628E8C6}"/>
          </ac:spMkLst>
        </pc:spChg>
      </pc:sldChg>
      <pc:sldChg chg="delSp del mod">
        <pc:chgData name="Robertson, Brenda (Childrens Services)" userId="e4ec4a61-d09a-45d7-a132-c7b62ae23168" providerId="ADAL" clId="{43525601-60E1-42BE-AA16-420E52A409C4}" dt="2021-01-15T22:59:56.816" v="1791" actId="47"/>
        <pc:sldMkLst>
          <pc:docMk/>
          <pc:sldMk cId="2895142760" sldId="2644"/>
        </pc:sldMkLst>
        <pc:spChg chg="del">
          <ac:chgData name="Robertson, Brenda (Childrens Services)" userId="e4ec4a61-d09a-45d7-a132-c7b62ae23168" providerId="ADAL" clId="{43525601-60E1-42BE-AA16-420E52A409C4}" dt="2021-01-15T22:30:46.544" v="1075" actId="478"/>
          <ac:spMkLst>
            <pc:docMk/>
            <pc:sldMk cId="2895142760" sldId="2644"/>
            <ac:spMk id="4" creationId="{182FFEBF-284E-4F50-B4BC-CCACE4AA902E}"/>
          </ac:spMkLst>
        </pc:spChg>
      </pc:sldChg>
      <pc:sldChg chg="addSp delSp modSp add del mod">
        <pc:chgData name="Robertson, Brenda (Childrens Services)" userId="e4ec4a61-d09a-45d7-a132-c7b62ae23168" providerId="ADAL" clId="{43525601-60E1-42BE-AA16-420E52A409C4}" dt="2021-01-15T22:59:50.299" v="1790" actId="47"/>
        <pc:sldMkLst>
          <pc:docMk/>
          <pc:sldMk cId="1319607530" sldId="2647"/>
        </pc:sldMkLst>
        <pc:spChg chg="mod">
          <ac:chgData name="Robertson, Brenda (Childrens Services)" userId="e4ec4a61-d09a-45d7-a132-c7b62ae23168" providerId="ADAL" clId="{43525601-60E1-42BE-AA16-420E52A409C4}" dt="2021-01-15T22:45:48.998" v="1254" actId="14100"/>
          <ac:spMkLst>
            <pc:docMk/>
            <pc:sldMk cId="1319607530" sldId="2647"/>
            <ac:spMk id="6" creationId="{00BF20FB-1925-4104-B0A4-127381A90FBC}"/>
          </ac:spMkLst>
        </pc:spChg>
        <pc:spChg chg="mod">
          <ac:chgData name="Robertson, Brenda (Childrens Services)" userId="e4ec4a61-d09a-45d7-a132-c7b62ae23168" providerId="ADAL" clId="{43525601-60E1-42BE-AA16-420E52A409C4}" dt="2021-01-15T22:54:08.367" v="1609" actId="1076"/>
          <ac:spMkLst>
            <pc:docMk/>
            <pc:sldMk cId="1319607530" sldId="2647"/>
            <ac:spMk id="7" creationId="{82B95C2A-ABE7-40E7-8C98-4D1427C073AA}"/>
          </ac:spMkLst>
        </pc:spChg>
        <pc:spChg chg="del">
          <ac:chgData name="Robertson, Brenda (Childrens Services)" userId="e4ec4a61-d09a-45d7-a132-c7b62ae23168" providerId="ADAL" clId="{43525601-60E1-42BE-AA16-420E52A409C4}" dt="2021-01-15T22:33:52.310" v="1215" actId="478"/>
          <ac:spMkLst>
            <pc:docMk/>
            <pc:sldMk cId="1319607530" sldId="2647"/>
            <ac:spMk id="11" creationId="{FB1CA886-F6B1-4BFD-9D70-3BCA8637F1D0}"/>
          </ac:spMkLst>
        </pc:spChg>
        <pc:spChg chg="del mod">
          <ac:chgData name="Robertson, Brenda (Childrens Services)" userId="e4ec4a61-d09a-45d7-a132-c7b62ae23168" providerId="ADAL" clId="{43525601-60E1-42BE-AA16-420E52A409C4}" dt="2021-01-15T22:33:49.627" v="1214" actId="478"/>
          <ac:spMkLst>
            <pc:docMk/>
            <pc:sldMk cId="1319607530" sldId="2647"/>
            <ac:spMk id="17" creationId="{405ADBFD-4870-4363-BE12-612D7734EB6A}"/>
          </ac:spMkLst>
        </pc:spChg>
        <pc:spChg chg="del mod">
          <ac:chgData name="Robertson, Brenda (Childrens Services)" userId="e4ec4a61-d09a-45d7-a132-c7b62ae23168" providerId="ADAL" clId="{43525601-60E1-42BE-AA16-420E52A409C4}" dt="2021-01-15T22:33:47.393" v="1213" actId="478"/>
          <ac:spMkLst>
            <pc:docMk/>
            <pc:sldMk cId="1319607530" sldId="2647"/>
            <ac:spMk id="18" creationId="{D24FD7F1-4D1C-4A98-9D5A-0AA5A532C421}"/>
          </ac:spMkLst>
        </pc:spChg>
        <pc:picChg chg="add mod">
          <ac:chgData name="Robertson, Brenda (Childrens Services)" userId="e4ec4a61-d09a-45d7-a132-c7b62ae23168" providerId="ADAL" clId="{43525601-60E1-42BE-AA16-420E52A409C4}" dt="2021-01-15T22:49:36.275" v="1468" actId="1076"/>
          <ac:picMkLst>
            <pc:docMk/>
            <pc:sldMk cId="1319607530" sldId="2647"/>
            <ac:picMk id="4" creationId="{7569194B-AFDD-4F39-9CDB-98F3A10B1766}"/>
          </ac:picMkLst>
        </pc:picChg>
        <pc:picChg chg="del">
          <ac:chgData name="Robertson, Brenda (Childrens Services)" userId="e4ec4a61-d09a-45d7-a132-c7b62ae23168" providerId="ADAL" clId="{43525601-60E1-42BE-AA16-420E52A409C4}" dt="2021-01-15T22:32:56.271" v="1188" actId="478"/>
          <ac:picMkLst>
            <pc:docMk/>
            <pc:sldMk cId="1319607530" sldId="2647"/>
            <ac:picMk id="8" creationId="{3E42BB9E-726B-4FCA-BC6F-F23A90178171}"/>
          </ac:picMkLst>
        </pc:picChg>
        <pc:picChg chg="add mod">
          <ac:chgData name="Robertson, Brenda (Childrens Services)" userId="e4ec4a61-d09a-45d7-a132-c7b62ae23168" providerId="ADAL" clId="{43525601-60E1-42BE-AA16-420E52A409C4}" dt="2021-01-15T22:39:41.571" v="1224" actId="14100"/>
          <ac:picMkLst>
            <pc:docMk/>
            <pc:sldMk cId="1319607530" sldId="2647"/>
            <ac:picMk id="10" creationId="{E9096DC8-5644-4E6A-8B17-3689AA692098}"/>
          </ac:picMkLst>
        </pc:picChg>
        <pc:picChg chg="del">
          <ac:chgData name="Robertson, Brenda (Childrens Services)" userId="e4ec4a61-d09a-45d7-a132-c7b62ae23168" providerId="ADAL" clId="{43525601-60E1-42BE-AA16-420E52A409C4}" dt="2021-01-15T22:33:25.948" v="1211" actId="478"/>
          <ac:picMkLst>
            <pc:docMk/>
            <pc:sldMk cId="1319607530" sldId="2647"/>
            <ac:picMk id="12" creationId="{D8D8F8C0-C9F1-40C2-8C55-487BCD644DE1}"/>
          </ac:picMkLst>
        </pc:picChg>
        <pc:picChg chg="add mod">
          <ac:chgData name="Robertson, Brenda (Childrens Services)" userId="e4ec4a61-d09a-45d7-a132-c7b62ae23168" providerId="ADAL" clId="{43525601-60E1-42BE-AA16-420E52A409C4}" dt="2021-01-15T22:45:44.436" v="1253" actId="1076"/>
          <ac:picMkLst>
            <pc:docMk/>
            <pc:sldMk cId="1319607530" sldId="2647"/>
            <ac:picMk id="13" creationId="{B94C22F9-B594-4C23-8B3A-A972D5A3B74C}"/>
          </ac:picMkLst>
        </pc:picChg>
        <pc:picChg chg="del">
          <ac:chgData name="Robertson, Brenda (Childrens Services)" userId="e4ec4a61-d09a-45d7-a132-c7b62ae23168" providerId="ADAL" clId="{43525601-60E1-42BE-AA16-420E52A409C4}" dt="2021-01-15T22:32:58.098" v="1189" actId="478"/>
          <ac:picMkLst>
            <pc:docMk/>
            <pc:sldMk cId="1319607530" sldId="2647"/>
            <ac:picMk id="14" creationId="{CD708E5F-2417-4572-93E4-315668BF2F81}"/>
          </ac:picMkLst>
        </pc:picChg>
        <pc:picChg chg="del">
          <ac:chgData name="Robertson, Brenda (Childrens Services)" userId="e4ec4a61-d09a-45d7-a132-c7b62ae23168" providerId="ADAL" clId="{43525601-60E1-42BE-AA16-420E52A409C4}" dt="2021-01-15T22:33:00.211" v="1190" actId="478"/>
          <ac:picMkLst>
            <pc:docMk/>
            <pc:sldMk cId="1319607530" sldId="2647"/>
            <ac:picMk id="16" creationId="{77315F61-9D62-49BF-AADD-F088DFAD9B5E}"/>
          </ac:picMkLst>
        </pc:picChg>
        <pc:picChg chg="add mod">
          <ac:chgData name="Robertson, Brenda (Childrens Services)" userId="e4ec4a61-d09a-45d7-a132-c7b62ae23168" providerId="ADAL" clId="{43525601-60E1-42BE-AA16-420E52A409C4}" dt="2021-01-15T22:48:19.729" v="1456" actId="1076"/>
          <ac:picMkLst>
            <pc:docMk/>
            <pc:sldMk cId="1319607530" sldId="2647"/>
            <ac:picMk id="19" creationId="{4C816BCA-9246-4B85-959B-7E175DA93A13}"/>
          </ac:picMkLst>
        </pc:picChg>
        <pc:picChg chg="add mod">
          <ac:chgData name="Robertson, Brenda (Childrens Services)" userId="e4ec4a61-d09a-45d7-a132-c7b62ae23168" providerId="ADAL" clId="{43525601-60E1-42BE-AA16-420E52A409C4}" dt="2021-01-15T22:41:19.025" v="1232" actId="1076"/>
          <ac:picMkLst>
            <pc:docMk/>
            <pc:sldMk cId="1319607530" sldId="2647"/>
            <ac:picMk id="21" creationId="{6392DE24-5DD7-48B4-9E8E-CA42C085DFA9}"/>
          </ac:picMkLst>
        </pc:picChg>
        <pc:picChg chg="add mod">
          <ac:chgData name="Robertson, Brenda (Childrens Services)" userId="e4ec4a61-d09a-45d7-a132-c7b62ae23168" providerId="ADAL" clId="{43525601-60E1-42BE-AA16-420E52A409C4}" dt="2021-01-15T22:42:43.176" v="1236" actId="1076"/>
          <ac:picMkLst>
            <pc:docMk/>
            <pc:sldMk cId="1319607530" sldId="2647"/>
            <ac:picMk id="22" creationId="{6F130541-CFBE-47CD-B38B-51067884860C}"/>
          </ac:picMkLst>
        </pc:picChg>
        <pc:picChg chg="add mod">
          <ac:chgData name="Robertson, Brenda (Childrens Services)" userId="e4ec4a61-d09a-45d7-a132-c7b62ae23168" providerId="ADAL" clId="{43525601-60E1-42BE-AA16-420E52A409C4}" dt="2021-01-15T22:42:52.642" v="1238" actId="1076"/>
          <ac:picMkLst>
            <pc:docMk/>
            <pc:sldMk cId="1319607530" sldId="2647"/>
            <ac:picMk id="23" creationId="{2D9D36E2-805F-414D-B224-55A525EDC742}"/>
          </ac:picMkLst>
        </pc:picChg>
        <pc:picChg chg="add mod">
          <ac:chgData name="Robertson, Brenda (Childrens Services)" userId="e4ec4a61-d09a-45d7-a132-c7b62ae23168" providerId="ADAL" clId="{43525601-60E1-42BE-AA16-420E52A409C4}" dt="2021-01-15T22:43:06.665" v="1240" actId="1076"/>
          <ac:picMkLst>
            <pc:docMk/>
            <pc:sldMk cId="1319607530" sldId="2647"/>
            <ac:picMk id="24" creationId="{F1074221-49C4-4996-95C3-2826C8C85056}"/>
          </ac:picMkLst>
        </pc:picChg>
        <pc:picChg chg="add mod">
          <ac:chgData name="Robertson, Brenda (Childrens Services)" userId="e4ec4a61-d09a-45d7-a132-c7b62ae23168" providerId="ADAL" clId="{43525601-60E1-42BE-AA16-420E52A409C4}" dt="2021-01-15T22:43:29.300" v="1242" actId="1076"/>
          <ac:picMkLst>
            <pc:docMk/>
            <pc:sldMk cId="1319607530" sldId="2647"/>
            <ac:picMk id="25" creationId="{33BD54B3-96F1-4B48-B191-0D505EE6A810}"/>
          </ac:picMkLst>
        </pc:picChg>
        <pc:picChg chg="add mod">
          <ac:chgData name="Robertson, Brenda (Childrens Services)" userId="e4ec4a61-d09a-45d7-a132-c7b62ae23168" providerId="ADAL" clId="{43525601-60E1-42BE-AA16-420E52A409C4}" dt="2021-01-15T22:46:41.120" v="1378" actId="1076"/>
          <ac:picMkLst>
            <pc:docMk/>
            <pc:sldMk cId="1319607530" sldId="2647"/>
            <ac:picMk id="27" creationId="{075A8B7E-513B-41A5-9E30-DF3FD7DD2A36}"/>
          </ac:picMkLst>
        </pc:picChg>
        <pc:picChg chg="add mod">
          <ac:chgData name="Robertson, Brenda (Childrens Services)" userId="e4ec4a61-d09a-45d7-a132-c7b62ae23168" providerId="ADAL" clId="{43525601-60E1-42BE-AA16-420E52A409C4}" dt="2021-01-15T22:47:26.786" v="1449" actId="1076"/>
          <ac:picMkLst>
            <pc:docMk/>
            <pc:sldMk cId="1319607530" sldId="2647"/>
            <ac:picMk id="28" creationId="{B054DA73-78D1-4ABA-86FB-0602CFE08AC9}"/>
          </ac:picMkLst>
        </pc:picChg>
        <pc:picChg chg="add mod">
          <ac:chgData name="Robertson, Brenda (Childrens Services)" userId="e4ec4a61-d09a-45d7-a132-c7b62ae23168" providerId="ADAL" clId="{43525601-60E1-42BE-AA16-420E52A409C4}" dt="2021-01-15T22:47:43.903" v="1452" actId="1076"/>
          <ac:picMkLst>
            <pc:docMk/>
            <pc:sldMk cId="1319607530" sldId="2647"/>
            <ac:picMk id="29" creationId="{EE2178AD-4E0E-451B-8380-2B313E3067D4}"/>
          </ac:picMkLst>
        </pc:picChg>
        <pc:picChg chg="add mod">
          <ac:chgData name="Robertson, Brenda (Childrens Services)" userId="e4ec4a61-d09a-45d7-a132-c7b62ae23168" providerId="ADAL" clId="{43525601-60E1-42BE-AA16-420E52A409C4}" dt="2021-01-15T22:47:53.303" v="1454" actId="1076"/>
          <ac:picMkLst>
            <pc:docMk/>
            <pc:sldMk cId="1319607530" sldId="2647"/>
            <ac:picMk id="30" creationId="{7897CE1F-9AE8-46D0-BDB2-2F27301D334C}"/>
          </ac:picMkLst>
        </pc:picChg>
        <pc:picChg chg="add mod">
          <ac:chgData name="Robertson, Brenda (Childrens Services)" userId="e4ec4a61-d09a-45d7-a132-c7b62ae23168" providerId="ADAL" clId="{43525601-60E1-42BE-AA16-420E52A409C4}" dt="2021-01-15T22:48:32.302" v="1458" actId="1076"/>
          <ac:picMkLst>
            <pc:docMk/>
            <pc:sldMk cId="1319607530" sldId="2647"/>
            <ac:picMk id="31" creationId="{56490227-CA9E-4724-B2E7-A54F0E74A557}"/>
          </ac:picMkLst>
        </pc:picChg>
        <pc:picChg chg="add mod">
          <ac:chgData name="Robertson, Brenda (Childrens Services)" userId="e4ec4a61-d09a-45d7-a132-c7b62ae23168" providerId="ADAL" clId="{43525601-60E1-42BE-AA16-420E52A409C4}" dt="2021-01-15T22:49:17.368" v="1466" actId="1076"/>
          <ac:picMkLst>
            <pc:docMk/>
            <pc:sldMk cId="1319607530" sldId="2647"/>
            <ac:picMk id="32" creationId="{448EBC1F-5BD8-4824-ACD2-34DF8C7753D0}"/>
          </ac:picMkLst>
        </pc:picChg>
        <pc:picChg chg="add mod">
          <ac:chgData name="Robertson, Brenda (Childrens Services)" userId="e4ec4a61-d09a-45d7-a132-c7b62ae23168" providerId="ADAL" clId="{43525601-60E1-42BE-AA16-420E52A409C4}" dt="2021-01-15T22:49:10.519" v="1465" actId="1076"/>
          <ac:picMkLst>
            <pc:docMk/>
            <pc:sldMk cId="1319607530" sldId="2647"/>
            <ac:picMk id="33" creationId="{878C46DF-2218-4E7D-943B-93C4E05654CE}"/>
          </ac:picMkLst>
        </pc:picChg>
        <pc:picChg chg="add mod">
          <ac:chgData name="Robertson, Brenda (Childrens Services)" userId="e4ec4a61-d09a-45d7-a132-c7b62ae23168" providerId="ADAL" clId="{43525601-60E1-42BE-AA16-420E52A409C4}" dt="2021-01-15T22:49:51.857" v="1471" actId="1076"/>
          <ac:picMkLst>
            <pc:docMk/>
            <pc:sldMk cId="1319607530" sldId="2647"/>
            <ac:picMk id="34" creationId="{B8D04AE2-D3B6-4977-A0C3-E5A861CB5B35}"/>
          </ac:picMkLst>
        </pc:picChg>
        <pc:picChg chg="add mod">
          <ac:chgData name="Robertson, Brenda (Childrens Services)" userId="e4ec4a61-d09a-45d7-a132-c7b62ae23168" providerId="ADAL" clId="{43525601-60E1-42BE-AA16-420E52A409C4}" dt="2021-01-15T22:49:46.435" v="1470" actId="1076"/>
          <ac:picMkLst>
            <pc:docMk/>
            <pc:sldMk cId="1319607530" sldId="2647"/>
            <ac:picMk id="35" creationId="{D2ED07A1-3D32-4E4C-B8CD-3EE34FE890FE}"/>
          </ac:picMkLst>
        </pc:picChg>
        <pc:picChg chg="add mod">
          <ac:chgData name="Robertson, Brenda (Childrens Services)" userId="e4ec4a61-d09a-45d7-a132-c7b62ae23168" providerId="ADAL" clId="{43525601-60E1-42BE-AA16-420E52A409C4}" dt="2021-01-15T22:50:04.070" v="1473" actId="1076"/>
          <ac:picMkLst>
            <pc:docMk/>
            <pc:sldMk cId="1319607530" sldId="2647"/>
            <ac:picMk id="36" creationId="{C6D89247-38AE-4996-BB02-C115C66ECB98}"/>
          </ac:picMkLst>
        </pc:picChg>
        <pc:picChg chg="add mod">
          <ac:chgData name="Robertson, Brenda (Childrens Services)" userId="e4ec4a61-d09a-45d7-a132-c7b62ae23168" providerId="ADAL" clId="{43525601-60E1-42BE-AA16-420E52A409C4}" dt="2021-01-15T22:52:29.482" v="1565" actId="1076"/>
          <ac:picMkLst>
            <pc:docMk/>
            <pc:sldMk cId="1319607530" sldId="2647"/>
            <ac:picMk id="37" creationId="{FFC234BC-C13D-4A0A-A77D-B303E0A8D1FC}"/>
          </ac:picMkLst>
        </pc:picChg>
        <pc:picChg chg="add mod">
          <ac:chgData name="Robertson, Brenda (Childrens Services)" userId="e4ec4a61-d09a-45d7-a132-c7b62ae23168" providerId="ADAL" clId="{43525601-60E1-42BE-AA16-420E52A409C4}" dt="2021-01-15T22:52:51.716" v="1580" actId="1076"/>
          <ac:picMkLst>
            <pc:docMk/>
            <pc:sldMk cId="1319607530" sldId="2647"/>
            <ac:picMk id="38" creationId="{43CBBA4D-4CE5-4CF4-BDB9-D57721F72CB6}"/>
          </ac:picMkLst>
        </pc:picChg>
      </pc:sldChg>
      <pc:sldChg chg="addSp delSp modSp add mod">
        <pc:chgData name="Robertson, Brenda (Childrens Services)" userId="e4ec4a61-d09a-45d7-a132-c7b62ae23168" providerId="ADAL" clId="{43525601-60E1-42BE-AA16-420E52A409C4}" dt="2021-01-15T22:59:41.134" v="1789" actId="1076"/>
        <pc:sldMkLst>
          <pc:docMk/>
          <pc:sldMk cId="1532564346" sldId="2648"/>
        </pc:sldMkLst>
        <pc:spChg chg="del">
          <ac:chgData name="Robertson, Brenda (Childrens Services)" userId="e4ec4a61-d09a-45d7-a132-c7b62ae23168" providerId="ADAL" clId="{43525601-60E1-42BE-AA16-420E52A409C4}" dt="2021-01-15T22:55:26.882" v="1752" actId="478"/>
          <ac:spMkLst>
            <pc:docMk/>
            <pc:sldMk cId="1532564346" sldId="2648"/>
            <ac:spMk id="3" creationId="{35B35D3F-5C7F-46ED-945F-B688A84428B3}"/>
          </ac:spMkLst>
        </pc:spChg>
        <pc:spChg chg="del mod">
          <ac:chgData name="Robertson, Brenda (Childrens Services)" userId="e4ec4a61-d09a-45d7-a132-c7b62ae23168" providerId="ADAL" clId="{43525601-60E1-42BE-AA16-420E52A409C4}" dt="2021-01-15T22:55:30.345" v="1753" actId="478"/>
          <ac:spMkLst>
            <pc:docMk/>
            <pc:sldMk cId="1532564346" sldId="2648"/>
            <ac:spMk id="7" creationId="{82B95C2A-ABE7-40E7-8C98-4D1427C073AA}"/>
          </ac:spMkLst>
        </pc:spChg>
        <pc:picChg chg="del">
          <ac:chgData name="Robertson, Brenda (Childrens Services)" userId="e4ec4a61-d09a-45d7-a132-c7b62ae23168" providerId="ADAL" clId="{43525601-60E1-42BE-AA16-420E52A409C4}" dt="2021-01-15T22:55:15.664" v="1747" actId="478"/>
          <ac:picMkLst>
            <pc:docMk/>
            <pc:sldMk cId="1532564346" sldId="2648"/>
            <ac:picMk id="4" creationId="{7569194B-AFDD-4F39-9CDB-98F3A10B1766}"/>
          </ac:picMkLst>
        </pc:picChg>
        <pc:picChg chg="add mod">
          <ac:chgData name="Robertson, Brenda (Childrens Services)" userId="e4ec4a61-d09a-45d7-a132-c7b62ae23168" providerId="ADAL" clId="{43525601-60E1-42BE-AA16-420E52A409C4}" dt="2021-01-15T22:59:41.134" v="1789" actId="1076"/>
          <ac:picMkLst>
            <pc:docMk/>
            <pc:sldMk cId="1532564346" sldId="2648"/>
            <ac:picMk id="5" creationId="{C62ED42A-0207-4070-950E-F7F294FE3D7E}"/>
          </ac:picMkLst>
        </pc:picChg>
        <pc:picChg chg="del">
          <ac:chgData name="Robertson, Brenda (Childrens Services)" userId="e4ec4a61-d09a-45d7-a132-c7b62ae23168" providerId="ADAL" clId="{43525601-60E1-42BE-AA16-420E52A409C4}" dt="2021-01-15T22:54:26.244" v="1611" actId="478"/>
          <ac:picMkLst>
            <pc:docMk/>
            <pc:sldMk cId="1532564346" sldId="2648"/>
            <ac:picMk id="10" creationId="{E9096DC8-5644-4E6A-8B17-3689AA692098}"/>
          </ac:picMkLst>
        </pc:picChg>
        <pc:picChg chg="del">
          <ac:chgData name="Robertson, Brenda (Childrens Services)" userId="e4ec4a61-d09a-45d7-a132-c7b62ae23168" providerId="ADAL" clId="{43525601-60E1-42BE-AA16-420E52A409C4}" dt="2021-01-15T22:54:28.866" v="1612" actId="478"/>
          <ac:picMkLst>
            <pc:docMk/>
            <pc:sldMk cId="1532564346" sldId="2648"/>
            <ac:picMk id="19" creationId="{4C816BCA-9246-4B85-959B-7E175DA93A13}"/>
          </ac:picMkLst>
        </pc:picChg>
        <pc:picChg chg="del">
          <ac:chgData name="Robertson, Brenda (Childrens Services)" userId="e4ec4a61-d09a-45d7-a132-c7b62ae23168" providerId="ADAL" clId="{43525601-60E1-42BE-AA16-420E52A409C4}" dt="2021-01-15T22:54:30.230" v="1613" actId="478"/>
          <ac:picMkLst>
            <pc:docMk/>
            <pc:sldMk cId="1532564346" sldId="2648"/>
            <ac:picMk id="21" creationId="{6392DE24-5DD7-48B4-9E8E-CA42C085DFA9}"/>
          </ac:picMkLst>
        </pc:picChg>
        <pc:picChg chg="del">
          <ac:chgData name="Robertson, Brenda (Childrens Services)" userId="e4ec4a61-d09a-45d7-a132-c7b62ae23168" providerId="ADAL" clId="{43525601-60E1-42BE-AA16-420E52A409C4}" dt="2021-01-15T22:54:56.913" v="1621" actId="478"/>
          <ac:picMkLst>
            <pc:docMk/>
            <pc:sldMk cId="1532564346" sldId="2648"/>
            <ac:picMk id="22" creationId="{6F130541-CFBE-47CD-B38B-51067884860C}"/>
          </ac:picMkLst>
        </pc:picChg>
        <pc:picChg chg="del">
          <ac:chgData name="Robertson, Brenda (Childrens Services)" userId="e4ec4a61-d09a-45d7-a132-c7b62ae23168" providerId="ADAL" clId="{43525601-60E1-42BE-AA16-420E52A409C4}" dt="2021-01-15T22:54:55.585" v="1620" actId="478"/>
          <ac:picMkLst>
            <pc:docMk/>
            <pc:sldMk cId="1532564346" sldId="2648"/>
            <ac:picMk id="23" creationId="{2D9D36E2-805F-414D-B224-55A525EDC742}"/>
          </ac:picMkLst>
        </pc:picChg>
        <pc:picChg chg="del">
          <ac:chgData name="Robertson, Brenda (Childrens Services)" userId="e4ec4a61-d09a-45d7-a132-c7b62ae23168" providerId="ADAL" clId="{43525601-60E1-42BE-AA16-420E52A409C4}" dt="2021-01-15T22:54:54.697" v="1619" actId="478"/>
          <ac:picMkLst>
            <pc:docMk/>
            <pc:sldMk cId="1532564346" sldId="2648"/>
            <ac:picMk id="24" creationId="{F1074221-49C4-4996-95C3-2826C8C85056}"/>
          </ac:picMkLst>
        </pc:picChg>
        <pc:picChg chg="del">
          <ac:chgData name="Robertson, Brenda (Childrens Services)" userId="e4ec4a61-d09a-45d7-a132-c7b62ae23168" providerId="ADAL" clId="{43525601-60E1-42BE-AA16-420E52A409C4}" dt="2021-01-15T22:54:53.347" v="1618" actId="478"/>
          <ac:picMkLst>
            <pc:docMk/>
            <pc:sldMk cId="1532564346" sldId="2648"/>
            <ac:picMk id="25" creationId="{33BD54B3-96F1-4B48-B191-0D505EE6A810}"/>
          </ac:picMkLst>
        </pc:picChg>
        <pc:picChg chg="del">
          <ac:chgData name="Robertson, Brenda (Childrens Services)" userId="e4ec4a61-d09a-45d7-a132-c7b62ae23168" providerId="ADAL" clId="{43525601-60E1-42BE-AA16-420E52A409C4}" dt="2021-01-15T22:54:32.380" v="1615" actId="478"/>
          <ac:picMkLst>
            <pc:docMk/>
            <pc:sldMk cId="1532564346" sldId="2648"/>
            <ac:picMk id="27" creationId="{075A8B7E-513B-41A5-9E30-DF3FD7DD2A36}"/>
          </ac:picMkLst>
        </pc:picChg>
        <pc:picChg chg="del">
          <ac:chgData name="Robertson, Brenda (Childrens Services)" userId="e4ec4a61-d09a-45d7-a132-c7b62ae23168" providerId="ADAL" clId="{43525601-60E1-42BE-AA16-420E52A409C4}" dt="2021-01-15T22:55:08.290" v="1741" actId="478"/>
          <ac:picMkLst>
            <pc:docMk/>
            <pc:sldMk cId="1532564346" sldId="2648"/>
            <ac:picMk id="28" creationId="{B054DA73-78D1-4ABA-86FB-0602CFE08AC9}"/>
          </ac:picMkLst>
        </pc:picChg>
        <pc:picChg chg="del">
          <ac:chgData name="Robertson, Brenda (Childrens Services)" userId="e4ec4a61-d09a-45d7-a132-c7b62ae23168" providerId="ADAL" clId="{43525601-60E1-42BE-AA16-420E52A409C4}" dt="2021-01-15T22:55:09.119" v="1742" actId="478"/>
          <ac:picMkLst>
            <pc:docMk/>
            <pc:sldMk cId="1532564346" sldId="2648"/>
            <ac:picMk id="29" creationId="{EE2178AD-4E0E-451B-8380-2B313E3067D4}"/>
          </ac:picMkLst>
        </pc:picChg>
        <pc:picChg chg="del">
          <ac:chgData name="Robertson, Brenda (Childrens Services)" userId="e4ec4a61-d09a-45d7-a132-c7b62ae23168" providerId="ADAL" clId="{43525601-60E1-42BE-AA16-420E52A409C4}" dt="2021-01-15T22:55:10.531" v="1743" actId="478"/>
          <ac:picMkLst>
            <pc:docMk/>
            <pc:sldMk cId="1532564346" sldId="2648"/>
            <ac:picMk id="30" creationId="{7897CE1F-9AE8-46D0-BDB2-2F27301D334C}"/>
          </ac:picMkLst>
        </pc:picChg>
        <pc:picChg chg="del">
          <ac:chgData name="Robertson, Brenda (Childrens Services)" userId="e4ec4a61-d09a-45d7-a132-c7b62ae23168" providerId="ADAL" clId="{43525601-60E1-42BE-AA16-420E52A409C4}" dt="2021-01-15T22:55:12.153" v="1744" actId="478"/>
          <ac:picMkLst>
            <pc:docMk/>
            <pc:sldMk cId="1532564346" sldId="2648"/>
            <ac:picMk id="31" creationId="{56490227-CA9E-4724-B2E7-A54F0E74A557}"/>
          </ac:picMkLst>
        </pc:picChg>
        <pc:picChg chg="del">
          <ac:chgData name="Robertson, Brenda (Childrens Services)" userId="e4ec4a61-d09a-45d7-a132-c7b62ae23168" providerId="ADAL" clId="{43525601-60E1-42BE-AA16-420E52A409C4}" dt="2021-01-15T22:55:14.226" v="1746" actId="478"/>
          <ac:picMkLst>
            <pc:docMk/>
            <pc:sldMk cId="1532564346" sldId="2648"/>
            <ac:picMk id="32" creationId="{448EBC1F-5BD8-4824-ACD2-34DF8C7753D0}"/>
          </ac:picMkLst>
        </pc:picChg>
        <pc:picChg chg="del">
          <ac:chgData name="Robertson, Brenda (Childrens Services)" userId="e4ec4a61-d09a-45d7-a132-c7b62ae23168" providerId="ADAL" clId="{43525601-60E1-42BE-AA16-420E52A409C4}" dt="2021-01-15T22:55:13.796" v="1745" actId="478"/>
          <ac:picMkLst>
            <pc:docMk/>
            <pc:sldMk cId="1532564346" sldId="2648"/>
            <ac:picMk id="33" creationId="{878C46DF-2218-4E7D-943B-93C4E05654CE}"/>
          </ac:picMkLst>
        </pc:picChg>
        <pc:picChg chg="del">
          <ac:chgData name="Robertson, Brenda (Childrens Services)" userId="e4ec4a61-d09a-45d7-a132-c7b62ae23168" providerId="ADAL" clId="{43525601-60E1-42BE-AA16-420E52A409C4}" dt="2021-01-15T22:54:31.157" v="1614" actId="478"/>
          <ac:picMkLst>
            <pc:docMk/>
            <pc:sldMk cId="1532564346" sldId="2648"/>
            <ac:picMk id="34" creationId="{B8D04AE2-D3B6-4977-A0C3-E5A861CB5B35}"/>
          </ac:picMkLst>
        </pc:picChg>
        <pc:picChg chg="del">
          <ac:chgData name="Robertson, Brenda (Childrens Services)" userId="e4ec4a61-d09a-45d7-a132-c7b62ae23168" providerId="ADAL" clId="{43525601-60E1-42BE-AA16-420E52A409C4}" dt="2021-01-15T22:55:16.567" v="1748" actId="478"/>
          <ac:picMkLst>
            <pc:docMk/>
            <pc:sldMk cId="1532564346" sldId="2648"/>
            <ac:picMk id="35" creationId="{D2ED07A1-3D32-4E4C-B8CD-3EE34FE890FE}"/>
          </ac:picMkLst>
        </pc:picChg>
        <pc:picChg chg="del">
          <ac:chgData name="Robertson, Brenda (Childrens Services)" userId="e4ec4a61-d09a-45d7-a132-c7b62ae23168" providerId="ADAL" clId="{43525601-60E1-42BE-AA16-420E52A409C4}" dt="2021-01-15T22:55:17.930" v="1749" actId="478"/>
          <ac:picMkLst>
            <pc:docMk/>
            <pc:sldMk cId="1532564346" sldId="2648"/>
            <ac:picMk id="36" creationId="{C6D89247-38AE-4996-BB02-C115C66ECB98}"/>
          </ac:picMkLst>
        </pc:picChg>
        <pc:picChg chg="del">
          <ac:chgData name="Robertson, Brenda (Childrens Services)" userId="e4ec4a61-d09a-45d7-a132-c7b62ae23168" providerId="ADAL" clId="{43525601-60E1-42BE-AA16-420E52A409C4}" dt="2021-01-15T22:55:21.148" v="1751" actId="478"/>
          <ac:picMkLst>
            <pc:docMk/>
            <pc:sldMk cId="1532564346" sldId="2648"/>
            <ac:picMk id="37" creationId="{FFC234BC-C13D-4A0A-A77D-B303E0A8D1FC}"/>
          </ac:picMkLst>
        </pc:picChg>
        <pc:picChg chg="del">
          <ac:chgData name="Robertson, Brenda (Childrens Services)" userId="e4ec4a61-d09a-45d7-a132-c7b62ae23168" providerId="ADAL" clId="{43525601-60E1-42BE-AA16-420E52A409C4}" dt="2021-01-15T22:55:19.530" v="1750" actId="478"/>
          <ac:picMkLst>
            <pc:docMk/>
            <pc:sldMk cId="1532564346" sldId="2648"/>
            <ac:picMk id="38" creationId="{43CBBA4D-4CE5-4CF4-BDB9-D57721F72CB6}"/>
          </ac:picMkLst>
        </pc:picChg>
      </pc:sldChg>
      <pc:sldChg chg="addSp delSp modSp new mod modClrScheme chgLayout">
        <pc:chgData name="Robertson, Brenda (Childrens Services)" userId="e4ec4a61-d09a-45d7-a132-c7b62ae23168" providerId="ADAL" clId="{43525601-60E1-42BE-AA16-420E52A409C4}" dt="2021-01-18T11:02:16.864" v="1808"/>
        <pc:sldMkLst>
          <pc:docMk/>
          <pc:sldMk cId="154150908" sldId="2649"/>
        </pc:sldMkLst>
        <pc:spChg chg="del">
          <ac:chgData name="Robertson, Brenda (Childrens Services)" userId="e4ec4a61-d09a-45d7-a132-c7b62ae23168" providerId="ADAL" clId="{43525601-60E1-42BE-AA16-420E52A409C4}" dt="2021-01-18T11:01:49.434" v="1806" actId="26606"/>
          <ac:spMkLst>
            <pc:docMk/>
            <pc:sldMk cId="154150908" sldId="2649"/>
            <ac:spMk id="2" creationId="{5D2E6570-0BA6-4DCC-852B-39857E2F328E}"/>
          </ac:spMkLst>
        </pc:spChg>
        <pc:spChg chg="del">
          <ac:chgData name="Robertson, Brenda (Childrens Services)" userId="e4ec4a61-d09a-45d7-a132-c7b62ae23168" providerId="ADAL" clId="{43525601-60E1-42BE-AA16-420E52A409C4}" dt="2021-01-18T11:01:38.519" v="1803" actId="22"/>
          <ac:spMkLst>
            <pc:docMk/>
            <pc:sldMk cId="154150908" sldId="2649"/>
            <ac:spMk id="3" creationId="{91DFD8FD-2952-492D-B2FE-568A29AD6EED}"/>
          </ac:spMkLst>
        </pc:spChg>
        <pc:spChg chg="add mod">
          <ac:chgData name="Robertson, Brenda (Childrens Services)" userId="e4ec4a61-d09a-45d7-a132-c7b62ae23168" providerId="ADAL" clId="{43525601-60E1-42BE-AA16-420E52A409C4}" dt="2021-01-18T11:01:49.434" v="1806" actId="26606"/>
          <ac:spMkLst>
            <pc:docMk/>
            <pc:sldMk cId="154150908" sldId="2649"/>
            <ac:spMk id="10" creationId="{372EE106-A40B-43D7-B194-B2F2B6830BED}"/>
          </ac:spMkLst>
        </pc:spChg>
        <pc:spChg chg="add mod">
          <ac:chgData name="Robertson, Brenda (Childrens Services)" userId="e4ec4a61-d09a-45d7-a132-c7b62ae23168" providerId="ADAL" clId="{43525601-60E1-42BE-AA16-420E52A409C4}" dt="2021-01-18T11:02:05.174" v="1807"/>
          <ac:spMkLst>
            <pc:docMk/>
            <pc:sldMk cId="154150908" sldId="2649"/>
            <ac:spMk id="11" creationId="{23F8F22D-934D-452D-A2FC-8F3B8ED5C25D}"/>
          </ac:spMkLst>
        </pc:spChg>
        <pc:spChg chg="add del mod">
          <ac:chgData name="Robertson, Brenda (Childrens Services)" userId="e4ec4a61-d09a-45d7-a132-c7b62ae23168" providerId="ADAL" clId="{43525601-60E1-42BE-AA16-420E52A409C4}" dt="2021-01-18T11:02:05.174" v="1807"/>
          <ac:spMkLst>
            <pc:docMk/>
            <pc:sldMk cId="154150908" sldId="2649"/>
            <ac:spMk id="12" creationId="{26E83393-C844-4721-9C14-2537D3152841}"/>
          </ac:spMkLst>
        </pc:spChg>
        <pc:picChg chg="add mod ord">
          <ac:chgData name="Robertson, Brenda (Childrens Services)" userId="e4ec4a61-d09a-45d7-a132-c7b62ae23168" providerId="ADAL" clId="{43525601-60E1-42BE-AA16-420E52A409C4}" dt="2021-01-18T11:01:49.434" v="1806" actId="26606"/>
          <ac:picMkLst>
            <pc:docMk/>
            <pc:sldMk cId="154150908" sldId="2649"/>
            <ac:picMk id="5" creationId="{419D883B-0F16-4FA3-AC0D-11ADCA3AAB1B}"/>
          </ac:picMkLst>
        </pc:picChg>
        <pc:picChg chg="add mod">
          <ac:chgData name="Robertson, Brenda (Childrens Services)" userId="e4ec4a61-d09a-45d7-a132-c7b62ae23168" providerId="ADAL" clId="{43525601-60E1-42BE-AA16-420E52A409C4}" dt="2021-01-18T11:02:16.864" v="1808"/>
          <ac:picMkLst>
            <pc:docMk/>
            <pc:sldMk cId="154150908" sldId="2649"/>
            <ac:picMk id="13" creationId="{97E74324-588F-4F51-ADB9-07BA3074D862}"/>
          </ac:picMkLst>
        </pc:picChg>
      </pc:sldChg>
      <pc:sldChg chg="delSp modSp add del mod">
        <pc:chgData name="Robertson, Brenda (Childrens Services)" userId="e4ec4a61-d09a-45d7-a132-c7b62ae23168" providerId="ADAL" clId="{43525601-60E1-42BE-AA16-420E52A409C4}" dt="2021-01-15T23:00:14.064" v="1792" actId="47"/>
        <pc:sldMkLst>
          <pc:docMk/>
          <pc:sldMk cId="2396918741" sldId="2649"/>
        </pc:sldMkLst>
        <pc:spChg chg="del">
          <ac:chgData name="Robertson, Brenda (Childrens Services)" userId="e4ec4a61-d09a-45d7-a132-c7b62ae23168" providerId="ADAL" clId="{43525601-60E1-42BE-AA16-420E52A409C4}" dt="2021-01-15T22:57:17.710" v="1785" actId="478"/>
          <ac:spMkLst>
            <pc:docMk/>
            <pc:sldMk cId="2396918741" sldId="2649"/>
            <ac:spMk id="3" creationId="{35B35D3F-5C7F-46ED-945F-B688A84428B3}"/>
          </ac:spMkLst>
        </pc:spChg>
        <pc:spChg chg="mod">
          <ac:chgData name="Robertson, Brenda (Childrens Services)" userId="e4ec4a61-d09a-45d7-a132-c7b62ae23168" providerId="ADAL" clId="{43525601-60E1-42BE-AA16-420E52A409C4}" dt="2021-01-15T22:57:06.104" v="1784" actId="6549"/>
          <ac:spMkLst>
            <pc:docMk/>
            <pc:sldMk cId="2396918741" sldId="2649"/>
            <ac:spMk id="7" creationId="{82B95C2A-ABE7-40E7-8C98-4D1427C073AA}"/>
          </ac:spMkLst>
        </pc:spChg>
        <pc:picChg chg="mod">
          <ac:chgData name="Robertson, Brenda (Childrens Services)" userId="e4ec4a61-d09a-45d7-a132-c7b62ae23168" providerId="ADAL" clId="{43525601-60E1-42BE-AA16-420E52A409C4}" dt="2021-01-15T22:56:42.688" v="1772" actId="1076"/>
          <ac:picMkLst>
            <pc:docMk/>
            <pc:sldMk cId="2396918741" sldId="2649"/>
            <ac:picMk id="4" creationId="{7569194B-AFDD-4F39-9CDB-98F3A10B1766}"/>
          </ac:picMkLst>
        </pc:picChg>
        <pc:picChg chg="mod">
          <ac:chgData name="Robertson, Brenda (Childrens Services)" userId="e4ec4a61-d09a-45d7-a132-c7b62ae23168" providerId="ADAL" clId="{43525601-60E1-42BE-AA16-420E52A409C4}" dt="2021-01-15T22:55:54.589" v="1757" actId="1076"/>
          <ac:picMkLst>
            <pc:docMk/>
            <pc:sldMk cId="2396918741" sldId="2649"/>
            <ac:picMk id="10" creationId="{E9096DC8-5644-4E6A-8B17-3689AA692098}"/>
          </ac:picMkLst>
        </pc:picChg>
        <pc:picChg chg="mod">
          <ac:chgData name="Robertson, Brenda (Childrens Services)" userId="e4ec4a61-d09a-45d7-a132-c7b62ae23168" providerId="ADAL" clId="{43525601-60E1-42BE-AA16-420E52A409C4}" dt="2021-01-15T22:55:57.645" v="1758" actId="1076"/>
          <ac:picMkLst>
            <pc:docMk/>
            <pc:sldMk cId="2396918741" sldId="2649"/>
            <ac:picMk id="19" creationId="{4C816BCA-9246-4B85-959B-7E175DA93A13}"/>
          </ac:picMkLst>
        </pc:picChg>
        <pc:picChg chg="mod">
          <ac:chgData name="Robertson, Brenda (Childrens Services)" userId="e4ec4a61-d09a-45d7-a132-c7b62ae23168" providerId="ADAL" clId="{43525601-60E1-42BE-AA16-420E52A409C4}" dt="2021-01-15T22:56:02.316" v="1759" actId="1076"/>
          <ac:picMkLst>
            <pc:docMk/>
            <pc:sldMk cId="2396918741" sldId="2649"/>
            <ac:picMk id="21" creationId="{6392DE24-5DD7-48B4-9E8E-CA42C085DFA9}"/>
          </ac:picMkLst>
        </pc:picChg>
        <pc:picChg chg="mod">
          <ac:chgData name="Robertson, Brenda (Childrens Services)" userId="e4ec4a61-d09a-45d7-a132-c7b62ae23168" providerId="ADAL" clId="{43525601-60E1-42BE-AA16-420E52A409C4}" dt="2021-01-15T22:56:13.785" v="1762" actId="1076"/>
          <ac:picMkLst>
            <pc:docMk/>
            <pc:sldMk cId="2396918741" sldId="2649"/>
            <ac:picMk id="22" creationId="{6F130541-CFBE-47CD-B38B-51067884860C}"/>
          </ac:picMkLst>
        </pc:picChg>
        <pc:picChg chg="mod">
          <ac:chgData name="Robertson, Brenda (Childrens Services)" userId="e4ec4a61-d09a-45d7-a132-c7b62ae23168" providerId="ADAL" clId="{43525601-60E1-42BE-AA16-420E52A409C4}" dt="2021-01-15T22:56:16.048" v="1763" actId="1076"/>
          <ac:picMkLst>
            <pc:docMk/>
            <pc:sldMk cId="2396918741" sldId="2649"/>
            <ac:picMk id="23" creationId="{2D9D36E2-805F-414D-B224-55A525EDC742}"/>
          </ac:picMkLst>
        </pc:picChg>
        <pc:picChg chg="mod">
          <ac:chgData name="Robertson, Brenda (Childrens Services)" userId="e4ec4a61-d09a-45d7-a132-c7b62ae23168" providerId="ADAL" clId="{43525601-60E1-42BE-AA16-420E52A409C4}" dt="2021-01-15T22:56:18.595" v="1764" actId="1076"/>
          <ac:picMkLst>
            <pc:docMk/>
            <pc:sldMk cId="2396918741" sldId="2649"/>
            <ac:picMk id="24" creationId="{F1074221-49C4-4996-95C3-2826C8C85056}"/>
          </ac:picMkLst>
        </pc:picChg>
        <pc:picChg chg="mod">
          <ac:chgData name="Robertson, Brenda (Childrens Services)" userId="e4ec4a61-d09a-45d7-a132-c7b62ae23168" providerId="ADAL" clId="{43525601-60E1-42BE-AA16-420E52A409C4}" dt="2021-01-15T22:56:21.994" v="1765" actId="1076"/>
          <ac:picMkLst>
            <pc:docMk/>
            <pc:sldMk cId="2396918741" sldId="2649"/>
            <ac:picMk id="25" creationId="{33BD54B3-96F1-4B48-B191-0D505EE6A810}"/>
          </ac:picMkLst>
        </pc:picChg>
        <pc:picChg chg="mod">
          <ac:chgData name="Robertson, Brenda (Childrens Services)" userId="e4ec4a61-d09a-45d7-a132-c7b62ae23168" providerId="ADAL" clId="{43525601-60E1-42BE-AA16-420E52A409C4}" dt="2021-01-15T22:56:09.069" v="1761" actId="1076"/>
          <ac:picMkLst>
            <pc:docMk/>
            <pc:sldMk cId="2396918741" sldId="2649"/>
            <ac:picMk id="27" creationId="{075A8B7E-513B-41A5-9E30-DF3FD7DD2A36}"/>
          </ac:picMkLst>
        </pc:picChg>
        <pc:picChg chg="mod">
          <ac:chgData name="Robertson, Brenda (Childrens Services)" userId="e4ec4a61-d09a-45d7-a132-c7b62ae23168" providerId="ADAL" clId="{43525601-60E1-42BE-AA16-420E52A409C4}" dt="2021-01-15T22:56:24.965" v="1766" actId="1076"/>
          <ac:picMkLst>
            <pc:docMk/>
            <pc:sldMk cId="2396918741" sldId="2649"/>
            <ac:picMk id="28" creationId="{B054DA73-78D1-4ABA-86FB-0602CFE08AC9}"/>
          </ac:picMkLst>
        </pc:picChg>
        <pc:picChg chg="mod">
          <ac:chgData name="Robertson, Brenda (Childrens Services)" userId="e4ec4a61-d09a-45d7-a132-c7b62ae23168" providerId="ADAL" clId="{43525601-60E1-42BE-AA16-420E52A409C4}" dt="2021-01-15T22:56:27.761" v="1767" actId="1076"/>
          <ac:picMkLst>
            <pc:docMk/>
            <pc:sldMk cId="2396918741" sldId="2649"/>
            <ac:picMk id="29" creationId="{EE2178AD-4E0E-451B-8380-2B313E3067D4}"/>
          </ac:picMkLst>
        </pc:picChg>
        <pc:picChg chg="mod">
          <ac:chgData name="Robertson, Brenda (Childrens Services)" userId="e4ec4a61-d09a-45d7-a132-c7b62ae23168" providerId="ADAL" clId="{43525601-60E1-42BE-AA16-420E52A409C4}" dt="2021-01-15T22:56:30.650" v="1768" actId="1076"/>
          <ac:picMkLst>
            <pc:docMk/>
            <pc:sldMk cId="2396918741" sldId="2649"/>
            <ac:picMk id="30" creationId="{7897CE1F-9AE8-46D0-BDB2-2F27301D334C}"/>
          </ac:picMkLst>
        </pc:picChg>
        <pc:picChg chg="mod">
          <ac:chgData name="Robertson, Brenda (Childrens Services)" userId="e4ec4a61-d09a-45d7-a132-c7b62ae23168" providerId="ADAL" clId="{43525601-60E1-42BE-AA16-420E52A409C4}" dt="2021-01-15T22:56:34.210" v="1769" actId="1076"/>
          <ac:picMkLst>
            <pc:docMk/>
            <pc:sldMk cId="2396918741" sldId="2649"/>
            <ac:picMk id="31" creationId="{56490227-CA9E-4724-B2E7-A54F0E74A557}"/>
          </ac:picMkLst>
        </pc:picChg>
        <pc:picChg chg="mod">
          <ac:chgData name="Robertson, Brenda (Childrens Services)" userId="e4ec4a61-d09a-45d7-a132-c7b62ae23168" providerId="ADAL" clId="{43525601-60E1-42BE-AA16-420E52A409C4}" dt="2021-01-15T22:56:39.999" v="1771" actId="1076"/>
          <ac:picMkLst>
            <pc:docMk/>
            <pc:sldMk cId="2396918741" sldId="2649"/>
            <ac:picMk id="32" creationId="{448EBC1F-5BD8-4824-ACD2-34DF8C7753D0}"/>
          </ac:picMkLst>
        </pc:picChg>
        <pc:picChg chg="mod">
          <ac:chgData name="Robertson, Brenda (Childrens Services)" userId="e4ec4a61-d09a-45d7-a132-c7b62ae23168" providerId="ADAL" clId="{43525601-60E1-42BE-AA16-420E52A409C4}" dt="2021-01-15T22:56:36.847" v="1770" actId="1076"/>
          <ac:picMkLst>
            <pc:docMk/>
            <pc:sldMk cId="2396918741" sldId="2649"/>
            <ac:picMk id="33" creationId="{878C46DF-2218-4E7D-943B-93C4E05654CE}"/>
          </ac:picMkLst>
        </pc:picChg>
        <pc:picChg chg="mod">
          <ac:chgData name="Robertson, Brenda (Childrens Services)" userId="e4ec4a61-d09a-45d7-a132-c7b62ae23168" providerId="ADAL" clId="{43525601-60E1-42BE-AA16-420E52A409C4}" dt="2021-01-15T22:56:06.261" v="1760" actId="1076"/>
          <ac:picMkLst>
            <pc:docMk/>
            <pc:sldMk cId="2396918741" sldId="2649"/>
            <ac:picMk id="34" creationId="{B8D04AE2-D3B6-4977-A0C3-E5A861CB5B35}"/>
          </ac:picMkLst>
        </pc:picChg>
        <pc:picChg chg="mod">
          <ac:chgData name="Robertson, Brenda (Childrens Services)" userId="e4ec4a61-d09a-45d7-a132-c7b62ae23168" providerId="ADAL" clId="{43525601-60E1-42BE-AA16-420E52A409C4}" dt="2021-01-15T22:56:45.407" v="1773" actId="1076"/>
          <ac:picMkLst>
            <pc:docMk/>
            <pc:sldMk cId="2396918741" sldId="2649"/>
            <ac:picMk id="35" creationId="{D2ED07A1-3D32-4E4C-B8CD-3EE34FE890FE}"/>
          </ac:picMkLst>
        </pc:picChg>
        <pc:picChg chg="mod">
          <ac:chgData name="Robertson, Brenda (Childrens Services)" userId="e4ec4a61-d09a-45d7-a132-c7b62ae23168" providerId="ADAL" clId="{43525601-60E1-42BE-AA16-420E52A409C4}" dt="2021-01-15T22:56:49.371" v="1774" actId="1076"/>
          <ac:picMkLst>
            <pc:docMk/>
            <pc:sldMk cId="2396918741" sldId="2649"/>
            <ac:picMk id="36" creationId="{C6D89247-38AE-4996-BB02-C115C66ECB98}"/>
          </ac:picMkLst>
        </pc:picChg>
        <pc:picChg chg="mod">
          <ac:chgData name="Robertson, Brenda (Childrens Services)" userId="e4ec4a61-d09a-45d7-a132-c7b62ae23168" providerId="ADAL" clId="{43525601-60E1-42BE-AA16-420E52A409C4}" dt="2021-01-15T22:56:54.526" v="1775" actId="1076"/>
          <ac:picMkLst>
            <pc:docMk/>
            <pc:sldMk cId="2396918741" sldId="2649"/>
            <ac:picMk id="37" creationId="{FFC234BC-C13D-4A0A-A77D-B303E0A8D1FC}"/>
          </ac:picMkLst>
        </pc:picChg>
        <pc:picChg chg="mod">
          <ac:chgData name="Robertson, Brenda (Childrens Services)" userId="e4ec4a61-d09a-45d7-a132-c7b62ae23168" providerId="ADAL" clId="{43525601-60E1-42BE-AA16-420E52A409C4}" dt="2021-01-15T22:56:57.459" v="1776" actId="1076"/>
          <ac:picMkLst>
            <pc:docMk/>
            <pc:sldMk cId="2396918741" sldId="2649"/>
            <ac:picMk id="38" creationId="{43CBBA4D-4CE5-4CF4-BDB9-D57721F72CB6}"/>
          </ac:picMkLst>
        </pc:picChg>
      </pc:sldChg>
      <pc:sldChg chg="add del">
        <pc:chgData name="Robertson, Brenda (Childrens Services)" userId="e4ec4a61-d09a-45d7-a132-c7b62ae23168" providerId="ADAL" clId="{43525601-60E1-42BE-AA16-420E52A409C4}" dt="2021-01-15T22:55:39.608" v="1755"/>
        <pc:sldMkLst>
          <pc:docMk/>
          <pc:sldMk cId="3591074874" sldId="264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0AFF3-C104-4FF2-9246-46F3E7242363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29179-DAC7-4087-8034-1DBDA8E953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58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298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6484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200996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700809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676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349079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349079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569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77440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 baseline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774405"/>
          </a:xfrm>
        </p:spPr>
        <p:txBody>
          <a:bodyPr/>
          <a:lstStyle>
            <a:lvl1pPr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1757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7072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6053138"/>
            <a:ext cx="254846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567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434" y="188913"/>
            <a:ext cx="3119967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6053138"/>
            <a:ext cx="254846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84785"/>
            <a:ext cx="6815667" cy="4464496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84785"/>
            <a:ext cx="4011084" cy="446260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2905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434" y="188913"/>
            <a:ext cx="3119967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6053138"/>
            <a:ext cx="254846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003" y="4800600"/>
            <a:ext cx="7315200" cy="566738"/>
          </a:xfrm>
        </p:spPr>
        <p:txBody>
          <a:bodyPr anchor="b"/>
          <a:lstStyle>
            <a:lvl1pPr algn="l">
              <a:defRPr sz="2000" b="1" baseline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003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5003" y="5367338"/>
            <a:ext cx="7315200" cy="509934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5749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817456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07" b="43192"/>
          <a:stretch>
            <a:fillRect/>
          </a:stretch>
        </p:blipFill>
        <p:spPr bwMode="auto">
          <a:xfrm>
            <a:off x="9914468" y="4652964"/>
            <a:ext cx="2518833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6053138"/>
            <a:ext cx="254846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967" y="260350"/>
            <a:ext cx="2641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413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Jo.Lees@hants.gov.uk" TargetMode="External"/><Relationship Id="rId2" Type="http://schemas.openxmlformats.org/officeDocument/2006/relationships/hyperlink" Target="mailto:Jacqui.clifft@hants.gov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hyperlink" Target="mailto:hias.enquiries@hants.gov.u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" t="1016" r="535"/>
          <a:stretch/>
        </p:blipFill>
        <p:spPr bwMode="auto">
          <a:xfrm>
            <a:off x="472664" y="171903"/>
            <a:ext cx="10163596" cy="651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7528" y="1628801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GB" b="1" dirty="0"/>
              <a:t>Year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7528" y="3068960"/>
            <a:ext cx="7776864" cy="622920"/>
          </a:xfrm>
        </p:spPr>
        <p:txBody>
          <a:bodyPr>
            <a:normAutofit/>
          </a:bodyPr>
          <a:lstStyle/>
          <a:p>
            <a:pPr algn="l"/>
            <a:r>
              <a:rPr lang="en-GB" sz="2400" dirty="0">
                <a:solidFill>
                  <a:schemeClr val="tx1"/>
                </a:solidFill>
              </a:rPr>
              <a:t>Addition </a:t>
            </a:r>
            <a:r>
              <a:rPr lang="en-GB" sz="2400">
                <a:solidFill>
                  <a:schemeClr val="tx1"/>
                </a:solidFill>
              </a:rPr>
              <a:t>and subtraction 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883718" y="4797152"/>
            <a:ext cx="7776864" cy="11269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HIAS maths  Team</a:t>
            </a:r>
          </a:p>
          <a:p>
            <a:pPr algn="l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Spring 2021</a:t>
            </a:r>
          </a:p>
          <a:p>
            <a:pPr algn="l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version</a:t>
            </a:r>
          </a:p>
          <a:p>
            <a:pPr algn="l"/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Hampshire County Council</a:t>
            </a:r>
          </a:p>
          <a:p>
            <a:pPr algn="l"/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537" y="323225"/>
            <a:ext cx="2139950" cy="835025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841" y="6052700"/>
            <a:ext cx="1951355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F7241127-A1E3-4953-ACD2-C403C58C0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1105" y="982672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4245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AB234-D801-4FC2-BB72-FAB9C8B2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79" y="844804"/>
            <a:ext cx="8229600" cy="580926"/>
          </a:xfrm>
        </p:spPr>
        <p:txBody>
          <a:bodyPr>
            <a:noAutofit/>
          </a:bodyPr>
          <a:lstStyle/>
          <a:p>
            <a:pPr algn="l"/>
            <a:r>
              <a:rPr lang="en-GB" sz="2000" b="1" dirty="0"/>
              <a:t>Review your solution: does it seem reasonable?</a:t>
            </a:r>
            <a:br>
              <a:rPr lang="en-GB" sz="2000" b="1" dirty="0"/>
            </a:br>
            <a:r>
              <a:rPr lang="en-GB" sz="2000" b="1" dirty="0"/>
              <a:t>Which steps/ parts did you find easy and which harder?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B95C2A-ABE7-40E7-8C98-4D1427C073AA}"/>
              </a:ext>
            </a:extLst>
          </p:cNvPr>
          <p:cNvSpPr txBox="1"/>
          <p:nvPr/>
        </p:nvSpPr>
        <p:spPr>
          <a:xfrm>
            <a:off x="535422" y="1765879"/>
            <a:ext cx="4518053" cy="44627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cs typeface="Times New Roman" panose="02020603050405020304" pitchFamily="18" charset="0"/>
              </a:rPr>
              <a:t>How could you check?</a:t>
            </a:r>
          </a:p>
          <a:p>
            <a:endParaRPr lang="en-GB" b="1" dirty="0"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GB" b="1" dirty="0">
                <a:cs typeface="Times New Roman" panose="02020603050405020304" pitchFamily="18" charset="0"/>
              </a:rPr>
              <a:t>Go through the steps you took  and check for errors</a:t>
            </a:r>
          </a:p>
          <a:p>
            <a:r>
              <a:rPr lang="en-GB" b="1" dirty="0">
                <a:cs typeface="Times New Roman" panose="02020603050405020304" pitchFamily="18" charset="0"/>
              </a:rPr>
              <a:t>	</a:t>
            </a:r>
            <a:r>
              <a:rPr lang="en-GB" sz="1600" dirty="0">
                <a:cs typeface="Times New Roman" panose="02020603050405020304" pitchFamily="18" charset="0"/>
              </a:rPr>
              <a:t>Remember the question is about finding the total of 38p + 47p and then working out the change from £1. 	</a:t>
            </a:r>
          </a:p>
          <a:p>
            <a:pPr marL="342900" indent="-342900">
              <a:buAutoNum type="arabicPeriod"/>
            </a:pPr>
            <a:endParaRPr lang="en-GB" b="1" dirty="0"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GB" b="1" dirty="0">
                <a:cs typeface="Times New Roman" panose="02020603050405020304" pitchFamily="18" charset="0"/>
              </a:rPr>
              <a:t>Try to solve the calculation a different way and see if you get the same answer. </a:t>
            </a:r>
            <a:r>
              <a:rPr lang="en-GB" dirty="0">
                <a:cs typeface="Times New Roman" panose="02020603050405020304" pitchFamily="18" charset="0"/>
              </a:rPr>
              <a:t>You could use some coins to check.</a:t>
            </a: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ED770C60-640C-4B6F-953B-DF120EE66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00BF20FB-1925-4104-B0A4-127381A90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668" y="1765879"/>
            <a:ext cx="6419850" cy="414267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2AEDA2-0CB5-4AB6-9695-5C93E46D7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505" y="2192537"/>
            <a:ext cx="4638176" cy="328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19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>
            <a:extLst>
              <a:ext uri="{FF2B5EF4-FFF2-40B4-BE49-F238E27FC236}">
                <a16:creationId xmlns:a16="http://schemas.microsoft.com/office/drawing/2014/main" id="{ED770C60-640C-4B6F-953B-DF120EE66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00BF20FB-1925-4104-B0A4-127381A90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2863" y="1605615"/>
            <a:ext cx="5112546" cy="414267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94C22F9-B594-4C23-8B3A-A972D5A3B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64" y="1963029"/>
            <a:ext cx="4638176" cy="32893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2ED42A-0207-4070-950E-F7F294FE3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525" y="685586"/>
            <a:ext cx="5438775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64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AB234-D801-4FC2-BB72-FAB9C8B2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79" y="844804"/>
            <a:ext cx="8229600" cy="580926"/>
          </a:xfrm>
        </p:spPr>
        <p:txBody>
          <a:bodyPr>
            <a:noAutofit/>
          </a:bodyPr>
          <a:lstStyle/>
          <a:p>
            <a:pPr algn="l"/>
            <a:r>
              <a:rPr lang="en-GB" sz="2800" b="1" dirty="0"/>
              <a:t>Now try this one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B95C2A-ABE7-40E7-8C98-4D1427C073AA}"/>
              </a:ext>
            </a:extLst>
          </p:cNvPr>
          <p:cNvSpPr txBox="1"/>
          <p:nvPr/>
        </p:nvSpPr>
        <p:spPr>
          <a:xfrm>
            <a:off x="373581" y="1515025"/>
            <a:ext cx="4518053" cy="39703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cs typeface="Times New Roman" panose="02020603050405020304" pitchFamily="18" charset="0"/>
              </a:rPr>
              <a:t>Understand the problem</a:t>
            </a:r>
          </a:p>
          <a:p>
            <a:endParaRPr lang="en-GB" b="1" dirty="0">
              <a:cs typeface="Times New Roman" panose="02020603050405020304" pitchFamily="18" charset="0"/>
            </a:endParaRPr>
          </a:p>
          <a:p>
            <a:r>
              <a:rPr lang="en-GB" b="1" dirty="0">
                <a:cs typeface="Times New Roman" panose="02020603050405020304" pitchFamily="18" charset="0"/>
              </a:rPr>
              <a:t>Make a plan</a:t>
            </a:r>
          </a:p>
          <a:p>
            <a:endParaRPr lang="en-GB" b="1" dirty="0">
              <a:cs typeface="Times New Roman" panose="02020603050405020304" pitchFamily="18" charset="0"/>
            </a:endParaRPr>
          </a:p>
          <a:p>
            <a:r>
              <a:rPr lang="en-GB" b="1" dirty="0">
                <a:cs typeface="Times New Roman" panose="02020603050405020304" pitchFamily="18" charset="0"/>
              </a:rPr>
              <a:t>Carry out your plan: show your reasoning </a:t>
            </a:r>
          </a:p>
          <a:p>
            <a:endParaRPr lang="en-GB" b="1" dirty="0">
              <a:cs typeface="Times New Roman" panose="02020603050405020304" pitchFamily="18" charset="0"/>
            </a:endParaRPr>
          </a:p>
          <a:p>
            <a:r>
              <a:rPr lang="en-GB" b="1" dirty="0">
                <a:cs typeface="Times New Roman" panose="02020603050405020304" pitchFamily="18" charset="0"/>
              </a:rPr>
              <a:t>Review your solution: does it seem reasonable?</a:t>
            </a:r>
          </a:p>
          <a:p>
            <a:endParaRPr lang="en-GB" b="1" dirty="0">
              <a:cs typeface="Times New Roman" panose="02020603050405020304" pitchFamily="18" charset="0"/>
            </a:endParaRPr>
          </a:p>
          <a:p>
            <a:r>
              <a:rPr lang="en-GB" b="1" dirty="0">
                <a:cs typeface="Times New Roman" panose="02020603050405020304" pitchFamily="18" charset="0"/>
              </a:rPr>
              <a:t>Think about your learning: which parts of the problem did you find easy and which parts did you find harder?</a:t>
            </a:r>
          </a:p>
          <a:p>
            <a:endParaRPr lang="en-GB" b="1" dirty="0">
              <a:cs typeface="Times New Roman" panose="02020603050405020304" pitchFamily="18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6AAB0834-6429-4AC1-A84A-DB2DD63D2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1678FD38-1421-43FD-A6FF-C88203988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828" y="1357662"/>
            <a:ext cx="6419850" cy="414267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7AFD37-D70F-4D65-ACDD-EAA0A16E7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427" y="2104771"/>
            <a:ext cx="581977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64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AB234-D801-4FC2-BB72-FAB9C8B2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836712"/>
            <a:ext cx="8229600" cy="580926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/>
              <a:t>HIAS Maths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15FA5-D23A-4E53-9E19-A45B7DE6E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0610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/>
              <a:t>The HIAS maths team offer a wide range of high-quality services to support schools in improving outcomes for learners, including courses, bespoke consultancy and in-house training.  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For further details referring </a:t>
            </a:r>
            <a:r>
              <a:rPr lang="en-GB" sz="1800"/>
              <a:t>to maths, </a:t>
            </a:r>
            <a:r>
              <a:rPr lang="en-GB" sz="1800" dirty="0"/>
              <a:t>please contact either of the team leads:</a:t>
            </a:r>
          </a:p>
          <a:p>
            <a:pPr marL="0" indent="0">
              <a:buNone/>
            </a:pPr>
            <a:r>
              <a:rPr lang="en-GB" sz="1800" dirty="0"/>
              <a:t>	Jacqui Clifft : </a:t>
            </a:r>
            <a:r>
              <a:rPr lang="en-GB" sz="1800" dirty="0">
                <a:hlinkClick r:id="rId2"/>
              </a:rPr>
              <a:t>Jacqui.clifft@hants.gov.uk</a:t>
            </a:r>
            <a:endParaRPr lang="en-GB" sz="1800" dirty="0"/>
          </a:p>
          <a:p>
            <a:pPr marL="0" indent="0">
              <a:buNone/>
            </a:pPr>
            <a:r>
              <a:rPr lang="en-GB" sz="1800" dirty="0"/>
              <a:t>	Jo Lees: </a:t>
            </a:r>
            <a:r>
              <a:rPr lang="en-GB" sz="1800" dirty="0">
                <a:hlinkClick r:id="rId3"/>
              </a:rPr>
              <a:t>Jo.Lees@hants.gov.uk</a:t>
            </a: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For further details on the full range of services available please contact us using the following details:</a:t>
            </a:r>
          </a:p>
          <a:p>
            <a:pPr marL="0" indent="0">
              <a:buNone/>
            </a:pPr>
            <a:r>
              <a:rPr lang="en-GB" sz="1800" dirty="0"/>
              <a:t> </a:t>
            </a:r>
          </a:p>
          <a:p>
            <a:pPr marL="0" indent="0">
              <a:buNone/>
            </a:pPr>
            <a:r>
              <a:rPr lang="en-GB" sz="1800" dirty="0"/>
              <a:t>Tel: 01962 874820 or email: hias.enquiries@hants.gov.uk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For further details on the full range of services available please contact us using the following details:</a:t>
            </a:r>
          </a:p>
          <a:p>
            <a:pPr marL="0" indent="0">
              <a:buNone/>
            </a:pPr>
            <a:r>
              <a:rPr lang="en-GB" sz="2000" dirty="0"/>
              <a:t> </a:t>
            </a:r>
          </a:p>
          <a:p>
            <a:pPr marL="0" indent="0">
              <a:buNone/>
            </a:pPr>
            <a:r>
              <a:rPr lang="en-GB" sz="2000" dirty="0"/>
              <a:t>Tel: 01962 874820 or email: </a:t>
            </a:r>
            <a:r>
              <a:rPr lang="en-GB" sz="2000" u="sng" dirty="0">
                <a:hlinkClick r:id="rId4"/>
              </a:rPr>
              <a:t>hias.enquiries@hants.gov.uk</a:t>
            </a:r>
            <a:r>
              <a:rPr lang="en-GB" sz="20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9214C5-B01F-45DC-B050-A3009F4A4ED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578" y="6353176"/>
            <a:ext cx="195135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image001">
            <a:extLst>
              <a:ext uri="{FF2B5EF4-FFF2-40B4-BE49-F238E27FC236}">
                <a16:creationId xmlns:a16="http://schemas.microsoft.com/office/drawing/2014/main" id="{A1225777-4001-4A53-9C8C-6F01F7A252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6" t="17177" r="11766" b="27104"/>
          <a:stretch/>
        </p:blipFill>
        <p:spPr bwMode="auto">
          <a:xfrm>
            <a:off x="9112668" y="5517232"/>
            <a:ext cx="1555333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1B487DCA-45D9-4B74-AC20-F64217D74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12933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08BC7-3958-4725-9814-E8937628E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These slides are intended to support teachers and pupils with a blended approach to learning, either in-class or online. The tasks are intended to form part of a learning journey and could be the basis of either one lesson or a short sequence of connected lessons. </a:t>
            </a:r>
          </a:p>
          <a:p>
            <a:pPr marL="0" indent="0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4-step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Polya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model for problem solving has been used to provide a structure to support reasoning. Teachers may need to use more or fewer steps to support the range of learners in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their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class.</a:t>
            </a:r>
          </a:p>
          <a:p>
            <a:pPr marL="0" indent="0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Teachers should delete, change and add slides to suit the needs of 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their </a:t>
            </a:r>
            <a:r>
              <a:rPr lang="en-GB" sz="1800">
                <a:latin typeface="Calibri" panose="020F0502020204030204" pitchFamily="34" charset="0"/>
                <a:ea typeface="Calibri" panose="020F0502020204030204" pitchFamily="34" charset="0"/>
              </a:rPr>
              <a:t>pupil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Extra slides with personalised prompts and appropriate examples based on previous teaching may be suitable. When changing the slide-deck, teachers should consider:</a:t>
            </a:r>
          </a:p>
          <a:p>
            <a:pPr marL="742950" lvl="1" indent="-285750"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Their expectations for the use of representations such as bar models, number lines, arrays and  diagrams.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Which strategies and methods pupils should use and record when solving problems or identifying solutions. This could include a range of informal jottings and diagrams, the use of tables to record solutions systematically and formal or informal calculation methods.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Teachers may also wish to record a ‘voice over’ to talk pupils through the slides.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8AD1D9EC-C89D-4E25-B8F7-4B64D4F88E52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8174038" cy="1143000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hangingPunct="0">
              <a:spcBef>
                <a:spcPts val="700"/>
              </a:spcBef>
            </a:pPr>
            <a:b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</a:b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7721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7865E9A0-6519-4C34-A90D-9DC1AB003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206" y="506029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8794BD-7A56-4ADD-AB22-E23ACB844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944" y="1142681"/>
            <a:ext cx="4382112" cy="45726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8F265A-7D5C-42F1-84B4-D2C743825212}"/>
              </a:ext>
            </a:extLst>
          </p:cNvPr>
          <p:cNvSpPr txBox="1"/>
          <p:nvPr/>
        </p:nvSpPr>
        <p:spPr>
          <a:xfrm>
            <a:off x="3681876" y="5922740"/>
            <a:ext cx="6295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1945 George </a:t>
            </a:r>
            <a:r>
              <a:rPr lang="en-GB" sz="1200" dirty="0" err="1"/>
              <a:t>Polya</a:t>
            </a:r>
            <a:r>
              <a:rPr lang="en-GB" sz="1200" dirty="0"/>
              <a:t> published  ‘How To Solve It’ 2nd ed., Princeton University Press, 1957, ISBN 0-691-08097-6.</a:t>
            </a:r>
          </a:p>
        </p:txBody>
      </p:sp>
    </p:spTree>
    <p:extLst>
      <p:ext uri="{BB962C8B-B14F-4D97-AF65-F5344CB8AC3E}">
        <p14:creationId xmlns:p14="http://schemas.microsoft.com/office/powerpoint/2010/main" val="3998971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AB234-D801-4FC2-BB72-FAB9C8B2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836712"/>
            <a:ext cx="8229600" cy="580926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/>
              <a:t>Addition </a:t>
            </a:r>
            <a:r>
              <a:rPr lang="en-GB" sz="2800" b="1"/>
              <a:t>and subtraction - </a:t>
            </a:r>
            <a:endParaRPr lang="en-GB" sz="2800" b="1" dirty="0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7865E9A0-6519-4C34-A90D-9DC1AB003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B31DD9-8E2E-46DD-AF29-7B4D41EA3658}"/>
              </a:ext>
            </a:extLst>
          </p:cNvPr>
          <p:cNvSpPr txBox="1"/>
          <p:nvPr/>
        </p:nvSpPr>
        <p:spPr>
          <a:xfrm>
            <a:off x="1981200" y="1836891"/>
            <a:ext cx="83442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9BF761-830B-447B-A64D-B9363FF0B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891" y="1570950"/>
            <a:ext cx="5973362" cy="423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90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AB234-D801-4FC2-BB72-FAB9C8B2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616" y="895018"/>
            <a:ext cx="4816110" cy="409461"/>
          </a:xfrm>
        </p:spPr>
        <p:txBody>
          <a:bodyPr>
            <a:normAutofit fontScale="90000"/>
          </a:bodyPr>
          <a:lstStyle/>
          <a:p>
            <a:pPr algn="l"/>
            <a:r>
              <a:rPr lang="en-GB" sz="2800" b="1" dirty="0"/>
              <a:t>Understand the problem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4170844-A6DB-4EF5-B64A-949EEFBE6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337" y="1218892"/>
            <a:ext cx="6419850" cy="414267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54E2B1-015F-49CE-9770-4DDD36444C69}"/>
              </a:ext>
            </a:extLst>
          </p:cNvPr>
          <p:cNvSpPr txBox="1"/>
          <p:nvPr/>
        </p:nvSpPr>
        <p:spPr>
          <a:xfrm>
            <a:off x="456325" y="1606023"/>
            <a:ext cx="4976122" cy="30469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i="1" dirty="0"/>
              <a:t>We need to work out how much change Tom would get from £1 if he bought a banana for 38p and a yogurt for 47p. Tom thinks he would have 25p change – we need to check to see if he is right.</a:t>
            </a:r>
          </a:p>
          <a:p>
            <a:endParaRPr lang="en-GB" sz="2400" i="1" dirty="0"/>
          </a:p>
          <a:p>
            <a:r>
              <a:rPr lang="en-GB" sz="2400" b="1" i="1" dirty="0"/>
              <a:t>Key fact: £1.00 = 100p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712F957F-6A38-42C6-B2CC-C148604EF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52401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2169F0-5445-43B3-B161-987F6A838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207" y="1606023"/>
            <a:ext cx="4816110" cy="341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09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AB234-D801-4FC2-BB72-FAB9C8B2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79" y="844804"/>
            <a:ext cx="8229600" cy="580926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/>
              <a:t>Make a Plan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08D53A-CBF5-4B0E-8282-15120F8F0D36}"/>
              </a:ext>
            </a:extLst>
          </p:cNvPr>
          <p:cNvSpPr txBox="1"/>
          <p:nvPr/>
        </p:nvSpPr>
        <p:spPr>
          <a:xfrm>
            <a:off x="446410" y="1425730"/>
            <a:ext cx="4518053" cy="45243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Step 1: </a:t>
            </a:r>
            <a:r>
              <a:rPr lang="en-GB" dirty="0"/>
              <a:t>Add together 38p and 47p</a:t>
            </a: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dirty="0">
              <a:cs typeface="Times New Roman" panose="02020603050405020304" pitchFamily="18" charset="0"/>
            </a:endParaRPr>
          </a:p>
          <a:p>
            <a:r>
              <a:rPr lang="en-GB" b="1" dirty="0">
                <a:cs typeface="Times New Roman" panose="02020603050405020304" pitchFamily="18" charset="0"/>
              </a:rPr>
              <a:t>Step 2: </a:t>
            </a:r>
            <a:r>
              <a:rPr lang="en-GB" dirty="0">
                <a:cs typeface="Times New Roman" panose="02020603050405020304" pitchFamily="18" charset="0"/>
              </a:rPr>
              <a:t>Subtract the total from £1.00 (100p)</a:t>
            </a: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dirty="0">
              <a:cs typeface="Times New Roman" panose="02020603050405020304" pitchFamily="18" charset="0"/>
            </a:endParaRPr>
          </a:p>
          <a:p>
            <a:r>
              <a:rPr lang="en-GB" b="1" dirty="0">
                <a:cs typeface="Times New Roman" panose="02020603050405020304" pitchFamily="18" charset="0"/>
              </a:rPr>
              <a:t>Step 3: </a:t>
            </a:r>
            <a:r>
              <a:rPr lang="en-GB" dirty="0">
                <a:cs typeface="Times New Roman" panose="02020603050405020304" pitchFamily="18" charset="0"/>
              </a:rPr>
              <a:t>Check to see if Tom is right (he thinks he will get 25p change)</a:t>
            </a:r>
          </a:p>
          <a:p>
            <a:endParaRPr lang="en-GB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7E2E1DF6-EBEE-4FA9-AD9A-6A698225B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C14DEFC3-0C95-497B-AFFA-CBC417195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9864" y="1425730"/>
            <a:ext cx="6419850" cy="414267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9B141B-2C2A-435E-AD45-1EB86D4BE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784" y="1784322"/>
            <a:ext cx="4638176" cy="328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527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F132734C-D70A-4E5A-8C02-ECFF3CB91995}"/>
              </a:ext>
            </a:extLst>
          </p:cNvPr>
          <p:cNvSpPr/>
          <p:nvPr/>
        </p:nvSpPr>
        <p:spPr>
          <a:xfrm>
            <a:off x="8804952" y="1561672"/>
            <a:ext cx="1232899" cy="1130157"/>
          </a:xfrm>
          <a:prstGeom prst="ellipse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£1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(100p)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8C82B98-20A6-417B-91E7-FC80F5FAF559}"/>
              </a:ext>
            </a:extLst>
          </p:cNvPr>
          <p:cNvSpPr/>
          <p:nvPr/>
        </p:nvSpPr>
        <p:spPr>
          <a:xfrm>
            <a:off x="9051532" y="3539448"/>
            <a:ext cx="914400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47p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230470-C2E3-4102-B551-D738E10DF4A2}"/>
              </a:ext>
            </a:extLst>
          </p:cNvPr>
          <p:cNvSpPr/>
          <p:nvPr/>
        </p:nvSpPr>
        <p:spPr>
          <a:xfrm>
            <a:off x="10441968" y="3539448"/>
            <a:ext cx="914400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6C35F17-B873-4D5A-A041-B563A6B48CEE}"/>
              </a:ext>
            </a:extLst>
          </p:cNvPr>
          <p:cNvSpPr/>
          <p:nvPr/>
        </p:nvSpPr>
        <p:spPr>
          <a:xfrm>
            <a:off x="7661096" y="3539448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38p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859EA1A-29BB-49CD-93A8-5DCE1BFC6A0C}"/>
              </a:ext>
            </a:extLst>
          </p:cNvPr>
          <p:cNvCxnSpPr>
            <a:cxnSpLocks/>
            <a:stCxn id="7" idx="4"/>
            <a:endCxn id="9" idx="0"/>
          </p:cNvCxnSpPr>
          <p:nvPr/>
        </p:nvCxnSpPr>
        <p:spPr>
          <a:xfrm>
            <a:off x="9421402" y="2691829"/>
            <a:ext cx="87330" cy="84761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33EE165-5187-411D-BE1C-2444A5227FF6}"/>
              </a:ext>
            </a:extLst>
          </p:cNvPr>
          <p:cNvCxnSpPr>
            <a:cxnSpLocks/>
          </p:cNvCxnSpPr>
          <p:nvPr/>
        </p:nvCxnSpPr>
        <p:spPr>
          <a:xfrm flipH="1">
            <a:off x="8338334" y="2470933"/>
            <a:ext cx="593333" cy="106851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DE8E137-7EF1-41F6-8776-A1FFDFF01E6E}"/>
              </a:ext>
            </a:extLst>
          </p:cNvPr>
          <p:cNvCxnSpPr>
            <a:cxnSpLocks/>
          </p:cNvCxnSpPr>
          <p:nvPr/>
        </p:nvCxnSpPr>
        <p:spPr>
          <a:xfrm>
            <a:off x="9899150" y="2470933"/>
            <a:ext cx="755151" cy="106851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3BEB737D-D7B9-4731-95B3-0E40B9D9E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605" y="2878582"/>
            <a:ext cx="6096343" cy="143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39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AB234-D801-4FC2-BB72-FAB9C8B2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79" y="844804"/>
            <a:ext cx="8229600" cy="580926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/>
              <a:t>Carry out your plan: show your reasoning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2C7A72-7C4A-4506-8DEE-575441380A26}"/>
              </a:ext>
            </a:extLst>
          </p:cNvPr>
          <p:cNvSpPr txBox="1"/>
          <p:nvPr/>
        </p:nvSpPr>
        <p:spPr>
          <a:xfrm>
            <a:off x="365490" y="1749412"/>
            <a:ext cx="4518053" cy="39703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Step 1: </a:t>
            </a:r>
            <a:r>
              <a:rPr lang="en-GB" dirty="0"/>
              <a:t>38p + 47p = 85p </a:t>
            </a:r>
          </a:p>
          <a:p>
            <a:r>
              <a:rPr lang="en-GB" dirty="0"/>
              <a:t>        (38p + 40p = 78p</a:t>
            </a:r>
          </a:p>
          <a:p>
            <a:r>
              <a:rPr lang="en-GB" dirty="0"/>
              <a:t>         78p + 2p = 80p</a:t>
            </a:r>
          </a:p>
          <a:p>
            <a:r>
              <a:rPr lang="en-GB" dirty="0"/>
              <a:t>         80p + 5p = 85p.)</a:t>
            </a:r>
          </a:p>
          <a:p>
            <a:r>
              <a:rPr lang="en-GB" dirty="0"/>
              <a:t>I partitioned the 7p into 2p and 5p to bridge through 80 </a:t>
            </a:r>
          </a:p>
          <a:p>
            <a:endParaRPr lang="en-GB" dirty="0">
              <a:cs typeface="Times New Roman" panose="02020603050405020304" pitchFamily="18" charset="0"/>
            </a:endParaRPr>
          </a:p>
          <a:p>
            <a:r>
              <a:rPr lang="en-GB" b="1" dirty="0">
                <a:cs typeface="Times New Roman" panose="02020603050405020304" pitchFamily="18" charset="0"/>
              </a:rPr>
              <a:t>Step 2: </a:t>
            </a:r>
            <a:r>
              <a:rPr lang="en-GB" dirty="0">
                <a:cs typeface="Times New Roman" panose="02020603050405020304" pitchFamily="18" charset="0"/>
              </a:rPr>
              <a:t>100p – 85p = 15p</a:t>
            </a:r>
          </a:p>
          <a:p>
            <a:r>
              <a:rPr lang="en-GB" dirty="0">
                <a:cs typeface="Times New Roman" panose="02020603050405020304" pitchFamily="18" charset="0"/>
              </a:rPr>
              <a:t>          (85p + 5p = 90p</a:t>
            </a:r>
          </a:p>
          <a:p>
            <a:r>
              <a:rPr lang="en-GB" dirty="0">
                <a:cs typeface="Times New Roman" panose="02020603050405020304" pitchFamily="18" charset="0"/>
              </a:rPr>
              <a:t>           90p + 10p = 100p) </a:t>
            </a:r>
          </a:p>
          <a:p>
            <a:endParaRPr lang="en-GB" dirty="0">
              <a:cs typeface="Times New Roman" panose="02020603050405020304" pitchFamily="18" charset="0"/>
            </a:endParaRPr>
          </a:p>
          <a:p>
            <a:r>
              <a:rPr lang="en-GB" b="1" dirty="0">
                <a:cs typeface="Times New Roman" panose="02020603050405020304" pitchFamily="18" charset="0"/>
              </a:rPr>
              <a:t>Step 3: </a:t>
            </a:r>
            <a:r>
              <a:rPr lang="en-GB" dirty="0">
                <a:cs typeface="Times New Roman" panose="02020603050405020304" pitchFamily="18" charset="0"/>
              </a:rPr>
              <a:t>Tom said he would have 25p</a:t>
            </a:r>
          </a:p>
          <a:p>
            <a:r>
              <a:rPr lang="en-GB" dirty="0">
                <a:cs typeface="Times New Roman" panose="02020603050405020304" pitchFamily="18" charset="0"/>
              </a:rPr>
              <a:t>             change. He is wrong – he would</a:t>
            </a:r>
          </a:p>
          <a:p>
            <a:r>
              <a:rPr lang="en-GB" dirty="0">
                <a:cs typeface="Times New Roman" panose="02020603050405020304" pitchFamily="18" charset="0"/>
              </a:rPr>
              <a:t>             have 15p change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D775A32F-6EE0-4238-AD7B-00A6AE703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2AF30C61-9CD0-4747-81DE-2CB5C4DE6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4208" y="1801733"/>
            <a:ext cx="6419850" cy="414267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DA71F9-DD70-421B-8A80-63F67C72C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3177" y="2326488"/>
            <a:ext cx="4638176" cy="328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31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72EE106-A40B-43D7-B194-B2F2B6830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4638"/>
            <a:ext cx="8174567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9D883B-0F16-4FA3-AC0D-11ADCA3AAB1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949" b="1"/>
          <a:stretch/>
        </p:blipFill>
        <p:spPr>
          <a:xfrm>
            <a:off x="609600" y="1600201"/>
            <a:ext cx="5384800" cy="4349079"/>
          </a:xfrm>
          <a:noFill/>
        </p:spPr>
      </p:pic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23F8F22D-934D-452D-A2FC-8F3B8ED5C2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34975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E74324-588F-4F51-ADB9-07BA3074D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177" y="2326488"/>
            <a:ext cx="4638176" cy="328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50908"/>
      </p:ext>
    </p:extLst>
  </p:cSld>
  <p:clrMapOvr>
    <a:masterClrMapping/>
  </p:clrMapOvr>
</p:sld>
</file>

<file path=ppt/theme/theme1.xml><?xml version="1.0" encoding="utf-8"?>
<a:theme xmlns:a="http://schemas.openxmlformats.org/drawingml/2006/main" name="3_HIAS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769</Words>
  <Application>Microsoft Office PowerPoint</Application>
  <PresentationFormat>Widescreen</PresentationFormat>
  <Paragraphs>154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Symbol</vt:lpstr>
      <vt:lpstr>3_HIAS PowerPoint template</vt:lpstr>
      <vt:lpstr>Year 2</vt:lpstr>
      <vt:lpstr> HIAS Blended Learning Resource</vt:lpstr>
      <vt:lpstr>PowerPoint Presentation</vt:lpstr>
      <vt:lpstr>Addition and subtraction - </vt:lpstr>
      <vt:lpstr>Understand the problem</vt:lpstr>
      <vt:lpstr>Make a Plan</vt:lpstr>
      <vt:lpstr>PowerPoint Presentation</vt:lpstr>
      <vt:lpstr>Carry out your plan: show your reasoning</vt:lpstr>
      <vt:lpstr>PowerPoint Presentation</vt:lpstr>
      <vt:lpstr>Review your solution: does it seem reasonable? Which steps/ parts did you find easy and which harder?</vt:lpstr>
      <vt:lpstr>PowerPoint Presentation</vt:lpstr>
      <vt:lpstr>Now try this one</vt:lpstr>
      <vt:lpstr>HIAS Maths team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2</dc:title>
  <dc:creator>Robertson, Brenda (Childrens Services)</dc:creator>
  <cp:lastModifiedBy>Robertson, Brenda (Childrens Services)</cp:lastModifiedBy>
  <cp:revision>1</cp:revision>
  <dcterms:created xsi:type="dcterms:W3CDTF">2021-01-18T11:01:49Z</dcterms:created>
  <dcterms:modified xsi:type="dcterms:W3CDTF">2021-01-18T11:47:05Z</dcterms:modified>
</cp:coreProperties>
</file>