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2" r:id="rId2"/>
    <p:sldId id="2643" r:id="rId3"/>
    <p:sldId id="2645" r:id="rId4"/>
    <p:sldId id="2646" r:id="rId5"/>
    <p:sldId id="273" r:id="rId6"/>
    <p:sldId id="2637" r:id="rId7"/>
    <p:sldId id="2638" r:id="rId8"/>
    <p:sldId id="2639" r:id="rId9"/>
    <p:sldId id="2644" r:id="rId10"/>
    <p:sldId id="2641" r:id="rId11"/>
    <p:sldId id="264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95AB9E-DC4E-461A-9712-F7BB516AB4A2}" v="167" dt="2021-01-14T17:02:25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8" autoAdjust="0"/>
    <p:restoredTop sz="94660"/>
  </p:normalViewPr>
  <p:slideViewPr>
    <p:cSldViewPr snapToGrid="0">
      <p:cViewPr varScale="1">
        <p:scale>
          <a:sx n="81" d="100"/>
          <a:sy n="81" d="100"/>
        </p:scale>
        <p:origin x="4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ifft, Jacqui" userId="e081c27f-f45d-4bac-b4a7-d1871eea1aad" providerId="ADAL" clId="{5E95AB9E-DC4E-461A-9712-F7BB516AB4A2}"/>
    <pc:docChg chg="undo custSel addSld delSld modSld sldOrd">
      <pc:chgData name="Clifft, Jacqui" userId="e081c27f-f45d-4bac-b4a7-d1871eea1aad" providerId="ADAL" clId="{5E95AB9E-DC4E-461A-9712-F7BB516AB4A2}" dt="2021-01-14T17:02:25.154" v="2734"/>
      <pc:docMkLst>
        <pc:docMk/>
      </pc:docMkLst>
      <pc:sldChg chg="addSp modSp del mod ord">
        <pc:chgData name="Clifft, Jacqui" userId="e081c27f-f45d-4bac-b4a7-d1871eea1aad" providerId="ADAL" clId="{5E95AB9E-DC4E-461A-9712-F7BB516AB4A2}" dt="2021-01-14T15:17:27.075" v="2077" actId="47"/>
        <pc:sldMkLst>
          <pc:docMk/>
          <pc:sldMk cId="4061990253" sldId="262"/>
        </pc:sldMkLst>
        <pc:spChg chg="mod">
          <ac:chgData name="Clifft, Jacqui" userId="e081c27f-f45d-4bac-b4a7-d1871eea1aad" providerId="ADAL" clId="{5E95AB9E-DC4E-461A-9712-F7BB516AB4A2}" dt="2021-01-12T16:50:27.929" v="20" actId="20577"/>
          <ac:spMkLst>
            <pc:docMk/>
            <pc:sldMk cId="4061990253" sldId="262"/>
            <ac:spMk id="10" creationId="{2AB31DD9-8E2E-46DD-AF29-7B4D41EA3658}"/>
          </ac:spMkLst>
        </pc:spChg>
        <pc:picChg chg="add mod">
          <ac:chgData name="Clifft, Jacqui" userId="e081c27f-f45d-4bac-b4a7-d1871eea1aad" providerId="ADAL" clId="{5E95AB9E-DC4E-461A-9712-F7BB516AB4A2}" dt="2021-01-12T16:50:32.522" v="21" actId="1076"/>
          <ac:picMkLst>
            <pc:docMk/>
            <pc:sldMk cId="4061990253" sldId="262"/>
            <ac:picMk id="4" creationId="{A7C6E041-97F6-4A76-8EA8-B47D94B0306A}"/>
          </ac:picMkLst>
        </pc:picChg>
        <pc:picChg chg="add mod">
          <ac:chgData name="Clifft, Jacqui" userId="e081c27f-f45d-4bac-b4a7-d1871eea1aad" providerId="ADAL" clId="{5E95AB9E-DC4E-461A-9712-F7BB516AB4A2}" dt="2021-01-12T16:51:05.438" v="23" actId="1076"/>
          <ac:picMkLst>
            <pc:docMk/>
            <pc:sldMk cId="4061990253" sldId="262"/>
            <ac:picMk id="7" creationId="{36A6AAD5-5478-4259-B48F-2734DF8A3276}"/>
          </ac:picMkLst>
        </pc:picChg>
      </pc:sldChg>
      <pc:sldChg chg="modSp mod">
        <pc:chgData name="Clifft, Jacqui" userId="e081c27f-f45d-4bac-b4a7-d1871eea1aad" providerId="ADAL" clId="{5E95AB9E-DC4E-461A-9712-F7BB516AB4A2}" dt="2021-01-14T14:20:27.134" v="71" actId="27636"/>
        <pc:sldMkLst>
          <pc:docMk/>
          <pc:sldMk cId="4284245350" sldId="272"/>
        </pc:sldMkLst>
        <pc:spChg chg="mod">
          <ac:chgData name="Clifft, Jacqui" userId="e081c27f-f45d-4bac-b4a7-d1871eea1aad" providerId="ADAL" clId="{5E95AB9E-DC4E-461A-9712-F7BB516AB4A2}" dt="2021-01-14T14:19:35.680" v="27" actId="20577"/>
          <ac:spMkLst>
            <pc:docMk/>
            <pc:sldMk cId="4284245350" sldId="272"/>
            <ac:spMk id="2" creationId="{00000000-0000-0000-0000-000000000000}"/>
          </ac:spMkLst>
        </pc:spChg>
        <pc:spChg chg="mod">
          <ac:chgData name="Clifft, Jacqui" userId="e081c27f-f45d-4bac-b4a7-d1871eea1aad" providerId="ADAL" clId="{5E95AB9E-DC4E-461A-9712-F7BB516AB4A2}" dt="2021-01-14T14:20:27.134" v="71" actId="27636"/>
          <ac:spMkLst>
            <pc:docMk/>
            <pc:sldMk cId="4284245350" sldId="272"/>
            <ac:spMk id="3" creationId="{00000000-0000-0000-0000-000000000000}"/>
          </ac:spMkLst>
        </pc:spChg>
      </pc:sldChg>
      <pc:sldChg chg="addSp delSp modSp mod">
        <pc:chgData name="Clifft, Jacqui" userId="e081c27f-f45d-4bac-b4a7-d1871eea1aad" providerId="ADAL" clId="{5E95AB9E-DC4E-461A-9712-F7BB516AB4A2}" dt="2021-01-14T15:53:48.649" v="2239" actId="20577"/>
        <pc:sldMkLst>
          <pc:docMk/>
          <pc:sldMk cId="564609733" sldId="273"/>
        </pc:sldMkLst>
        <pc:spChg chg="add del mod">
          <ac:chgData name="Clifft, Jacqui" userId="e081c27f-f45d-4bac-b4a7-d1871eea1aad" providerId="ADAL" clId="{5E95AB9E-DC4E-461A-9712-F7BB516AB4A2}" dt="2021-01-14T14:54:15.249" v="645" actId="478"/>
          <ac:spMkLst>
            <pc:docMk/>
            <pc:sldMk cId="564609733" sldId="273"/>
            <ac:spMk id="3" creationId="{9228D35E-31C6-42A7-B3D4-2F3743D09673}"/>
          </ac:spMkLst>
        </pc:spChg>
        <pc:spChg chg="add mod">
          <ac:chgData name="Clifft, Jacqui" userId="e081c27f-f45d-4bac-b4a7-d1871eea1aad" providerId="ADAL" clId="{5E95AB9E-DC4E-461A-9712-F7BB516AB4A2}" dt="2021-01-14T15:53:48.649" v="2239" actId="20577"/>
          <ac:spMkLst>
            <pc:docMk/>
            <pc:sldMk cId="564609733" sldId="273"/>
            <ac:spMk id="6" creationId="{2EDF7631-41F9-42FC-8F10-BAFC41F2A936}"/>
          </ac:spMkLst>
        </pc:spChg>
        <pc:spChg chg="del mod">
          <ac:chgData name="Clifft, Jacqui" userId="e081c27f-f45d-4bac-b4a7-d1871eea1aad" providerId="ADAL" clId="{5E95AB9E-DC4E-461A-9712-F7BB516AB4A2}" dt="2021-01-14T14:54:08.077" v="644" actId="478"/>
          <ac:spMkLst>
            <pc:docMk/>
            <pc:sldMk cId="564609733" sldId="273"/>
            <ac:spMk id="7" creationId="{34170844-A6DB-4EF5-B64A-949EEFBE6AEA}"/>
          </ac:spMkLst>
        </pc:spChg>
        <pc:spChg chg="mod">
          <ac:chgData name="Clifft, Jacqui" userId="e081c27f-f45d-4bac-b4a7-d1871eea1aad" providerId="ADAL" clId="{5E95AB9E-DC4E-461A-9712-F7BB516AB4A2}" dt="2021-01-14T15:28:57.033" v="2233" actId="20577"/>
          <ac:spMkLst>
            <pc:docMk/>
            <pc:sldMk cId="564609733" sldId="273"/>
            <ac:spMk id="10" creationId="{4354E2B1-015F-49CE-9770-4DDD36444C69}"/>
          </ac:spMkLst>
        </pc:spChg>
      </pc:sldChg>
      <pc:sldChg chg="addSp delSp modSp mod">
        <pc:chgData name="Clifft, Jacqui" userId="e081c27f-f45d-4bac-b4a7-d1871eea1aad" providerId="ADAL" clId="{5E95AB9E-DC4E-461A-9712-F7BB516AB4A2}" dt="2021-01-14T15:53:57.894" v="2245" actId="20577"/>
        <pc:sldMkLst>
          <pc:docMk/>
          <pc:sldMk cId="2483527723" sldId="2637"/>
        </pc:sldMkLst>
        <pc:spChg chg="mod">
          <ac:chgData name="Clifft, Jacqui" userId="e081c27f-f45d-4bac-b4a7-d1871eea1aad" providerId="ADAL" clId="{5E95AB9E-DC4E-461A-9712-F7BB516AB4A2}" dt="2021-01-14T15:08:59.652" v="1713" actId="20577"/>
          <ac:spMkLst>
            <pc:docMk/>
            <pc:sldMk cId="2483527723" sldId="2637"/>
            <ac:spMk id="3" creationId="{C108D53A-CBF5-4B0E-8282-15120F8F0D36}"/>
          </ac:spMkLst>
        </pc:spChg>
        <pc:spChg chg="add del mod">
          <ac:chgData name="Clifft, Jacqui" userId="e081c27f-f45d-4bac-b4a7-d1871eea1aad" providerId="ADAL" clId="{5E95AB9E-DC4E-461A-9712-F7BB516AB4A2}" dt="2021-01-14T15:01:59.837" v="1283" actId="478"/>
          <ac:spMkLst>
            <pc:docMk/>
            <pc:sldMk cId="2483527723" sldId="2637"/>
            <ac:spMk id="4" creationId="{7019BEB5-C392-44C6-82E0-195005CADAD3}"/>
          </ac:spMkLst>
        </pc:spChg>
        <pc:spChg chg="del">
          <ac:chgData name="Clifft, Jacqui" userId="e081c27f-f45d-4bac-b4a7-d1871eea1aad" providerId="ADAL" clId="{5E95AB9E-DC4E-461A-9712-F7BB516AB4A2}" dt="2021-01-14T15:01:56.583" v="1281" actId="478"/>
          <ac:spMkLst>
            <pc:docMk/>
            <pc:sldMk cId="2483527723" sldId="2637"/>
            <ac:spMk id="8" creationId="{C14DEFC3-0C95-497B-AFFA-CBC417195164}"/>
          </ac:spMkLst>
        </pc:spChg>
        <pc:spChg chg="add mod">
          <ac:chgData name="Clifft, Jacqui" userId="e081c27f-f45d-4bac-b4a7-d1871eea1aad" providerId="ADAL" clId="{5E95AB9E-DC4E-461A-9712-F7BB516AB4A2}" dt="2021-01-14T15:53:57.894" v="2245" actId="20577"/>
          <ac:spMkLst>
            <pc:docMk/>
            <pc:sldMk cId="2483527723" sldId="2637"/>
            <ac:spMk id="9" creationId="{FE4B14F1-B44F-4D11-B18B-A571FF2B8BE0}"/>
          </ac:spMkLst>
        </pc:spChg>
      </pc:sldChg>
      <pc:sldChg chg="addSp delSp modSp mod">
        <pc:chgData name="Clifft, Jacqui" userId="e081c27f-f45d-4bac-b4a7-d1871eea1aad" providerId="ADAL" clId="{5E95AB9E-DC4E-461A-9712-F7BB516AB4A2}" dt="2021-01-14T16:06:44.497" v="2273" actId="1076"/>
        <pc:sldMkLst>
          <pc:docMk/>
          <pc:sldMk cId="3387439793" sldId="2638"/>
        </pc:sldMkLst>
        <pc:spChg chg="del mod">
          <ac:chgData name="Clifft, Jacqui" userId="e081c27f-f45d-4bac-b4a7-d1871eea1aad" providerId="ADAL" clId="{5E95AB9E-DC4E-461A-9712-F7BB516AB4A2}" dt="2021-01-14T15:26:44.975" v="2232" actId="478"/>
          <ac:spMkLst>
            <pc:docMk/>
            <pc:sldMk cId="3387439793" sldId="2638"/>
            <ac:spMk id="2" creationId="{B4718B10-2DAF-4E11-9FD0-7BA96F20A1A1}"/>
          </ac:spMkLst>
        </pc:spChg>
        <pc:picChg chg="add mod">
          <ac:chgData name="Clifft, Jacqui" userId="e081c27f-f45d-4bac-b4a7-d1871eea1aad" providerId="ADAL" clId="{5E95AB9E-DC4E-461A-9712-F7BB516AB4A2}" dt="2021-01-14T16:06:44.497" v="2273" actId="1076"/>
          <ac:picMkLst>
            <pc:docMk/>
            <pc:sldMk cId="3387439793" sldId="2638"/>
            <ac:picMk id="4" creationId="{C6620900-AEA8-4178-83E2-702FD1380ACB}"/>
          </ac:picMkLst>
        </pc:picChg>
      </pc:sldChg>
      <pc:sldChg chg="addSp delSp modSp mod">
        <pc:chgData name="Clifft, Jacqui" userId="e081c27f-f45d-4bac-b4a7-d1871eea1aad" providerId="ADAL" clId="{5E95AB9E-DC4E-461A-9712-F7BB516AB4A2}" dt="2021-01-14T15:54:17.820" v="2264" actId="20577"/>
        <pc:sldMkLst>
          <pc:docMk/>
          <pc:sldMk cId="3415331786" sldId="2639"/>
        </pc:sldMkLst>
        <pc:spChg chg="add del mod">
          <ac:chgData name="Clifft, Jacqui" userId="e081c27f-f45d-4bac-b4a7-d1871eea1aad" providerId="ADAL" clId="{5E95AB9E-DC4E-461A-9712-F7BB516AB4A2}" dt="2021-01-14T15:09:40.979" v="1719" actId="478"/>
          <ac:spMkLst>
            <pc:docMk/>
            <pc:sldMk cId="3415331786" sldId="2639"/>
            <ac:spMk id="3" creationId="{FA18AE1F-A41C-43F6-92F5-6D54371AA802}"/>
          </ac:spMkLst>
        </pc:spChg>
        <pc:spChg chg="add del mod">
          <ac:chgData name="Clifft, Jacqui" userId="e081c27f-f45d-4bac-b4a7-d1871eea1aad" providerId="ADAL" clId="{5E95AB9E-DC4E-461A-9712-F7BB516AB4A2}" dt="2021-01-14T15:54:17.820" v="2264" actId="20577"/>
          <ac:spMkLst>
            <pc:docMk/>
            <pc:sldMk cId="3415331786" sldId="2639"/>
            <ac:spMk id="6" creationId="{242C149C-F0D1-43AF-8E74-5ED96ED70423}"/>
          </ac:spMkLst>
        </pc:spChg>
        <pc:spChg chg="del">
          <ac:chgData name="Clifft, Jacqui" userId="e081c27f-f45d-4bac-b4a7-d1871eea1aad" providerId="ADAL" clId="{5E95AB9E-DC4E-461A-9712-F7BB516AB4A2}" dt="2021-01-14T15:09:26.578" v="1714" actId="478"/>
          <ac:spMkLst>
            <pc:docMk/>
            <pc:sldMk cId="3415331786" sldId="2639"/>
            <ac:spMk id="7" creationId="{9C2C7A72-7C4A-4506-8DEE-575441380A26}"/>
          </ac:spMkLst>
        </pc:spChg>
        <pc:spChg chg="add mod">
          <ac:chgData name="Clifft, Jacqui" userId="e081c27f-f45d-4bac-b4a7-d1871eea1aad" providerId="ADAL" clId="{5E95AB9E-DC4E-461A-9712-F7BB516AB4A2}" dt="2021-01-14T15:54:06.314" v="2251" actId="20577"/>
          <ac:spMkLst>
            <pc:docMk/>
            <pc:sldMk cId="3415331786" sldId="2639"/>
            <ac:spMk id="9" creationId="{67692DDA-23C5-4400-822D-6EFC9BF713A4}"/>
          </ac:spMkLst>
        </pc:spChg>
        <pc:spChg chg="del">
          <ac:chgData name="Clifft, Jacqui" userId="e081c27f-f45d-4bac-b4a7-d1871eea1aad" providerId="ADAL" clId="{5E95AB9E-DC4E-461A-9712-F7BB516AB4A2}" dt="2021-01-14T15:09:37.486" v="1717" actId="478"/>
          <ac:spMkLst>
            <pc:docMk/>
            <pc:sldMk cId="3415331786" sldId="2639"/>
            <ac:spMk id="11" creationId="{2AF30C61-9CD0-4747-81DE-2CB5C4DE6B4D}"/>
          </ac:spMkLst>
        </pc:spChg>
      </pc:sldChg>
      <pc:sldChg chg="addSp delSp modSp mod">
        <pc:chgData name="Clifft, Jacqui" userId="e081c27f-f45d-4bac-b4a7-d1871eea1aad" providerId="ADAL" clId="{5E95AB9E-DC4E-461A-9712-F7BB516AB4A2}" dt="2021-01-14T15:17:05.369" v="2076" actId="1076"/>
        <pc:sldMkLst>
          <pc:docMk/>
          <pc:sldMk cId="2384819719" sldId="2641"/>
        </pc:sldMkLst>
        <pc:spChg chg="add del mod">
          <ac:chgData name="Clifft, Jacqui" userId="e081c27f-f45d-4bac-b4a7-d1871eea1aad" providerId="ADAL" clId="{5E95AB9E-DC4E-461A-9712-F7BB516AB4A2}" dt="2021-01-14T15:16:55.806" v="2074" actId="478"/>
          <ac:spMkLst>
            <pc:docMk/>
            <pc:sldMk cId="2384819719" sldId="2641"/>
            <ac:spMk id="3" creationId="{C2A447D1-D608-402C-AC85-8C8B5CF55637}"/>
          </ac:spMkLst>
        </pc:spChg>
        <pc:spChg chg="del">
          <ac:chgData name="Clifft, Jacqui" userId="e081c27f-f45d-4bac-b4a7-d1871eea1aad" providerId="ADAL" clId="{5E95AB9E-DC4E-461A-9712-F7BB516AB4A2}" dt="2021-01-14T15:16:52.219" v="2072" actId="478"/>
          <ac:spMkLst>
            <pc:docMk/>
            <pc:sldMk cId="2384819719" sldId="2641"/>
            <ac:spMk id="6" creationId="{00BF20FB-1925-4104-B0A4-127381A90FBC}"/>
          </ac:spMkLst>
        </pc:spChg>
        <pc:spChg chg="mod">
          <ac:chgData name="Clifft, Jacqui" userId="e081c27f-f45d-4bac-b4a7-d1871eea1aad" providerId="ADAL" clId="{5E95AB9E-DC4E-461A-9712-F7BB516AB4A2}" dt="2021-01-14T15:16:37.065" v="2070" actId="20577"/>
          <ac:spMkLst>
            <pc:docMk/>
            <pc:sldMk cId="2384819719" sldId="2641"/>
            <ac:spMk id="7" creationId="{82B95C2A-ABE7-40E7-8C98-4D1427C073AA}"/>
          </ac:spMkLst>
        </pc:spChg>
        <pc:spChg chg="add mod">
          <ac:chgData name="Clifft, Jacqui" userId="e081c27f-f45d-4bac-b4a7-d1871eea1aad" providerId="ADAL" clId="{5E95AB9E-DC4E-461A-9712-F7BB516AB4A2}" dt="2021-01-14T15:17:05.369" v="2076" actId="1076"/>
          <ac:spMkLst>
            <pc:docMk/>
            <pc:sldMk cId="2384819719" sldId="2641"/>
            <ac:spMk id="8" creationId="{3BF128AC-FF1C-4CB9-BC1A-9722E059E167}"/>
          </ac:spMkLst>
        </pc:spChg>
      </pc:sldChg>
      <pc:sldChg chg="addSp delSp modSp mod">
        <pc:chgData name="Clifft, Jacqui" userId="e081c27f-f45d-4bac-b4a7-d1871eea1aad" providerId="ADAL" clId="{5E95AB9E-DC4E-461A-9712-F7BB516AB4A2}" dt="2021-01-14T15:22:40.661" v="2208" actId="20577"/>
        <pc:sldMkLst>
          <pc:docMk/>
          <pc:sldMk cId="3123064864" sldId="2642"/>
        </pc:sldMkLst>
        <pc:spChg chg="add del mod">
          <ac:chgData name="Clifft, Jacqui" userId="e081c27f-f45d-4bac-b4a7-d1871eea1aad" providerId="ADAL" clId="{5E95AB9E-DC4E-461A-9712-F7BB516AB4A2}" dt="2021-01-14T15:17:46.066" v="2080" actId="478"/>
          <ac:spMkLst>
            <pc:docMk/>
            <pc:sldMk cId="3123064864" sldId="2642"/>
            <ac:spMk id="3" creationId="{FF6D7A66-7D05-4F65-A5CE-6A6DF5B7DCD3}"/>
          </ac:spMkLst>
        </pc:spChg>
        <pc:spChg chg="del">
          <ac:chgData name="Clifft, Jacqui" userId="e081c27f-f45d-4bac-b4a7-d1871eea1aad" providerId="ADAL" clId="{5E95AB9E-DC4E-461A-9712-F7BB516AB4A2}" dt="2021-01-14T15:17:42.068" v="2078" actId="478"/>
          <ac:spMkLst>
            <pc:docMk/>
            <pc:sldMk cId="3123064864" sldId="2642"/>
            <ac:spMk id="6" creationId="{1678FD38-1421-43FD-A6FF-C882039887D2}"/>
          </ac:spMkLst>
        </pc:spChg>
        <pc:spChg chg="add mod">
          <ac:chgData name="Clifft, Jacqui" userId="e081c27f-f45d-4bac-b4a7-d1871eea1aad" providerId="ADAL" clId="{5E95AB9E-DC4E-461A-9712-F7BB516AB4A2}" dt="2021-01-14T15:22:40.661" v="2208" actId="20577"/>
          <ac:spMkLst>
            <pc:docMk/>
            <pc:sldMk cId="3123064864" sldId="2642"/>
            <ac:spMk id="9" creationId="{490C3B44-5CEC-480C-89F0-35576F622A58}"/>
          </ac:spMkLst>
        </pc:spChg>
      </pc:sldChg>
      <pc:sldChg chg="addSp delSp modSp mod">
        <pc:chgData name="Clifft, Jacqui" userId="e081c27f-f45d-4bac-b4a7-d1871eea1aad" providerId="ADAL" clId="{5E95AB9E-DC4E-461A-9712-F7BB516AB4A2}" dt="2021-01-14T17:02:25.154" v="2734"/>
        <pc:sldMkLst>
          <pc:docMk/>
          <pc:sldMk cId="2895142760" sldId="2644"/>
        </pc:sldMkLst>
        <pc:spChg chg="del">
          <ac:chgData name="Clifft, Jacqui" userId="e081c27f-f45d-4bac-b4a7-d1871eea1aad" providerId="ADAL" clId="{5E95AB9E-DC4E-461A-9712-F7BB516AB4A2}" dt="2021-01-14T16:07:10.338" v="2274" actId="478"/>
          <ac:spMkLst>
            <pc:docMk/>
            <pc:sldMk cId="2895142760" sldId="2644"/>
            <ac:spMk id="4" creationId="{182FFEBF-284E-4F50-B4BC-CCACE4AA902E}"/>
          </ac:spMkLst>
        </pc:spChg>
        <pc:spChg chg="add mod">
          <ac:chgData name="Clifft, Jacqui" userId="e081c27f-f45d-4bac-b4a7-d1871eea1aad" providerId="ADAL" clId="{5E95AB9E-DC4E-461A-9712-F7BB516AB4A2}" dt="2021-01-14T16:58:41.243" v="2703" actId="20577"/>
          <ac:spMkLst>
            <pc:docMk/>
            <pc:sldMk cId="2895142760" sldId="2644"/>
            <ac:spMk id="5" creationId="{67CDBB1B-9D2E-4A89-938F-480529E696D7}"/>
          </ac:spMkLst>
        </pc:spChg>
        <pc:spChg chg="add mod">
          <ac:chgData name="Clifft, Jacqui" userId="e081c27f-f45d-4bac-b4a7-d1871eea1aad" providerId="ADAL" clId="{5E95AB9E-DC4E-461A-9712-F7BB516AB4A2}" dt="2021-01-14T16:58:44.382" v="2705" actId="20577"/>
          <ac:spMkLst>
            <pc:docMk/>
            <pc:sldMk cId="2895142760" sldId="2644"/>
            <ac:spMk id="6" creationId="{17F99B21-BABD-4871-90A9-090F0BD12D5A}"/>
          </ac:spMkLst>
        </pc:spChg>
        <pc:spChg chg="add mod">
          <ac:chgData name="Clifft, Jacqui" userId="e081c27f-f45d-4bac-b4a7-d1871eea1aad" providerId="ADAL" clId="{5E95AB9E-DC4E-461A-9712-F7BB516AB4A2}" dt="2021-01-14T17:00:35.498" v="2728" actId="20577"/>
          <ac:spMkLst>
            <pc:docMk/>
            <pc:sldMk cId="2895142760" sldId="2644"/>
            <ac:spMk id="8" creationId="{C51FB616-BDB6-4A70-9970-EF7489F3064E}"/>
          </ac:spMkLst>
        </pc:spChg>
        <pc:spChg chg="add del mod">
          <ac:chgData name="Clifft, Jacqui" userId="e081c27f-f45d-4bac-b4a7-d1871eea1aad" providerId="ADAL" clId="{5E95AB9E-DC4E-461A-9712-F7BB516AB4A2}" dt="2021-01-14T16:36:02.625" v="2322"/>
          <ac:spMkLst>
            <pc:docMk/>
            <pc:sldMk cId="2895142760" sldId="2644"/>
            <ac:spMk id="9" creationId="{24796BFC-2009-4C43-A81A-830AF99033F3}"/>
          </ac:spMkLst>
        </pc:spChg>
        <pc:spChg chg="add mod">
          <ac:chgData name="Clifft, Jacqui" userId="e081c27f-f45d-4bac-b4a7-d1871eea1aad" providerId="ADAL" clId="{5E95AB9E-DC4E-461A-9712-F7BB516AB4A2}" dt="2021-01-14T16:47:01.881" v="2437" actId="20577"/>
          <ac:spMkLst>
            <pc:docMk/>
            <pc:sldMk cId="2895142760" sldId="2644"/>
            <ac:spMk id="14" creationId="{E6A2501C-FFB8-4028-A3C5-241D90F87887}"/>
          </ac:spMkLst>
        </pc:spChg>
        <pc:spChg chg="add mod">
          <ac:chgData name="Clifft, Jacqui" userId="e081c27f-f45d-4bac-b4a7-d1871eea1aad" providerId="ADAL" clId="{5E95AB9E-DC4E-461A-9712-F7BB516AB4A2}" dt="2021-01-14T17:00:40.365" v="2729" actId="1076"/>
          <ac:spMkLst>
            <pc:docMk/>
            <pc:sldMk cId="2895142760" sldId="2644"/>
            <ac:spMk id="15" creationId="{85B7BDEC-5701-4540-9E97-237C9E669DCB}"/>
          </ac:spMkLst>
        </pc:spChg>
        <pc:spChg chg="add mod">
          <ac:chgData name="Clifft, Jacqui" userId="e081c27f-f45d-4bac-b4a7-d1871eea1aad" providerId="ADAL" clId="{5E95AB9E-DC4E-461A-9712-F7BB516AB4A2}" dt="2021-01-14T16:47:17.035" v="2445" actId="14100"/>
          <ac:spMkLst>
            <pc:docMk/>
            <pc:sldMk cId="2895142760" sldId="2644"/>
            <ac:spMk id="16" creationId="{04098B0B-363A-4BE1-B56F-B15AE7004740}"/>
          </ac:spMkLst>
        </pc:spChg>
        <pc:picChg chg="add mod">
          <ac:chgData name="Clifft, Jacqui" userId="e081c27f-f45d-4bac-b4a7-d1871eea1aad" providerId="ADAL" clId="{5E95AB9E-DC4E-461A-9712-F7BB516AB4A2}" dt="2021-01-14T16:47:20.010" v="2446" actId="1076"/>
          <ac:picMkLst>
            <pc:docMk/>
            <pc:sldMk cId="2895142760" sldId="2644"/>
            <ac:picMk id="10" creationId="{838D6ABF-DCE6-46B4-B6A1-EC20CD5FA805}"/>
          </ac:picMkLst>
        </pc:picChg>
        <pc:picChg chg="add mod">
          <ac:chgData name="Clifft, Jacqui" userId="e081c27f-f45d-4bac-b4a7-d1871eea1aad" providerId="ADAL" clId="{5E95AB9E-DC4E-461A-9712-F7BB516AB4A2}" dt="2021-01-14T16:58:08.328" v="2699" actId="1076"/>
          <ac:picMkLst>
            <pc:docMk/>
            <pc:sldMk cId="2895142760" sldId="2644"/>
            <ac:picMk id="11" creationId="{E52B184D-28C7-400C-AAFC-ED92D48C93B4}"/>
          </ac:picMkLst>
        </pc:picChg>
        <pc:picChg chg="add mod">
          <ac:chgData name="Clifft, Jacqui" userId="e081c27f-f45d-4bac-b4a7-d1871eea1aad" providerId="ADAL" clId="{5E95AB9E-DC4E-461A-9712-F7BB516AB4A2}" dt="2021-01-14T17:02:20.459" v="2733"/>
          <ac:picMkLst>
            <pc:docMk/>
            <pc:sldMk cId="2895142760" sldId="2644"/>
            <ac:picMk id="19" creationId="{903D677F-0C40-4459-9EFB-89233A5D40FA}"/>
          </ac:picMkLst>
        </pc:picChg>
        <pc:picChg chg="add mod">
          <ac:chgData name="Clifft, Jacqui" userId="e081c27f-f45d-4bac-b4a7-d1871eea1aad" providerId="ADAL" clId="{5E95AB9E-DC4E-461A-9712-F7BB516AB4A2}" dt="2021-01-14T17:02:25.154" v="2734"/>
          <ac:picMkLst>
            <pc:docMk/>
            <pc:sldMk cId="2895142760" sldId="2644"/>
            <ac:picMk id="20" creationId="{C89B0239-3815-4C60-8E14-B6EBFDB0827F}"/>
          </ac:picMkLst>
        </pc:picChg>
        <pc:picChg chg="add del mod">
          <ac:chgData name="Clifft, Jacqui" userId="e081c27f-f45d-4bac-b4a7-d1871eea1aad" providerId="ADAL" clId="{5E95AB9E-DC4E-461A-9712-F7BB516AB4A2}" dt="2021-01-14T16:45:38.651" v="2416" actId="478"/>
          <ac:picMkLst>
            <pc:docMk/>
            <pc:sldMk cId="2895142760" sldId="2644"/>
            <ac:picMk id="23" creationId="{7A667F46-4E6D-4462-9BDB-18D40B72B40C}"/>
          </ac:picMkLst>
        </pc:picChg>
        <pc:picChg chg="add mod">
          <ac:chgData name="Clifft, Jacqui" userId="e081c27f-f45d-4bac-b4a7-d1871eea1aad" providerId="ADAL" clId="{5E95AB9E-DC4E-461A-9712-F7BB516AB4A2}" dt="2021-01-14T16:38:01.061" v="2349" actId="1076"/>
          <ac:picMkLst>
            <pc:docMk/>
            <pc:sldMk cId="2895142760" sldId="2644"/>
            <ac:picMk id="1026" creationId="{E96DE457-57C4-4856-922B-E21271D44994}"/>
          </ac:picMkLst>
        </pc:picChg>
        <pc:picChg chg="add del mod">
          <ac:chgData name="Clifft, Jacqui" userId="e081c27f-f45d-4bac-b4a7-d1871eea1aad" providerId="ADAL" clId="{5E95AB9E-DC4E-461A-9712-F7BB516AB4A2}" dt="2021-01-14T17:02:03.971" v="2730"/>
          <ac:picMkLst>
            <pc:docMk/>
            <pc:sldMk cId="2895142760" sldId="2644"/>
            <ac:picMk id="1027" creationId="{8077790D-5875-48E2-BEAD-CD3D904BEB1F}"/>
          </ac:picMkLst>
        </pc:picChg>
        <pc:picChg chg="add del">
          <ac:chgData name="Clifft, Jacqui" userId="e081c27f-f45d-4bac-b4a7-d1871eea1aad" providerId="ADAL" clId="{5E95AB9E-DC4E-461A-9712-F7BB516AB4A2}" dt="2021-01-14T16:40:44.885" v="2368"/>
          <ac:picMkLst>
            <pc:docMk/>
            <pc:sldMk cId="2895142760" sldId="2644"/>
            <ac:picMk id="1028" creationId="{CB3249AF-9ED8-464C-B87D-6371DC38D474}"/>
          </ac:picMkLst>
        </pc:picChg>
        <pc:picChg chg="add del mod">
          <ac:chgData name="Clifft, Jacqui" userId="e081c27f-f45d-4bac-b4a7-d1871eea1aad" providerId="ADAL" clId="{5E95AB9E-DC4E-461A-9712-F7BB516AB4A2}" dt="2021-01-14T16:42:49.388" v="2393"/>
          <ac:picMkLst>
            <pc:docMk/>
            <pc:sldMk cId="2895142760" sldId="2644"/>
            <ac:picMk id="1029" creationId="{2C5B128B-95DB-4DE7-9630-9B521177C4B9}"/>
          </ac:picMkLst>
        </pc:picChg>
        <pc:picChg chg="add mod">
          <ac:chgData name="Clifft, Jacqui" userId="e081c27f-f45d-4bac-b4a7-d1871eea1aad" providerId="ADAL" clId="{5E95AB9E-DC4E-461A-9712-F7BB516AB4A2}" dt="2021-01-14T17:02:09.817" v="2731"/>
          <ac:picMkLst>
            <pc:docMk/>
            <pc:sldMk cId="2895142760" sldId="2644"/>
            <ac:picMk id="1030" creationId="{7178B6BE-0B3D-47AF-A2E5-B0841C8C7A3F}"/>
          </ac:picMkLst>
        </pc:picChg>
        <pc:picChg chg="add mod">
          <ac:chgData name="Clifft, Jacqui" userId="e081c27f-f45d-4bac-b4a7-d1871eea1aad" providerId="ADAL" clId="{5E95AB9E-DC4E-461A-9712-F7BB516AB4A2}" dt="2021-01-14T17:02:15.800" v="2732"/>
          <ac:picMkLst>
            <pc:docMk/>
            <pc:sldMk cId="2895142760" sldId="2644"/>
            <ac:picMk id="1031" creationId="{1CD0569F-DD95-445A-8DF1-5B44108C1E20}"/>
          </ac:picMkLst>
        </pc:picChg>
      </pc:sldChg>
      <pc:sldChg chg="addSp delSp modSp add mod">
        <pc:chgData name="Clifft, Jacqui" userId="e081c27f-f45d-4bac-b4a7-d1871eea1aad" providerId="ADAL" clId="{5E95AB9E-DC4E-461A-9712-F7BB516AB4A2}" dt="2021-01-14T15:54:37.991" v="2270" actId="20577"/>
        <pc:sldMkLst>
          <pc:docMk/>
          <pc:sldMk cId="3728032517" sldId="2646"/>
        </pc:sldMkLst>
        <pc:spChg chg="mod">
          <ac:chgData name="Clifft, Jacqui" userId="e081c27f-f45d-4bac-b4a7-d1871eea1aad" providerId="ADAL" clId="{5E95AB9E-DC4E-461A-9712-F7BB516AB4A2}" dt="2021-01-14T14:23:09.547" v="118" actId="20577"/>
          <ac:spMkLst>
            <pc:docMk/>
            <pc:sldMk cId="3728032517" sldId="2646"/>
            <ac:spMk id="2" creationId="{7E4AB234-D801-4FC2-BB72-FAB9C8B21463}"/>
          </ac:spMkLst>
        </pc:spChg>
        <pc:spChg chg="mod">
          <ac:chgData name="Clifft, Jacqui" userId="e081c27f-f45d-4bac-b4a7-d1871eea1aad" providerId="ADAL" clId="{5E95AB9E-DC4E-461A-9712-F7BB516AB4A2}" dt="2021-01-14T15:54:37.991" v="2270" actId="20577"/>
          <ac:spMkLst>
            <pc:docMk/>
            <pc:sldMk cId="3728032517" sldId="2646"/>
            <ac:spMk id="10" creationId="{2AB31DD9-8E2E-46DD-AF29-7B4D41EA3658}"/>
          </ac:spMkLst>
        </pc:spChg>
        <pc:picChg chg="del mod">
          <ac:chgData name="Clifft, Jacqui" userId="e081c27f-f45d-4bac-b4a7-d1871eea1aad" providerId="ADAL" clId="{5E95AB9E-DC4E-461A-9712-F7BB516AB4A2}" dt="2021-01-14T14:41:50.146" v="499" actId="478"/>
          <ac:picMkLst>
            <pc:docMk/>
            <pc:sldMk cId="3728032517" sldId="2646"/>
            <ac:picMk id="4" creationId="{21BE4F71-117C-4C9D-96A6-5DC594C4EE64}"/>
          </ac:picMkLst>
        </pc:picChg>
        <pc:picChg chg="add del mod modCrop">
          <ac:chgData name="Clifft, Jacqui" userId="e081c27f-f45d-4bac-b4a7-d1871eea1aad" providerId="ADAL" clId="{5E95AB9E-DC4E-461A-9712-F7BB516AB4A2}" dt="2021-01-14T14:48:25.694" v="629" actId="478"/>
          <ac:picMkLst>
            <pc:docMk/>
            <pc:sldMk cId="3728032517" sldId="2646"/>
            <ac:picMk id="5" creationId="{0F12F71E-1CE3-491C-88B1-935D86F1CAE4}"/>
          </ac:picMkLst>
        </pc:picChg>
        <pc:picChg chg="del mod">
          <ac:chgData name="Clifft, Jacqui" userId="e081c27f-f45d-4bac-b4a7-d1871eea1aad" providerId="ADAL" clId="{5E95AB9E-DC4E-461A-9712-F7BB516AB4A2}" dt="2021-01-14T14:47:59.165" v="626" actId="478"/>
          <ac:picMkLst>
            <pc:docMk/>
            <pc:sldMk cId="3728032517" sldId="2646"/>
            <ac:picMk id="7" creationId="{FF84A09E-936A-4E1A-A842-446C5199839C}"/>
          </ac:picMkLst>
        </pc:picChg>
        <pc:picChg chg="add mod modCrop">
          <ac:chgData name="Clifft, Jacqui" userId="e081c27f-f45d-4bac-b4a7-d1871eea1aad" providerId="ADAL" clId="{5E95AB9E-DC4E-461A-9712-F7BB516AB4A2}" dt="2021-01-14T14:55:38.501" v="668" actId="1076"/>
          <ac:picMkLst>
            <pc:docMk/>
            <pc:sldMk cId="3728032517" sldId="2646"/>
            <ac:picMk id="9" creationId="{C6804CF1-D88B-4F24-854F-47767CAEE97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0AFF3-C104-4FF2-9246-46F3E7242363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9179-DAC7-4087-8034-1DBDA8E95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5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29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48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200996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0080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67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56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77440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774405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75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07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56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34" y="188913"/>
            <a:ext cx="31199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84785"/>
            <a:ext cx="6815667" cy="446449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84785"/>
            <a:ext cx="4011084" cy="446260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90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34" y="188913"/>
            <a:ext cx="31199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03" y="4800600"/>
            <a:ext cx="7315200" cy="566738"/>
          </a:xfrm>
        </p:spPr>
        <p:txBody>
          <a:bodyPr anchor="b"/>
          <a:lstStyle>
            <a:lvl1pPr algn="l">
              <a:defRPr sz="20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03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5003" y="5367338"/>
            <a:ext cx="7315200" cy="509934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74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81745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07" b="43192"/>
          <a:stretch>
            <a:fillRect/>
          </a:stretch>
        </p:blipFill>
        <p:spPr bwMode="auto">
          <a:xfrm>
            <a:off x="9914468" y="4652964"/>
            <a:ext cx="251883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67" y="260350"/>
            <a:ext cx="2641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1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o.Lees@hants.gov.uk" TargetMode="External"/><Relationship Id="rId2" Type="http://schemas.openxmlformats.org/officeDocument/2006/relationships/hyperlink" Target="mailto:Jacqui.clifft@hants.gov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hyperlink" Target="mailto:hias.enquiries@hants.gov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1016" r="535"/>
          <a:stretch/>
        </p:blipFill>
        <p:spPr bwMode="auto">
          <a:xfrm>
            <a:off x="472664" y="171903"/>
            <a:ext cx="10163596" cy="651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528" y="1628801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Year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528" y="3068959"/>
            <a:ext cx="7776864" cy="88804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sz="2200" dirty="0">
                <a:solidFill>
                  <a:schemeClr val="tx1"/>
                </a:solidFill>
              </a:rPr>
              <a:t>Addition and subtraction</a:t>
            </a:r>
          </a:p>
          <a:p>
            <a:pPr algn="l"/>
            <a:r>
              <a:rPr lang="en-GB" sz="2200" dirty="0">
                <a:solidFill>
                  <a:schemeClr val="tx1"/>
                </a:solidFill>
              </a:rPr>
              <a:t>Solve addition and subtraction two-step problems in context, deciding which operations and methods to use and why</a:t>
            </a:r>
          </a:p>
          <a:p>
            <a:pPr algn="l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83718" y="4797152"/>
            <a:ext cx="7776864" cy="11269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HIAS maths  Team</a:t>
            </a: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2021</a:t>
            </a: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version</a:t>
            </a:r>
          </a:p>
          <a:p>
            <a:pPr algn="l"/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Hampshire County Council</a:t>
            </a:r>
          </a:p>
          <a:p>
            <a:pPr algn="l"/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537" y="323225"/>
            <a:ext cx="2139950" cy="835025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841" y="6052700"/>
            <a:ext cx="195135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F7241127-A1E3-4953-ACD2-C403C58C0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105" y="982672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424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Autofit/>
          </a:bodyPr>
          <a:lstStyle/>
          <a:p>
            <a:pPr algn="l"/>
            <a:r>
              <a:rPr lang="en-GB" sz="2000" b="1" dirty="0"/>
              <a:t>Review your solution: does it seem reasonable?</a:t>
            </a:r>
            <a:br>
              <a:rPr lang="en-GB" sz="2000" b="1" dirty="0"/>
            </a:br>
            <a:r>
              <a:rPr lang="en-GB" sz="2000" b="1" dirty="0"/>
              <a:t>Which steps/ parts did you find easy and which harder?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95C2A-ABE7-40E7-8C98-4D1427C073AA}"/>
              </a:ext>
            </a:extLst>
          </p:cNvPr>
          <p:cNvSpPr txBox="1"/>
          <p:nvPr/>
        </p:nvSpPr>
        <p:spPr>
          <a:xfrm>
            <a:off x="535422" y="1765879"/>
            <a:ext cx="4518053" cy="38779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How could you check?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Go through the steps you took  and check for errors</a:t>
            </a:r>
          </a:p>
          <a:p>
            <a:r>
              <a:rPr lang="en-GB" b="1" dirty="0">
                <a:cs typeface="Times New Roman" panose="02020603050405020304" pitchFamily="18" charset="0"/>
              </a:rPr>
              <a:t>	</a:t>
            </a:r>
            <a:r>
              <a:rPr lang="en-GB" sz="1600" dirty="0">
                <a:cs typeface="Times New Roman" panose="02020603050405020304" pitchFamily="18" charset="0"/>
              </a:rPr>
              <a:t>Remember the question needs two 	answers 	</a:t>
            </a:r>
          </a:p>
          <a:p>
            <a:endParaRPr lang="en-GB" sz="1600" dirty="0">
              <a:cs typeface="Times New Roman" panose="02020603050405020304" pitchFamily="18" charset="0"/>
            </a:endParaRPr>
          </a:p>
          <a:p>
            <a:endParaRPr lang="en-GB" sz="1600" dirty="0">
              <a:cs typeface="Times New Roman" panose="02020603050405020304" pitchFamily="18" charset="0"/>
            </a:endParaRPr>
          </a:p>
          <a:p>
            <a:r>
              <a:rPr lang="en-GB" sz="1600" b="1" dirty="0">
                <a:cs typeface="Times New Roman" panose="02020603050405020304" pitchFamily="18" charset="0"/>
              </a:rPr>
              <a:t>2. </a:t>
            </a:r>
            <a:r>
              <a:rPr lang="en-GB" b="1" dirty="0">
                <a:cs typeface="Times New Roman" panose="02020603050405020304" pitchFamily="18" charset="0"/>
              </a:rPr>
              <a:t>Try to solve the calculation a different way and see if you get the same answer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D770C60-640C-4B6F-953B-DF120EE6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F128AC-FF1C-4CB9-BC1A-9722E059E167}"/>
              </a:ext>
            </a:extLst>
          </p:cNvPr>
          <p:cNvSpPr txBox="1"/>
          <p:nvPr/>
        </p:nvSpPr>
        <p:spPr>
          <a:xfrm>
            <a:off x="5478309" y="1858211"/>
            <a:ext cx="6352072" cy="369331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Pippa, Dan, William and Lucy are playing a computer game. The first person to get a score of 5000 points wins the game.</a:t>
            </a:r>
          </a:p>
          <a:p>
            <a:pPr algn="l"/>
            <a:endParaRPr lang="en-GB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	Pippa has 1365 points</a:t>
            </a: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	Dan has 200 more points than Lucy</a:t>
            </a: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	William has 600 less points than Pippa</a:t>
            </a: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	Lucy has 500 more points than Pippa</a:t>
            </a:r>
          </a:p>
          <a:p>
            <a:pPr algn="l"/>
            <a:endParaRPr lang="en-GB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How many points do they each need to win?</a:t>
            </a:r>
          </a:p>
          <a:p>
            <a:pPr algn="l"/>
            <a:endParaRPr lang="en-GB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Pippa thinks she is in the lead. Is she correct?</a:t>
            </a:r>
          </a:p>
          <a:p>
            <a:pPr algn="l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1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Autofit/>
          </a:bodyPr>
          <a:lstStyle/>
          <a:p>
            <a:pPr algn="l"/>
            <a:r>
              <a:rPr lang="en-GB" sz="2800" b="1" dirty="0"/>
              <a:t>Now try this 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95C2A-ABE7-40E7-8C98-4D1427C073AA}"/>
              </a:ext>
            </a:extLst>
          </p:cNvPr>
          <p:cNvSpPr txBox="1"/>
          <p:nvPr/>
        </p:nvSpPr>
        <p:spPr>
          <a:xfrm>
            <a:off x="373581" y="1515025"/>
            <a:ext cx="4518053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Understand the problem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Make a plan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Carry out your plan: show your reasoning 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Review your solution: does it seem reasonable?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Think about your learning: which parts of the problem did you find easy and which parts did you find harder?</a:t>
            </a: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6AAB0834-6429-4AC1-A84A-DB2DD63D2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0C3B44-5CEC-480C-89F0-35576F622A58}"/>
              </a:ext>
            </a:extLst>
          </p:cNvPr>
          <p:cNvSpPr txBox="1"/>
          <p:nvPr/>
        </p:nvSpPr>
        <p:spPr>
          <a:xfrm>
            <a:off x="5466347" y="1560620"/>
            <a:ext cx="6352072" cy="369331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Polly, Duncan, Charly and Lucy are playing a computer game. The first person to get a score of 5000 points wins the game.</a:t>
            </a:r>
          </a:p>
          <a:p>
            <a:pPr algn="l"/>
            <a:endParaRPr lang="en-GB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	Polly has 2365 points</a:t>
            </a: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	Duncan has 450 fewer points than Lucy</a:t>
            </a: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	Charly has 15 less points than Polly</a:t>
            </a: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	Lucy has 6 more points than Polly</a:t>
            </a:r>
          </a:p>
          <a:p>
            <a:pPr algn="l"/>
            <a:endParaRPr lang="en-GB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How many points do they each need to win?</a:t>
            </a:r>
          </a:p>
          <a:p>
            <a:pPr algn="l"/>
            <a:endParaRPr lang="en-GB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Duncan thinks he is in the lead. Is he correct?</a:t>
            </a:r>
          </a:p>
          <a:p>
            <a:pPr algn="l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6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36712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HIAS Maths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15FA5-D23A-4E53-9E19-A45B7DE6E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061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The HIAS maths team offer a wide range of high-quality services to support schools in improving outcomes for learners, including courses, bespoke consultancy and in-house training. 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For further details referring </a:t>
            </a:r>
            <a:r>
              <a:rPr lang="en-GB" sz="1800"/>
              <a:t>to maths, </a:t>
            </a:r>
            <a:r>
              <a:rPr lang="en-GB" sz="1800" dirty="0"/>
              <a:t>please contact either of the team leads:</a:t>
            </a:r>
          </a:p>
          <a:p>
            <a:pPr marL="0" indent="0">
              <a:buNone/>
            </a:pPr>
            <a:r>
              <a:rPr lang="en-GB" sz="1800" dirty="0"/>
              <a:t>	Jacqui Clifft : </a:t>
            </a:r>
            <a:r>
              <a:rPr lang="en-GB" sz="1800" dirty="0">
                <a:hlinkClick r:id="rId2"/>
              </a:rPr>
              <a:t>Jacqui.clifft@hants.gov.uk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	Jo Lees: </a:t>
            </a:r>
            <a:r>
              <a:rPr lang="en-GB" sz="1800" dirty="0">
                <a:hlinkClick r:id="rId3"/>
              </a:rPr>
              <a:t>Jo.Lees@hants.gov.uk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For further details on the full range of services available please contact us using the following details: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marL="0" indent="0">
              <a:buNone/>
            </a:pPr>
            <a:r>
              <a:rPr lang="en-GB" sz="1800" dirty="0"/>
              <a:t>Tel: 01962 874820 or email: hias.enquiries@hants.gov.uk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For further details on the full range of services available please contact us using the following details:</a:t>
            </a:r>
          </a:p>
          <a:p>
            <a:pPr marL="0" indent="0">
              <a:buNone/>
            </a:pPr>
            <a:r>
              <a:rPr lang="en-GB" sz="2000" dirty="0"/>
              <a:t> </a:t>
            </a:r>
          </a:p>
          <a:p>
            <a:pPr marL="0" indent="0">
              <a:buNone/>
            </a:pPr>
            <a:r>
              <a:rPr lang="en-GB" sz="2000" dirty="0"/>
              <a:t>Tel: 01962 874820 or email: </a:t>
            </a:r>
            <a:r>
              <a:rPr lang="en-GB" sz="2000" u="sng" dirty="0">
                <a:hlinkClick r:id="rId4"/>
              </a:rPr>
              <a:t>hias.enquiries@hants.gov.uk</a:t>
            </a:r>
            <a:r>
              <a:rPr lang="en-GB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214C5-B01F-45DC-B050-A3009F4A4ED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78" y="6353176"/>
            <a:ext cx="195135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age001">
            <a:extLst>
              <a:ext uri="{FF2B5EF4-FFF2-40B4-BE49-F238E27FC236}">
                <a16:creationId xmlns:a16="http://schemas.microsoft.com/office/drawing/2014/main" id="{A1225777-4001-4A53-9C8C-6F01F7A25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7177" r="11766" b="27104"/>
          <a:stretch/>
        </p:blipFill>
        <p:spPr bwMode="auto">
          <a:xfrm>
            <a:off x="9112668" y="5517232"/>
            <a:ext cx="1555333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1B487DCA-45D9-4B74-AC20-F64217D74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293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08BC7-3958-4725-9814-E8937628E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slides are intended to support teachers and pupils with a blended approach to learning, either in-class or online. The tasks are intended to form part of a learning journey and could be the basis of either one lesson or a short sequence of connected lessons. 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4-step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Polya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model for problem solving has been used to provide a structure to support reasoning. Teachers may need to use more or fewer steps to support the range of learners in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class.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Teachers should delete, change and add slides to suit the needs of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 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</a:rPr>
              <a:t>pupil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Extra slides with personalised prompts and appropriate examples based on previous teaching may be suitable. When changing the slide-deck, teachers should consider:</a:t>
            </a:r>
          </a:p>
          <a:p>
            <a:pPr marL="742950" lvl="1" indent="-285750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Their expectations for the use of representations such as bar models, number lines, arrays and  diagrams.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Which strategies and methods pupils should use and record when solving problems or identifying solutions. This could include a range of informal jottings and diagrams, the use of tables to record solutions systematically and formal or informal calculation methods.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Teachers may also wish to record a ‘voice over’ to talk pupils through the slides.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AD1D9EC-C89D-4E25-B8F7-4B64D4F88E5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174038" cy="1143000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hangingPunct="0">
              <a:spcBef>
                <a:spcPts val="700"/>
              </a:spcBef>
            </a:pPr>
            <a:b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</a:b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772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865E9A0-6519-4C34-A90D-9DC1AB003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06" y="506029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794BD-7A56-4ADD-AB22-E23ACB84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944" y="1142681"/>
            <a:ext cx="4382112" cy="4572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8F265A-7D5C-42F1-84B4-D2C743825212}"/>
              </a:ext>
            </a:extLst>
          </p:cNvPr>
          <p:cNvSpPr txBox="1"/>
          <p:nvPr/>
        </p:nvSpPr>
        <p:spPr>
          <a:xfrm>
            <a:off x="3681876" y="5922740"/>
            <a:ext cx="629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1945 George </a:t>
            </a:r>
            <a:r>
              <a:rPr lang="en-GB" sz="1200" dirty="0" err="1"/>
              <a:t>Polya</a:t>
            </a:r>
            <a:r>
              <a:rPr lang="en-GB" sz="1200" dirty="0"/>
              <a:t> published  ‘How To Solve It’ 2nd ed., Princeton University Press, 1957, ISBN 0-691-08097-6.</a:t>
            </a:r>
          </a:p>
        </p:txBody>
      </p:sp>
    </p:spTree>
    <p:extLst>
      <p:ext uri="{BB962C8B-B14F-4D97-AF65-F5344CB8AC3E}">
        <p14:creationId xmlns:p14="http://schemas.microsoft.com/office/powerpoint/2010/main" val="399897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36712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Using addition and subtraction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865E9A0-6519-4C34-A90D-9DC1AB003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B31DD9-8E2E-46DD-AF29-7B4D41EA3658}"/>
              </a:ext>
            </a:extLst>
          </p:cNvPr>
          <p:cNvSpPr txBox="1"/>
          <p:nvPr/>
        </p:nvSpPr>
        <p:spPr>
          <a:xfrm>
            <a:off x="1798320" y="1712200"/>
            <a:ext cx="7653251" cy="37548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Pippa, Dan, William and Lucy are playing a computer game. The first person to get a score of 5000 points wins the game.</a:t>
            </a:r>
          </a:p>
          <a:p>
            <a:pPr algn="l"/>
            <a:endParaRPr lang="en-GB" sz="20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3"/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Pippa has 1365 points</a:t>
            </a:r>
          </a:p>
          <a:p>
            <a:pPr lvl="3"/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</a:rPr>
              <a:t>Dan has 150 more points than Lucy</a:t>
            </a:r>
          </a:p>
          <a:p>
            <a:pPr lvl="3"/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</a:rPr>
              <a:t>William has 600 less points than Pippa</a:t>
            </a:r>
          </a:p>
          <a:p>
            <a:pPr lvl="3"/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</a:rPr>
              <a:t>Lucy has 500 more points than Pippa</a:t>
            </a:r>
          </a:p>
          <a:p>
            <a:pPr algn="l"/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</a:rPr>
              <a:t>How many points do they each need to win?</a:t>
            </a:r>
          </a:p>
          <a:p>
            <a:pPr algn="l"/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Pippa thinks she is in the lead. Is she correct?</a:t>
            </a:r>
          </a:p>
          <a:p>
            <a:pPr algn="l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mouse, indoor, computer, sitting&#10;&#10;Description automatically generated">
            <a:extLst>
              <a:ext uri="{FF2B5EF4-FFF2-40B4-BE49-F238E27FC236}">
                <a16:creationId xmlns:a16="http://schemas.microsoft.com/office/drawing/2014/main" id="{C6804CF1-D88B-4F24-854F-47767CAEE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8"/>
          <a:stretch/>
        </p:blipFill>
        <p:spPr>
          <a:xfrm>
            <a:off x="7361105" y="5467074"/>
            <a:ext cx="1795590" cy="119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3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16" y="895018"/>
            <a:ext cx="4816110" cy="409461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dirty="0"/>
              <a:t>Understand the 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4E2B1-015F-49CE-9770-4DDD36444C69}"/>
              </a:ext>
            </a:extLst>
          </p:cNvPr>
          <p:cNvSpPr txBox="1"/>
          <p:nvPr/>
        </p:nvSpPr>
        <p:spPr>
          <a:xfrm>
            <a:off x="398135" y="1444936"/>
            <a:ext cx="4976122" cy="40318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sz="1600" i="1" dirty="0"/>
          </a:p>
          <a:p>
            <a:r>
              <a:rPr lang="en-GB" sz="1600" i="1" dirty="0"/>
              <a:t>Four friends are playing a game. You have to collect points to win</a:t>
            </a:r>
          </a:p>
          <a:p>
            <a:endParaRPr lang="en-GB" sz="1600" i="1" dirty="0"/>
          </a:p>
          <a:p>
            <a:r>
              <a:rPr lang="en-GB" sz="1600" b="1" i="1" dirty="0"/>
              <a:t>Key Fact: you need 5000 points to win</a:t>
            </a:r>
          </a:p>
          <a:p>
            <a:endParaRPr lang="en-GB" sz="1600" i="1" dirty="0"/>
          </a:p>
          <a:p>
            <a:r>
              <a:rPr lang="en-GB" sz="1600" i="1" dirty="0"/>
              <a:t>We know how many points Pippa has scored. We need to work out the points scored by her friends.</a:t>
            </a:r>
          </a:p>
          <a:p>
            <a:endParaRPr lang="en-GB" sz="1600" i="1" dirty="0"/>
          </a:p>
          <a:p>
            <a:r>
              <a:rPr lang="en-GB" sz="1600" b="1" i="1" dirty="0"/>
              <a:t>Key fact: Pippa has 1365 points</a:t>
            </a:r>
          </a:p>
          <a:p>
            <a:endParaRPr lang="en-GB" sz="1600" i="1" dirty="0"/>
          </a:p>
          <a:p>
            <a:r>
              <a:rPr lang="en-GB" sz="1600" i="1" dirty="0"/>
              <a:t>Have to work out how many more they each need to have 5000 points.</a:t>
            </a:r>
          </a:p>
          <a:p>
            <a:endParaRPr lang="en-GB" sz="1600" i="1" dirty="0"/>
          </a:p>
          <a:p>
            <a:r>
              <a:rPr lang="en-GB" sz="1600" i="1" dirty="0"/>
              <a:t>Pippa thinks she is winning. Have to decide if she is correct.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712F957F-6A38-42C6-B2CC-C148604EF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DF7631-41F9-42FC-8F10-BAFC41F2A936}"/>
              </a:ext>
            </a:extLst>
          </p:cNvPr>
          <p:cNvSpPr txBox="1"/>
          <p:nvPr/>
        </p:nvSpPr>
        <p:spPr>
          <a:xfrm>
            <a:off x="5753715" y="1695941"/>
            <a:ext cx="5944941" cy="369331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Pippa, Dan, William and Lucy are playing a computer game. The first person to get a score of 5000 points wins the game.</a:t>
            </a:r>
          </a:p>
          <a:p>
            <a:pPr algn="l"/>
            <a:endParaRPr lang="en-GB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	Pippa has 1365 points</a:t>
            </a: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	Dan has 150 more points than Lucy</a:t>
            </a: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	William has 600 less points than Pippa</a:t>
            </a: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	Lucy has 500 more points than Pippa</a:t>
            </a:r>
          </a:p>
          <a:p>
            <a:pPr algn="l"/>
            <a:endParaRPr lang="en-GB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How many points do they each need to win?</a:t>
            </a:r>
          </a:p>
          <a:p>
            <a:pPr algn="l"/>
            <a:endParaRPr lang="en-GB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Pippa thinks she is in the lead. Is she correct?</a:t>
            </a:r>
          </a:p>
          <a:p>
            <a:pPr algn="l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0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Make a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8D53A-CBF5-4B0E-8282-15120F8F0D36}"/>
              </a:ext>
            </a:extLst>
          </p:cNvPr>
          <p:cNvSpPr txBox="1"/>
          <p:nvPr/>
        </p:nvSpPr>
        <p:spPr>
          <a:xfrm>
            <a:off x="446410" y="1425730"/>
            <a:ext cx="4518053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Step 1: work out how many points each person has. </a:t>
            </a:r>
          </a:p>
          <a:p>
            <a:endParaRPr lang="en-GB" b="1" dirty="0"/>
          </a:p>
          <a:p>
            <a:r>
              <a:rPr lang="en-GB" dirty="0"/>
              <a:t>Start with Pippa’s score of 1365 and use the clues to work out William, Lucy and Dan</a:t>
            </a:r>
          </a:p>
          <a:p>
            <a:endParaRPr lang="en-GB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Step 2: Work out how many more points they each need to have 5000 points</a:t>
            </a:r>
          </a:p>
          <a:p>
            <a:endParaRPr lang="en-GB" dirty="0">
              <a:cs typeface="Times New Roman" panose="02020603050405020304" pitchFamily="18" charset="0"/>
            </a:endParaRPr>
          </a:p>
          <a:p>
            <a:endParaRPr lang="en-GB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Step 3: Decide whether Pippa is in the lead or not.</a:t>
            </a: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E2E1DF6-EBEE-4FA9-AD9A-6A698225B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4B14F1-B44F-4D11-B18B-A571FF2B8BE0}"/>
              </a:ext>
            </a:extLst>
          </p:cNvPr>
          <p:cNvSpPr txBox="1"/>
          <p:nvPr/>
        </p:nvSpPr>
        <p:spPr>
          <a:xfrm>
            <a:off x="5753715" y="1695941"/>
            <a:ext cx="5944941" cy="369331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Pippa, Dan, William and Lucy are playing a computer game. The first person to get a score of 5000 points wins the game.</a:t>
            </a:r>
          </a:p>
          <a:p>
            <a:pPr algn="l"/>
            <a:endParaRPr lang="en-GB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	Pippa has 1365 points</a:t>
            </a: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	Dan has 150 more points than Lucy</a:t>
            </a: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	William has 600 less points than Pippa</a:t>
            </a: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	Lucy has 500 more points than Pippa</a:t>
            </a:r>
          </a:p>
          <a:p>
            <a:pPr algn="l"/>
            <a:endParaRPr lang="en-GB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How many points do they each need to win?</a:t>
            </a:r>
          </a:p>
          <a:p>
            <a:pPr algn="l"/>
            <a:endParaRPr lang="en-GB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Pippa thinks she is in the lead. Is she correct?</a:t>
            </a:r>
          </a:p>
          <a:p>
            <a:pPr algn="l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2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620900-AEA8-4178-83E2-702FD1380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69" y="951085"/>
            <a:ext cx="10565501" cy="47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3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Carry out your plan: show your reasoning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775A32F-6EE0-4238-AD7B-00A6AE703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C149C-F0D1-43AF-8E74-5ED96ED70423}"/>
              </a:ext>
            </a:extLst>
          </p:cNvPr>
          <p:cNvSpPr txBox="1"/>
          <p:nvPr/>
        </p:nvSpPr>
        <p:spPr>
          <a:xfrm>
            <a:off x="380349" y="1479860"/>
            <a:ext cx="5214115" cy="45858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Step 1: work out how many points each person has. </a:t>
            </a:r>
          </a:p>
          <a:p>
            <a:endParaRPr lang="en-GB" b="1" dirty="0"/>
          </a:p>
          <a:p>
            <a:r>
              <a:rPr lang="en-GB" sz="1600" dirty="0"/>
              <a:t>Pippa’s has 1365 points </a:t>
            </a:r>
          </a:p>
          <a:p>
            <a:r>
              <a:rPr lang="en-GB" sz="1600" dirty="0"/>
              <a:t>William has 1365 - 600 points</a:t>
            </a:r>
          </a:p>
          <a:p>
            <a:r>
              <a:rPr lang="en-GB" sz="1600" dirty="0"/>
              <a:t>Lucy has 1365 +500 points</a:t>
            </a:r>
          </a:p>
          <a:p>
            <a:r>
              <a:rPr lang="en-GB" sz="1600" dirty="0"/>
              <a:t>Dan has 150 points more than Lucy, 1365+500 + 150</a:t>
            </a:r>
          </a:p>
          <a:p>
            <a:endParaRPr lang="en-GB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Step 2: Work out how many more points they each need to have 5000 points</a:t>
            </a:r>
          </a:p>
          <a:p>
            <a:endParaRPr lang="en-GB" dirty="0">
              <a:cs typeface="Times New Roman" panose="02020603050405020304" pitchFamily="18" charset="0"/>
            </a:endParaRPr>
          </a:p>
          <a:p>
            <a:r>
              <a:rPr lang="en-GB" sz="1600" dirty="0">
                <a:cs typeface="Times New Roman" panose="02020603050405020304" pitchFamily="18" charset="0"/>
              </a:rPr>
              <a:t>For example </a:t>
            </a:r>
          </a:p>
          <a:p>
            <a:r>
              <a:rPr lang="en-GB" sz="1600" dirty="0">
                <a:cs typeface="Times New Roman" panose="02020603050405020304" pitchFamily="18" charset="0"/>
              </a:rPr>
              <a:t>Pippa: 1365 + ? = 5000 or 5000 -1365 = ?</a:t>
            </a:r>
          </a:p>
          <a:p>
            <a:endParaRPr lang="en-GB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Step 3: Decide whether Pippa is in the lead or not.</a:t>
            </a:r>
          </a:p>
          <a:p>
            <a:r>
              <a:rPr lang="en-GB" sz="1600" dirty="0">
                <a:cs typeface="Times New Roman" panose="02020603050405020304" pitchFamily="18" charset="0"/>
              </a:rPr>
              <a:t>Does she have the most points?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692DDA-23C5-4400-822D-6EFC9BF713A4}"/>
              </a:ext>
            </a:extLst>
          </p:cNvPr>
          <p:cNvSpPr txBox="1"/>
          <p:nvPr/>
        </p:nvSpPr>
        <p:spPr>
          <a:xfrm>
            <a:off x="5772150" y="1720218"/>
            <a:ext cx="5944941" cy="369331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Pippa, Dan, William and Lucy are playing a computer game. The first person to get a score of 5000 points wins the game.</a:t>
            </a:r>
          </a:p>
          <a:p>
            <a:pPr algn="l"/>
            <a:endParaRPr lang="en-GB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	Pippa has 1365 points</a:t>
            </a: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	Dan has 150 more points than Lucy</a:t>
            </a: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	William has 600 less points than Pippa</a:t>
            </a: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	Lucy has 500 more points than Pippa</a:t>
            </a:r>
          </a:p>
          <a:p>
            <a:pPr algn="l"/>
            <a:endParaRPr lang="en-GB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How many points do they each need to win?</a:t>
            </a:r>
          </a:p>
          <a:p>
            <a:pPr algn="l"/>
            <a:endParaRPr lang="en-GB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Pippa thinks she is in the lead. Is she correct?</a:t>
            </a:r>
          </a:p>
          <a:p>
            <a:pPr algn="l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3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CDBB1B-9D2E-4A89-938F-480529E696D7}"/>
              </a:ext>
            </a:extLst>
          </p:cNvPr>
          <p:cNvSpPr txBox="1"/>
          <p:nvPr/>
        </p:nvSpPr>
        <p:spPr>
          <a:xfrm>
            <a:off x="380326" y="284044"/>
            <a:ext cx="621468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Step 1: Work out how many points each person has. </a:t>
            </a:r>
          </a:p>
          <a:p>
            <a:endParaRPr lang="en-GB" sz="1600" b="1" dirty="0"/>
          </a:p>
          <a:p>
            <a:r>
              <a:rPr lang="en-GB" sz="1600" dirty="0"/>
              <a:t>Pippa’s has 1365 points 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Dan has 150 points more than Lucy, 1865 + 150= 2015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F99B21-BABD-4871-90A9-090F0BD12D5A}"/>
              </a:ext>
            </a:extLst>
          </p:cNvPr>
          <p:cNvSpPr txBox="1"/>
          <p:nvPr/>
        </p:nvSpPr>
        <p:spPr>
          <a:xfrm>
            <a:off x="234669" y="3676306"/>
            <a:ext cx="6214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Step 2: Work out how many more points they each need to have 5000 points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1FB616-BDB6-4A70-9970-EF7489F3064E}"/>
              </a:ext>
            </a:extLst>
          </p:cNvPr>
          <p:cNvSpPr txBox="1"/>
          <p:nvPr/>
        </p:nvSpPr>
        <p:spPr>
          <a:xfrm>
            <a:off x="7878001" y="264293"/>
            <a:ext cx="401700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Step 3: Decide whether Pippa is in the lead or not.</a:t>
            </a:r>
          </a:p>
          <a:p>
            <a:endParaRPr lang="en-GB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chemeClr val="accent1"/>
                </a:solidFill>
                <a:cs typeface="Times New Roman" panose="02020603050405020304" pitchFamily="18" charset="0"/>
              </a:rPr>
              <a:t>To get 5000 points</a:t>
            </a:r>
          </a:p>
          <a:p>
            <a:r>
              <a:rPr lang="en-GB" b="1" dirty="0">
                <a:solidFill>
                  <a:schemeClr val="accent1"/>
                </a:solidFill>
                <a:cs typeface="Times New Roman" panose="02020603050405020304" pitchFamily="18" charset="0"/>
              </a:rPr>
              <a:t>William needs: 4235 points</a:t>
            </a:r>
          </a:p>
          <a:p>
            <a:r>
              <a:rPr lang="en-GB" b="1" dirty="0">
                <a:solidFill>
                  <a:schemeClr val="accent1"/>
                </a:solidFill>
                <a:cs typeface="Times New Roman" panose="02020603050405020304" pitchFamily="18" charset="0"/>
              </a:rPr>
              <a:t>Pippa needs: 3635 points</a:t>
            </a:r>
          </a:p>
          <a:p>
            <a:r>
              <a:rPr lang="en-GB" b="1" dirty="0">
                <a:solidFill>
                  <a:schemeClr val="accent1"/>
                </a:solidFill>
                <a:cs typeface="Times New Roman" panose="02020603050405020304" pitchFamily="18" charset="0"/>
              </a:rPr>
              <a:t>Lucy needs: 3135 points</a:t>
            </a:r>
          </a:p>
          <a:p>
            <a:r>
              <a:rPr lang="en-GB" b="1" dirty="0">
                <a:solidFill>
                  <a:schemeClr val="accent1"/>
                </a:solidFill>
                <a:cs typeface="Times New Roman" panose="02020603050405020304" pitchFamily="18" charset="0"/>
              </a:rPr>
              <a:t>Dan needs: 2985 points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6DE457-57C4-4856-922B-E21271D44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38" t="14343" r="46095" b="58064"/>
          <a:stretch/>
        </p:blipFill>
        <p:spPr bwMode="auto">
          <a:xfrm>
            <a:off x="3865318" y="837300"/>
            <a:ext cx="1211109" cy="126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38D6ABF-DCE6-46B4-B6A1-EC20CD5FA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49" t="18219" r="5145" b="71516"/>
          <a:stretch/>
        </p:blipFill>
        <p:spPr bwMode="auto">
          <a:xfrm>
            <a:off x="3671823" y="2188226"/>
            <a:ext cx="2201034" cy="46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52B184D-28C7-400C-AAFC-ED92D48C9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50" t="41003" r="18662" b="35148"/>
          <a:stretch/>
        </p:blipFill>
        <p:spPr bwMode="auto">
          <a:xfrm>
            <a:off x="5567953" y="2565919"/>
            <a:ext cx="1376994" cy="109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A2501C-FFB8-4028-A3C5-241D90F87887}"/>
              </a:ext>
            </a:extLst>
          </p:cNvPr>
          <p:cNvSpPr txBox="1"/>
          <p:nvPr/>
        </p:nvSpPr>
        <p:spPr>
          <a:xfrm>
            <a:off x="333123" y="1258177"/>
            <a:ext cx="35904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William has 1365 - 600 points = 765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098B0B-363A-4BE1-B56F-B15AE7004740}"/>
              </a:ext>
            </a:extLst>
          </p:cNvPr>
          <p:cNvSpPr txBox="1"/>
          <p:nvPr/>
        </p:nvSpPr>
        <p:spPr>
          <a:xfrm>
            <a:off x="357789" y="2213003"/>
            <a:ext cx="32914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Lucy has 1365 +500 points =1865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8077790D-5875-48E2-BEAD-CD3D904BE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63" t="10455" r="21050" b="57320"/>
          <a:stretch/>
        </p:blipFill>
        <p:spPr bwMode="auto">
          <a:xfrm>
            <a:off x="143229" y="4737139"/>
            <a:ext cx="4684758" cy="185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903D677F-0C40-4459-9EFB-89233A5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62" t="41462" r="56912" b="41105"/>
          <a:stretch/>
        </p:blipFill>
        <p:spPr bwMode="auto">
          <a:xfrm>
            <a:off x="4926907" y="5631679"/>
            <a:ext cx="1864908" cy="9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89B0239-3815-4C60-8E14-B6EBFDB08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84" t="58272" r="21050" b="22819"/>
          <a:stretch/>
        </p:blipFill>
        <p:spPr bwMode="auto">
          <a:xfrm>
            <a:off x="6890735" y="5631679"/>
            <a:ext cx="2127708" cy="96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178B6BE-0B3D-47AF-A2E5-B0841C8C7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44481" r="59314" b="34293"/>
          <a:stretch/>
        </p:blipFill>
        <p:spPr bwMode="auto">
          <a:xfrm>
            <a:off x="4929678" y="4436727"/>
            <a:ext cx="1743624" cy="110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1CD0569F-DD95-445A-8DF1-5B44108C1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32712" r="47834" b="28286"/>
          <a:stretch/>
        </p:blipFill>
        <p:spPr bwMode="auto">
          <a:xfrm rot="5400000">
            <a:off x="7443845" y="3925246"/>
            <a:ext cx="1021488" cy="212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B7BDEC-5701-4540-9E97-237C9E669DCB}"/>
              </a:ext>
            </a:extLst>
          </p:cNvPr>
          <p:cNvSpPr txBox="1"/>
          <p:nvPr/>
        </p:nvSpPr>
        <p:spPr>
          <a:xfrm>
            <a:off x="7957961" y="2657564"/>
            <a:ext cx="3857085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Pippa is not in the lead because she has more points to get than Lucy and Dan.</a:t>
            </a:r>
          </a:p>
        </p:txBody>
      </p:sp>
    </p:spTree>
    <p:extLst>
      <p:ext uri="{BB962C8B-B14F-4D97-AF65-F5344CB8AC3E}">
        <p14:creationId xmlns:p14="http://schemas.microsoft.com/office/powerpoint/2010/main" val="2895142760"/>
      </p:ext>
    </p:extLst>
  </p:cSld>
  <p:clrMapOvr>
    <a:masterClrMapping/>
  </p:clrMapOvr>
</p:sld>
</file>

<file path=ppt/theme/theme1.xml><?xml version="1.0" encoding="utf-8"?>
<a:theme xmlns:a="http://schemas.openxmlformats.org/drawingml/2006/main" name="3_HIA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1386</Words>
  <Application>Microsoft Office PowerPoint</Application>
  <PresentationFormat>Widescreen</PresentationFormat>
  <Paragraphs>184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Symbol</vt:lpstr>
      <vt:lpstr>3_HIAS PowerPoint template</vt:lpstr>
      <vt:lpstr>Year 4</vt:lpstr>
      <vt:lpstr> HIAS Blended Learning Resource</vt:lpstr>
      <vt:lpstr>PowerPoint Presentation</vt:lpstr>
      <vt:lpstr>Using addition and subtraction</vt:lpstr>
      <vt:lpstr>Understand the problem</vt:lpstr>
      <vt:lpstr>Make a Plan</vt:lpstr>
      <vt:lpstr>PowerPoint Presentation</vt:lpstr>
      <vt:lpstr>Carry out your plan: show your reasoning</vt:lpstr>
      <vt:lpstr>PowerPoint Presentation</vt:lpstr>
      <vt:lpstr>Review your solution: does it seem reasonable? Which steps/ parts did you find easy and which harder?</vt:lpstr>
      <vt:lpstr>Now try this one</vt:lpstr>
      <vt:lpstr>HIAS Maths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</dc:title>
  <dc:creator>Clifft, Jacqui</dc:creator>
  <cp:lastModifiedBy>Vickers, Rebecca</cp:lastModifiedBy>
  <cp:revision>11</cp:revision>
  <dcterms:created xsi:type="dcterms:W3CDTF">2021-01-05T11:02:27Z</dcterms:created>
  <dcterms:modified xsi:type="dcterms:W3CDTF">2021-01-18T12:31:48Z</dcterms:modified>
</cp:coreProperties>
</file>