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46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95AB9E-DC4E-461A-9712-F7BB516AB4A2}" v="167" dt="2021-01-14T17:02:25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ifft, Jacqui" userId="e081c27f-f45d-4bac-b4a7-d1871eea1aad" providerId="ADAL" clId="{5E95AB9E-DC4E-461A-9712-F7BB516AB4A2}"/>
    <pc:docChg chg="undo custSel addSld delSld modSld sldOrd">
      <pc:chgData name="Clifft, Jacqui" userId="e081c27f-f45d-4bac-b4a7-d1871eea1aad" providerId="ADAL" clId="{5E95AB9E-DC4E-461A-9712-F7BB516AB4A2}" dt="2021-01-14T17:02:25.154" v="2734"/>
      <pc:docMkLst>
        <pc:docMk/>
      </pc:docMkLst>
      <pc:sldChg chg="addSp modSp del mod ord">
        <pc:chgData name="Clifft, Jacqui" userId="e081c27f-f45d-4bac-b4a7-d1871eea1aad" providerId="ADAL" clId="{5E95AB9E-DC4E-461A-9712-F7BB516AB4A2}" dt="2021-01-14T15:17:27.075" v="2077" actId="47"/>
        <pc:sldMkLst>
          <pc:docMk/>
          <pc:sldMk cId="4061990253" sldId="262"/>
        </pc:sldMkLst>
        <pc:spChg chg="mod">
          <ac:chgData name="Clifft, Jacqui" userId="e081c27f-f45d-4bac-b4a7-d1871eea1aad" providerId="ADAL" clId="{5E95AB9E-DC4E-461A-9712-F7BB516AB4A2}" dt="2021-01-12T16:50:27.929" v="20" actId="20577"/>
          <ac:spMkLst>
            <pc:docMk/>
            <pc:sldMk cId="4061990253" sldId="262"/>
            <ac:spMk id="10" creationId="{2AB31DD9-8E2E-46DD-AF29-7B4D41EA3658}"/>
          </ac:spMkLst>
        </pc:spChg>
        <pc:picChg chg="add mod">
          <ac:chgData name="Clifft, Jacqui" userId="e081c27f-f45d-4bac-b4a7-d1871eea1aad" providerId="ADAL" clId="{5E95AB9E-DC4E-461A-9712-F7BB516AB4A2}" dt="2021-01-12T16:50:32.522" v="21" actId="1076"/>
          <ac:picMkLst>
            <pc:docMk/>
            <pc:sldMk cId="4061990253" sldId="262"/>
            <ac:picMk id="4" creationId="{A7C6E041-97F6-4A76-8EA8-B47D94B0306A}"/>
          </ac:picMkLst>
        </pc:picChg>
        <pc:picChg chg="add mod">
          <ac:chgData name="Clifft, Jacqui" userId="e081c27f-f45d-4bac-b4a7-d1871eea1aad" providerId="ADAL" clId="{5E95AB9E-DC4E-461A-9712-F7BB516AB4A2}" dt="2021-01-12T16:51:05.438" v="23" actId="1076"/>
          <ac:picMkLst>
            <pc:docMk/>
            <pc:sldMk cId="4061990253" sldId="262"/>
            <ac:picMk id="7" creationId="{36A6AAD5-5478-4259-B48F-2734DF8A3276}"/>
          </ac:picMkLst>
        </pc:picChg>
      </pc:sldChg>
      <pc:sldChg chg="modSp mod">
        <pc:chgData name="Clifft, Jacqui" userId="e081c27f-f45d-4bac-b4a7-d1871eea1aad" providerId="ADAL" clId="{5E95AB9E-DC4E-461A-9712-F7BB516AB4A2}" dt="2021-01-14T14:20:27.134" v="71" actId="27636"/>
        <pc:sldMkLst>
          <pc:docMk/>
          <pc:sldMk cId="4284245350" sldId="272"/>
        </pc:sldMkLst>
        <pc:spChg chg="mod">
          <ac:chgData name="Clifft, Jacqui" userId="e081c27f-f45d-4bac-b4a7-d1871eea1aad" providerId="ADAL" clId="{5E95AB9E-DC4E-461A-9712-F7BB516AB4A2}" dt="2021-01-14T14:19:35.680" v="27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Clifft, Jacqui" userId="e081c27f-f45d-4bac-b4a7-d1871eea1aad" providerId="ADAL" clId="{5E95AB9E-DC4E-461A-9712-F7BB516AB4A2}" dt="2021-01-14T14:20:27.134" v="71" actId="27636"/>
          <ac:spMkLst>
            <pc:docMk/>
            <pc:sldMk cId="4284245350" sldId="272"/>
            <ac:spMk id="3" creationId="{00000000-0000-0000-0000-000000000000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5:53:48.649" v="2239" actId="20577"/>
        <pc:sldMkLst>
          <pc:docMk/>
          <pc:sldMk cId="564609733" sldId="273"/>
        </pc:sldMkLst>
        <pc:spChg chg="add del mod">
          <ac:chgData name="Clifft, Jacqui" userId="e081c27f-f45d-4bac-b4a7-d1871eea1aad" providerId="ADAL" clId="{5E95AB9E-DC4E-461A-9712-F7BB516AB4A2}" dt="2021-01-14T14:54:15.249" v="645" actId="478"/>
          <ac:spMkLst>
            <pc:docMk/>
            <pc:sldMk cId="564609733" sldId="273"/>
            <ac:spMk id="3" creationId="{9228D35E-31C6-42A7-B3D4-2F3743D09673}"/>
          </ac:spMkLst>
        </pc:spChg>
        <pc:spChg chg="add mod">
          <ac:chgData name="Clifft, Jacqui" userId="e081c27f-f45d-4bac-b4a7-d1871eea1aad" providerId="ADAL" clId="{5E95AB9E-DC4E-461A-9712-F7BB516AB4A2}" dt="2021-01-14T15:53:48.649" v="2239" actId="20577"/>
          <ac:spMkLst>
            <pc:docMk/>
            <pc:sldMk cId="564609733" sldId="273"/>
            <ac:spMk id="6" creationId="{2EDF7631-41F9-42FC-8F10-BAFC41F2A936}"/>
          </ac:spMkLst>
        </pc:spChg>
        <pc:spChg chg="del mod">
          <ac:chgData name="Clifft, Jacqui" userId="e081c27f-f45d-4bac-b4a7-d1871eea1aad" providerId="ADAL" clId="{5E95AB9E-DC4E-461A-9712-F7BB516AB4A2}" dt="2021-01-14T14:54:08.077" v="644" actId="478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Clifft, Jacqui" userId="e081c27f-f45d-4bac-b4a7-d1871eea1aad" providerId="ADAL" clId="{5E95AB9E-DC4E-461A-9712-F7BB516AB4A2}" dt="2021-01-14T15:28:57.033" v="2233" actId="20577"/>
          <ac:spMkLst>
            <pc:docMk/>
            <pc:sldMk cId="564609733" sldId="273"/>
            <ac:spMk id="10" creationId="{4354E2B1-015F-49CE-9770-4DDD36444C69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5:53:57.894" v="2245" actId="20577"/>
        <pc:sldMkLst>
          <pc:docMk/>
          <pc:sldMk cId="2483527723" sldId="2637"/>
        </pc:sldMkLst>
        <pc:spChg chg="mod">
          <ac:chgData name="Clifft, Jacqui" userId="e081c27f-f45d-4bac-b4a7-d1871eea1aad" providerId="ADAL" clId="{5E95AB9E-DC4E-461A-9712-F7BB516AB4A2}" dt="2021-01-14T15:08:59.652" v="1713" actId="20577"/>
          <ac:spMkLst>
            <pc:docMk/>
            <pc:sldMk cId="2483527723" sldId="2637"/>
            <ac:spMk id="3" creationId="{C108D53A-CBF5-4B0E-8282-15120F8F0D36}"/>
          </ac:spMkLst>
        </pc:spChg>
        <pc:spChg chg="add del mod">
          <ac:chgData name="Clifft, Jacqui" userId="e081c27f-f45d-4bac-b4a7-d1871eea1aad" providerId="ADAL" clId="{5E95AB9E-DC4E-461A-9712-F7BB516AB4A2}" dt="2021-01-14T15:01:59.837" v="1283" actId="478"/>
          <ac:spMkLst>
            <pc:docMk/>
            <pc:sldMk cId="2483527723" sldId="2637"/>
            <ac:spMk id="4" creationId="{7019BEB5-C392-44C6-82E0-195005CADAD3}"/>
          </ac:spMkLst>
        </pc:spChg>
        <pc:spChg chg="del">
          <ac:chgData name="Clifft, Jacqui" userId="e081c27f-f45d-4bac-b4a7-d1871eea1aad" providerId="ADAL" clId="{5E95AB9E-DC4E-461A-9712-F7BB516AB4A2}" dt="2021-01-14T15:01:56.583" v="1281" actId="478"/>
          <ac:spMkLst>
            <pc:docMk/>
            <pc:sldMk cId="2483527723" sldId="2637"/>
            <ac:spMk id="8" creationId="{C14DEFC3-0C95-497B-AFFA-CBC417195164}"/>
          </ac:spMkLst>
        </pc:spChg>
        <pc:spChg chg="add mod">
          <ac:chgData name="Clifft, Jacqui" userId="e081c27f-f45d-4bac-b4a7-d1871eea1aad" providerId="ADAL" clId="{5E95AB9E-DC4E-461A-9712-F7BB516AB4A2}" dt="2021-01-14T15:53:57.894" v="2245" actId="20577"/>
          <ac:spMkLst>
            <pc:docMk/>
            <pc:sldMk cId="2483527723" sldId="2637"/>
            <ac:spMk id="9" creationId="{FE4B14F1-B44F-4D11-B18B-A571FF2B8BE0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6:06:44.497" v="2273" actId="1076"/>
        <pc:sldMkLst>
          <pc:docMk/>
          <pc:sldMk cId="3387439793" sldId="2638"/>
        </pc:sldMkLst>
        <pc:spChg chg="del mod">
          <ac:chgData name="Clifft, Jacqui" userId="e081c27f-f45d-4bac-b4a7-d1871eea1aad" providerId="ADAL" clId="{5E95AB9E-DC4E-461A-9712-F7BB516AB4A2}" dt="2021-01-14T15:26:44.975" v="2232" actId="478"/>
          <ac:spMkLst>
            <pc:docMk/>
            <pc:sldMk cId="3387439793" sldId="2638"/>
            <ac:spMk id="2" creationId="{B4718B10-2DAF-4E11-9FD0-7BA96F20A1A1}"/>
          </ac:spMkLst>
        </pc:spChg>
        <pc:picChg chg="add mod">
          <ac:chgData name="Clifft, Jacqui" userId="e081c27f-f45d-4bac-b4a7-d1871eea1aad" providerId="ADAL" clId="{5E95AB9E-DC4E-461A-9712-F7BB516AB4A2}" dt="2021-01-14T16:06:44.497" v="2273" actId="1076"/>
          <ac:picMkLst>
            <pc:docMk/>
            <pc:sldMk cId="3387439793" sldId="2638"/>
            <ac:picMk id="4" creationId="{C6620900-AEA8-4178-83E2-702FD1380ACB}"/>
          </ac:picMkLst>
        </pc:picChg>
      </pc:sldChg>
      <pc:sldChg chg="addSp delSp modSp mod">
        <pc:chgData name="Clifft, Jacqui" userId="e081c27f-f45d-4bac-b4a7-d1871eea1aad" providerId="ADAL" clId="{5E95AB9E-DC4E-461A-9712-F7BB516AB4A2}" dt="2021-01-14T15:54:17.820" v="2264" actId="20577"/>
        <pc:sldMkLst>
          <pc:docMk/>
          <pc:sldMk cId="3415331786" sldId="2639"/>
        </pc:sldMkLst>
        <pc:spChg chg="add del mod">
          <ac:chgData name="Clifft, Jacqui" userId="e081c27f-f45d-4bac-b4a7-d1871eea1aad" providerId="ADAL" clId="{5E95AB9E-DC4E-461A-9712-F7BB516AB4A2}" dt="2021-01-14T15:09:40.979" v="1719" actId="478"/>
          <ac:spMkLst>
            <pc:docMk/>
            <pc:sldMk cId="3415331786" sldId="2639"/>
            <ac:spMk id="3" creationId="{FA18AE1F-A41C-43F6-92F5-6D54371AA802}"/>
          </ac:spMkLst>
        </pc:spChg>
        <pc:spChg chg="add del mod">
          <ac:chgData name="Clifft, Jacqui" userId="e081c27f-f45d-4bac-b4a7-d1871eea1aad" providerId="ADAL" clId="{5E95AB9E-DC4E-461A-9712-F7BB516AB4A2}" dt="2021-01-14T15:54:17.820" v="2264" actId="20577"/>
          <ac:spMkLst>
            <pc:docMk/>
            <pc:sldMk cId="3415331786" sldId="2639"/>
            <ac:spMk id="6" creationId="{242C149C-F0D1-43AF-8E74-5ED96ED70423}"/>
          </ac:spMkLst>
        </pc:spChg>
        <pc:spChg chg="del">
          <ac:chgData name="Clifft, Jacqui" userId="e081c27f-f45d-4bac-b4a7-d1871eea1aad" providerId="ADAL" clId="{5E95AB9E-DC4E-461A-9712-F7BB516AB4A2}" dt="2021-01-14T15:09:26.578" v="1714" actId="478"/>
          <ac:spMkLst>
            <pc:docMk/>
            <pc:sldMk cId="3415331786" sldId="2639"/>
            <ac:spMk id="7" creationId="{9C2C7A72-7C4A-4506-8DEE-575441380A26}"/>
          </ac:spMkLst>
        </pc:spChg>
        <pc:spChg chg="add mod">
          <ac:chgData name="Clifft, Jacqui" userId="e081c27f-f45d-4bac-b4a7-d1871eea1aad" providerId="ADAL" clId="{5E95AB9E-DC4E-461A-9712-F7BB516AB4A2}" dt="2021-01-14T15:54:06.314" v="2251" actId="20577"/>
          <ac:spMkLst>
            <pc:docMk/>
            <pc:sldMk cId="3415331786" sldId="2639"/>
            <ac:spMk id="9" creationId="{67692DDA-23C5-4400-822D-6EFC9BF713A4}"/>
          </ac:spMkLst>
        </pc:spChg>
        <pc:spChg chg="del">
          <ac:chgData name="Clifft, Jacqui" userId="e081c27f-f45d-4bac-b4a7-d1871eea1aad" providerId="ADAL" clId="{5E95AB9E-DC4E-461A-9712-F7BB516AB4A2}" dt="2021-01-14T15:09:37.486" v="1717" actId="478"/>
          <ac:spMkLst>
            <pc:docMk/>
            <pc:sldMk cId="3415331786" sldId="2639"/>
            <ac:spMk id="11" creationId="{2AF30C61-9CD0-4747-81DE-2CB5C4DE6B4D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5:17:05.369" v="2076" actId="1076"/>
        <pc:sldMkLst>
          <pc:docMk/>
          <pc:sldMk cId="2384819719" sldId="2641"/>
        </pc:sldMkLst>
        <pc:spChg chg="add del mod">
          <ac:chgData name="Clifft, Jacqui" userId="e081c27f-f45d-4bac-b4a7-d1871eea1aad" providerId="ADAL" clId="{5E95AB9E-DC4E-461A-9712-F7BB516AB4A2}" dt="2021-01-14T15:16:55.806" v="2074" actId="478"/>
          <ac:spMkLst>
            <pc:docMk/>
            <pc:sldMk cId="2384819719" sldId="2641"/>
            <ac:spMk id="3" creationId="{C2A447D1-D608-402C-AC85-8C8B5CF55637}"/>
          </ac:spMkLst>
        </pc:spChg>
        <pc:spChg chg="del">
          <ac:chgData name="Clifft, Jacqui" userId="e081c27f-f45d-4bac-b4a7-d1871eea1aad" providerId="ADAL" clId="{5E95AB9E-DC4E-461A-9712-F7BB516AB4A2}" dt="2021-01-14T15:16:52.219" v="2072" actId="478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Clifft, Jacqui" userId="e081c27f-f45d-4bac-b4a7-d1871eea1aad" providerId="ADAL" clId="{5E95AB9E-DC4E-461A-9712-F7BB516AB4A2}" dt="2021-01-14T15:16:37.065" v="2070" actId="20577"/>
          <ac:spMkLst>
            <pc:docMk/>
            <pc:sldMk cId="2384819719" sldId="2641"/>
            <ac:spMk id="7" creationId="{82B95C2A-ABE7-40E7-8C98-4D1427C073AA}"/>
          </ac:spMkLst>
        </pc:spChg>
        <pc:spChg chg="add mod">
          <ac:chgData name="Clifft, Jacqui" userId="e081c27f-f45d-4bac-b4a7-d1871eea1aad" providerId="ADAL" clId="{5E95AB9E-DC4E-461A-9712-F7BB516AB4A2}" dt="2021-01-14T15:17:05.369" v="2076" actId="1076"/>
          <ac:spMkLst>
            <pc:docMk/>
            <pc:sldMk cId="2384819719" sldId="2641"/>
            <ac:spMk id="8" creationId="{3BF128AC-FF1C-4CB9-BC1A-9722E059E167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5:22:40.661" v="2208" actId="20577"/>
        <pc:sldMkLst>
          <pc:docMk/>
          <pc:sldMk cId="3123064864" sldId="2642"/>
        </pc:sldMkLst>
        <pc:spChg chg="add del mod">
          <ac:chgData name="Clifft, Jacqui" userId="e081c27f-f45d-4bac-b4a7-d1871eea1aad" providerId="ADAL" clId="{5E95AB9E-DC4E-461A-9712-F7BB516AB4A2}" dt="2021-01-14T15:17:46.066" v="2080" actId="478"/>
          <ac:spMkLst>
            <pc:docMk/>
            <pc:sldMk cId="3123064864" sldId="2642"/>
            <ac:spMk id="3" creationId="{FF6D7A66-7D05-4F65-A5CE-6A6DF5B7DCD3}"/>
          </ac:spMkLst>
        </pc:spChg>
        <pc:spChg chg="del">
          <ac:chgData name="Clifft, Jacqui" userId="e081c27f-f45d-4bac-b4a7-d1871eea1aad" providerId="ADAL" clId="{5E95AB9E-DC4E-461A-9712-F7BB516AB4A2}" dt="2021-01-14T15:17:42.068" v="2078" actId="478"/>
          <ac:spMkLst>
            <pc:docMk/>
            <pc:sldMk cId="3123064864" sldId="2642"/>
            <ac:spMk id="6" creationId="{1678FD38-1421-43FD-A6FF-C882039887D2}"/>
          </ac:spMkLst>
        </pc:spChg>
        <pc:spChg chg="add mod">
          <ac:chgData name="Clifft, Jacqui" userId="e081c27f-f45d-4bac-b4a7-d1871eea1aad" providerId="ADAL" clId="{5E95AB9E-DC4E-461A-9712-F7BB516AB4A2}" dt="2021-01-14T15:22:40.661" v="2208" actId="20577"/>
          <ac:spMkLst>
            <pc:docMk/>
            <pc:sldMk cId="3123064864" sldId="2642"/>
            <ac:spMk id="9" creationId="{490C3B44-5CEC-480C-89F0-35576F622A58}"/>
          </ac:spMkLst>
        </pc:spChg>
      </pc:sldChg>
      <pc:sldChg chg="addSp delSp modSp mod">
        <pc:chgData name="Clifft, Jacqui" userId="e081c27f-f45d-4bac-b4a7-d1871eea1aad" providerId="ADAL" clId="{5E95AB9E-DC4E-461A-9712-F7BB516AB4A2}" dt="2021-01-14T17:02:25.154" v="2734"/>
        <pc:sldMkLst>
          <pc:docMk/>
          <pc:sldMk cId="2895142760" sldId="2644"/>
        </pc:sldMkLst>
        <pc:spChg chg="del">
          <ac:chgData name="Clifft, Jacqui" userId="e081c27f-f45d-4bac-b4a7-d1871eea1aad" providerId="ADAL" clId="{5E95AB9E-DC4E-461A-9712-F7BB516AB4A2}" dt="2021-01-14T16:07:10.338" v="2274" actId="478"/>
          <ac:spMkLst>
            <pc:docMk/>
            <pc:sldMk cId="2895142760" sldId="2644"/>
            <ac:spMk id="4" creationId="{182FFEBF-284E-4F50-B4BC-CCACE4AA902E}"/>
          </ac:spMkLst>
        </pc:spChg>
        <pc:spChg chg="add mod">
          <ac:chgData name="Clifft, Jacqui" userId="e081c27f-f45d-4bac-b4a7-d1871eea1aad" providerId="ADAL" clId="{5E95AB9E-DC4E-461A-9712-F7BB516AB4A2}" dt="2021-01-14T16:58:41.243" v="2703" actId="20577"/>
          <ac:spMkLst>
            <pc:docMk/>
            <pc:sldMk cId="2895142760" sldId="2644"/>
            <ac:spMk id="5" creationId="{67CDBB1B-9D2E-4A89-938F-480529E696D7}"/>
          </ac:spMkLst>
        </pc:spChg>
        <pc:spChg chg="add mod">
          <ac:chgData name="Clifft, Jacqui" userId="e081c27f-f45d-4bac-b4a7-d1871eea1aad" providerId="ADAL" clId="{5E95AB9E-DC4E-461A-9712-F7BB516AB4A2}" dt="2021-01-14T16:58:44.382" v="2705" actId="20577"/>
          <ac:spMkLst>
            <pc:docMk/>
            <pc:sldMk cId="2895142760" sldId="2644"/>
            <ac:spMk id="6" creationId="{17F99B21-BABD-4871-90A9-090F0BD12D5A}"/>
          </ac:spMkLst>
        </pc:spChg>
        <pc:spChg chg="add mod">
          <ac:chgData name="Clifft, Jacqui" userId="e081c27f-f45d-4bac-b4a7-d1871eea1aad" providerId="ADAL" clId="{5E95AB9E-DC4E-461A-9712-F7BB516AB4A2}" dt="2021-01-14T17:00:35.498" v="2728" actId="20577"/>
          <ac:spMkLst>
            <pc:docMk/>
            <pc:sldMk cId="2895142760" sldId="2644"/>
            <ac:spMk id="8" creationId="{C51FB616-BDB6-4A70-9970-EF7489F3064E}"/>
          </ac:spMkLst>
        </pc:spChg>
        <pc:spChg chg="add del mod">
          <ac:chgData name="Clifft, Jacqui" userId="e081c27f-f45d-4bac-b4a7-d1871eea1aad" providerId="ADAL" clId="{5E95AB9E-DC4E-461A-9712-F7BB516AB4A2}" dt="2021-01-14T16:36:02.625" v="2322"/>
          <ac:spMkLst>
            <pc:docMk/>
            <pc:sldMk cId="2895142760" sldId="2644"/>
            <ac:spMk id="9" creationId="{24796BFC-2009-4C43-A81A-830AF99033F3}"/>
          </ac:spMkLst>
        </pc:spChg>
        <pc:spChg chg="add mod">
          <ac:chgData name="Clifft, Jacqui" userId="e081c27f-f45d-4bac-b4a7-d1871eea1aad" providerId="ADAL" clId="{5E95AB9E-DC4E-461A-9712-F7BB516AB4A2}" dt="2021-01-14T16:47:01.881" v="2437" actId="20577"/>
          <ac:spMkLst>
            <pc:docMk/>
            <pc:sldMk cId="2895142760" sldId="2644"/>
            <ac:spMk id="14" creationId="{E6A2501C-FFB8-4028-A3C5-241D90F87887}"/>
          </ac:spMkLst>
        </pc:spChg>
        <pc:spChg chg="add mod">
          <ac:chgData name="Clifft, Jacqui" userId="e081c27f-f45d-4bac-b4a7-d1871eea1aad" providerId="ADAL" clId="{5E95AB9E-DC4E-461A-9712-F7BB516AB4A2}" dt="2021-01-14T17:00:40.365" v="2729" actId="1076"/>
          <ac:spMkLst>
            <pc:docMk/>
            <pc:sldMk cId="2895142760" sldId="2644"/>
            <ac:spMk id="15" creationId="{85B7BDEC-5701-4540-9E97-237C9E669DCB}"/>
          </ac:spMkLst>
        </pc:spChg>
        <pc:spChg chg="add mod">
          <ac:chgData name="Clifft, Jacqui" userId="e081c27f-f45d-4bac-b4a7-d1871eea1aad" providerId="ADAL" clId="{5E95AB9E-DC4E-461A-9712-F7BB516AB4A2}" dt="2021-01-14T16:47:17.035" v="2445" actId="14100"/>
          <ac:spMkLst>
            <pc:docMk/>
            <pc:sldMk cId="2895142760" sldId="2644"/>
            <ac:spMk id="16" creationId="{04098B0B-363A-4BE1-B56F-B15AE7004740}"/>
          </ac:spMkLst>
        </pc:spChg>
        <pc:picChg chg="add mod">
          <ac:chgData name="Clifft, Jacqui" userId="e081c27f-f45d-4bac-b4a7-d1871eea1aad" providerId="ADAL" clId="{5E95AB9E-DC4E-461A-9712-F7BB516AB4A2}" dt="2021-01-14T16:47:20.010" v="2446" actId="1076"/>
          <ac:picMkLst>
            <pc:docMk/>
            <pc:sldMk cId="2895142760" sldId="2644"/>
            <ac:picMk id="10" creationId="{838D6ABF-DCE6-46B4-B6A1-EC20CD5FA805}"/>
          </ac:picMkLst>
        </pc:picChg>
        <pc:picChg chg="add mod">
          <ac:chgData name="Clifft, Jacqui" userId="e081c27f-f45d-4bac-b4a7-d1871eea1aad" providerId="ADAL" clId="{5E95AB9E-DC4E-461A-9712-F7BB516AB4A2}" dt="2021-01-14T16:58:08.328" v="2699" actId="1076"/>
          <ac:picMkLst>
            <pc:docMk/>
            <pc:sldMk cId="2895142760" sldId="2644"/>
            <ac:picMk id="11" creationId="{E52B184D-28C7-400C-AAFC-ED92D48C93B4}"/>
          </ac:picMkLst>
        </pc:picChg>
        <pc:picChg chg="add mod">
          <ac:chgData name="Clifft, Jacqui" userId="e081c27f-f45d-4bac-b4a7-d1871eea1aad" providerId="ADAL" clId="{5E95AB9E-DC4E-461A-9712-F7BB516AB4A2}" dt="2021-01-14T17:02:20.459" v="2733"/>
          <ac:picMkLst>
            <pc:docMk/>
            <pc:sldMk cId="2895142760" sldId="2644"/>
            <ac:picMk id="19" creationId="{903D677F-0C40-4459-9EFB-89233A5D40FA}"/>
          </ac:picMkLst>
        </pc:picChg>
        <pc:picChg chg="add mod">
          <ac:chgData name="Clifft, Jacqui" userId="e081c27f-f45d-4bac-b4a7-d1871eea1aad" providerId="ADAL" clId="{5E95AB9E-DC4E-461A-9712-F7BB516AB4A2}" dt="2021-01-14T17:02:25.154" v="2734"/>
          <ac:picMkLst>
            <pc:docMk/>
            <pc:sldMk cId="2895142760" sldId="2644"/>
            <ac:picMk id="20" creationId="{C89B0239-3815-4C60-8E14-B6EBFDB0827F}"/>
          </ac:picMkLst>
        </pc:picChg>
        <pc:picChg chg="add del mod">
          <ac:chgData name="Clifft, Jacqui" userId="e081c27f-f45d-4bac-b4a7-d1871eea1aad" providerId="ADAL" clId="{5E95AB9E-DC4E-461A-9712-F7BB516AB4A2}" dt="2021-01-14T16:45:38.651" v="2416" actId="478"/>
          <ac:picMkLst>
            <pc:docMk/>
            <pc:sldMk cId="2895142760" sldId="2644"/>
            <ac:picMk id="23" creationId="{7A667F46-4E6D-4462-9BDB-18D40B72B40C}"/>
          </ac:picMkLst>
        </pc:picChg>
        <pc:picChg chg="add mod">
          <ac:chgData name="Clifft, Jacqui" userId="e081c27f-f45d-4bac-b4a7-d1871eea1aad" providerId="ADAL" clId="{5E95AB9E-DC4E-461A-9712-F7BB516AB4A2}" dt="2021-01-14T16:38:01.061" v="2349" actId="1076"/>
          <ac:picMkLst>
            <pc:docMk/>
            <pc:sldMk cId="2895142760" sldId="2644"/>
            <ac:picMk id="1026" creationId="{E96DE457-57C4-4856-922B-E21271D44994}"/>
          </ac:picMkLst>
        </pc:picChg>
        <pc:picChg chg="add del mod">
          <ac:chgData name="Clifft, Jacqui" userId="e081c27f-f45d-4bac-b4a7-d1871eea1aad" providerId="ADAL" clId="{5E95AB9E-DC4E-461A-9712-F7BB516AB4A2}" dt="2021-01-14T17:02:03.971" v="2730"/>
          <ac:picMkLst>
            <pc:docMk/>
            <pc:sldMk cId="2895142760" sldId="2644"/>
            <ac:picMk id="1027" creationId="{8077790D-5875-48E2-BEAD-CD3D904BEB1F}"/>
          </ac:picMkLst>
        </pc:picChg>
        <pc:picChg chg="add del">
          <ac:chgData name="Clifft, Jacqui" userId="e081c27f-f45d-4bac-b4a7-d1871eea1aad" providerId="ADAL" clId="{5E95AB9E-DC4E-461A-9712-F7BB516AB4A2}" dt="2021-01-14T16:40:44.885" v="2368"/>
          <ac:picMkLst>
            <pc:docMk/>
            <pc:sldMk cId="2895142760" sldId="2644"/>
            <ac:picMk id="1028" creationId="{CB3249AF-9ED8-464C-B87D-6371DC38D474}"/>
          </ac:picMkLst>
        </pc:picChg>
        <pc:picChg chg="add del mod">
          <ac:chgData name="Clifft, Jacqui" userId="e081c27f-f45d-4bac-b4a7-d1871eea1aad" providerId="ADAL" clId="{5E95AB9E-DC4E-461A-9712-F7BB516AB4A2}" dt="2021-01-14T16:42:49.388" v="2393"/>
          <ac:picMkLst>
            <pc:docMk/>
            <pc:sldMk cId="2895142760" sldId="2644"/>
            <ac:picMk id="1029" creationId="{2C5B128B-95DB-4DE7-9630-9B521177C4B9}"/>
          </ac:picMkLst>
        </pc:picChg>
        <pc:picChg chg="add mod">
          <ac:chgData name="Clifft, Jacqui" userId="e081c27f-f45d-4bac-b4a7-d1871eea1aad" providerId="ADAL" clId="{5E95AB9E-DC4E-461A-9712-F7BB516AB4A2}" dt="2021-01-14T17:02:09.817" v="2731"/>
          <ac:picMkLst>
            <pc:docMk/>
            <pc:sldMk cId="2895142760" sldId="2644"/>
            <ac:picMk id="1030" creationId="{7178B6BE-0B3D-47AF-A2E5-B0841C8C7A3F}"/>
          </ac:picMkLst>
        </pc:picChg>
        <pc:picChg chg="add mod">
          <ac:chgData name="Clifft, Jacqui" userId="e081c27f-f45d-4bac-b4a7-d1871eea1aad" providerId="ADAL" clId="{5E95AB9E-DC4E-461A-9712-F7BB516AB4A2}" dt="2021-01-14T17:02:15.800" v="2732"/>
          <ac:picMkLst>
            <pc:docMk/>
            <pc:sldMk cId="2895142760" sldId="2644"/>
            <ac:picMk id="1031" creationId="{1CD0569F-DD95-445A-8DF1-5B44108C1E20}"/>
          </ac:picMkLst>
        </pc:picChg>
      </pc:sldChg>
      <pc:sldChg chg="addSp delSp modSp add mod">
        <pc:chgData name="Clifft, Jacqui" userId="e081c27f-f45d-4bac-b4a7-d1871eea1aad" providerId="ADAL" clId="{5E95AB9E-DC4E-461A-9712-F7BB516AB4A2}" dt="2021-01-14T15:54:37.991" v="2270" actId="20577"/>
        <pc:sldMkLst>
          <pc:docMk/>
          <pc:sldMk cId="3728032517" sldId="2646"/>
        </pc:sldMkLst>
        <pc:spChg chg="mod">
          <ac:chgData name="Clifft, Jacqui" userId="e081c27f-f45d-4bac-b4a7-d1871eea1aad" providerId="ADAL" clId="{5E95AB9E-DC4E-461A-9712-F7BB516AB4A2}" dt="2021-01-14T14:23:09.547" v="118" actId="20577"/>
          <ac:spMkLst>
            <pc:docMk/>
            <pc:sldMk cId="3728032517" sldId="2646"/>
            <ac:spMk id="2" creationId="{7E4AB234-D801-4FC2-BB72-FAB9C8B21463}"/>
          </ac:spMkLst>
        </pc:spChg>
        <pc:spChg chg="mod">
          <ac:chgData name="Clifft, Jacqui" userId="e081c27f-f45d-4bac-b4a7-d1871eea1aad" providerId="ADAL" clId="{5E95AB9E-DC4E-461A-9712-F7BB516AB4A2}" dt="2021-01-14T15:54:37.991" v="2270" actId="20577"/>
          <ac:spMkLst>
            <pc:docMk/>
            <pc:sldMk cId="3728032517" sldId="2646"/>
            <ac:spMk id="10" creationId="{2AB31DD9-8E2E-46DD-AF29-7B4D41EA3658}"/>
          </ac:spMkLst>
        </pc:spChg>
        <pc:picChg chg="del mod">
          <ac:chgData name="Clifft, Jacqui" userId="e081c27f-f45d-4bac-b4a7-d1871eea1aad" providerId="ADAL" clId="{5E95AB9E-DC4E-461A-9712-F7BB516AB4A2}" dt="2021-01-14T14:41:50.146" v="499" actId="478"/>
          <ac:picMkLst>
            <pc:docMk/>
            <pc:sldMk cId="3728032517" sldId="2646"/>
            <ac:picMk id="4" creationId="{21BE4F71-117C-4C9D-96A6-5DC594C4EE64}"/>
          </ac:picMkLst>
        </pc:picChg>
        <pc:picChg chg="add del mod modCrop">
          <ac:chgData name="Clifft, Jacqui" userId="e081c27f-f45d-4bac-b4a7-d1871eea1aad" providerId="ADAL" clId="{5E95AB9E-DC4E-461A-9712-F7BB516AB4A2}" dt="2021-01-14T14:48:25.694" v="629" actId="478"/>
          <ac:picMkLst>
            <pc:docMk/>
            <pc:sldMk cId="3728032517" sldId="2646"/>
            <ac:picMk id="5" creationId="{0F12F71E-1CE3-491C-88B1-935D86F1CAE4}"/>
          </ac:picMkLst>
        </pc:picChg>
        <pc:picChg chg="del mod">
          <ac:chgData name="Clifft, Jacqui" userId="e081c27f-f45d-4bac-b4a7-d1871eea1aad" providerId="ADAL" clId="{5E95AB9E-DC4E-461A-9712-F7BB516AB4A2}" dt="2021-01-14T14:47:59.165" v="626" actId="478"/>
          <ac:picMkLst>
            <pc:docMk/>
            <pc:sldMk cId="3728032517" sldId="2646"/>
            <ac:picMk id="7" creationId="{FF84A09E-936A-4E1A-A842-446C5199839C}"/>
          </ac:picMkLst>
        </pc:picChg>
        <pc:picChg chg="add mod modCrop">
          <ac:chgData name="Clifft, Jacqui" userId="e081c27f-f45d-4bac-b4a7-d1871eea1aad" providerId="ADAL" clId="{5E95AB9E-DC4E-461A-9712-F7BB516AB4A2}" dt="2021-01-14T14:55:38.501" v="668" actId="1076"/>
          <ac:picMkLst>
            <pc:docMk/>
            <pc:sldMk cId="3728032517" sldId="2646"/>
            <ac:picMk id="9" creationId="{C6804CF1-D88B-4F24-854F-47767CAEE97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59"/>
            <a:ext cx="7776864" cy="88804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sz="2200" dirty="0">
                <a:solidFill>
                  <a:schemeClr val="tx1"/>
                </a:solidFill>
              </a:rPr>
              <a:t>Addition and subtraction</a:t>
            </a:r>
          </a:p>
          <a:p>
            <a:pPr algn="l"/>
            <a:r>
              <a:rPr lang="en-GB" sz="2200" dirty="0">
                <a:solidFill>
                  <a:schemeClr val="tx1"/>
                </a:solidFill>
              </a:rPr>
              <a:t>Solve addition and subtraction two-step problems in context, deciding which operations and methods to use and why</a:t>
            </a: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8779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needs two 	answers 	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2. </a:t>
            </a: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F128AC-FF1C-4CB9-BC1A-9722E059E167}"/>
              </a:ext>
            </a:extLst>
          </p:cNvPr>
          <p:cNvSpPr txBox="1"/>
          <p:nvPr/>
        </p:nvSpPr>
        <p:spPr>
          <a:xfrm>
            <a:off x="5478309" y="1858211"/>
            <a:ext cx="6352072" cy="369331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Pippa, Dan, William and Lucy are playing a computer game. The first person to get a score of 5000 points wins the game.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Pippa has 1365 points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Dan has 200 more points than Lucy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William has 600 less points than Pippa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Lucy has 500 more points than Pippa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 thinks she is in the lead. Is she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0C3B44-5CEC-480C-89F0-35576F622A58}"/>
              </a:ext>
            </a:extLst>
          </p:cNvPr>
          <p:cNvSpPr txBox="1"/>
          <p:nvPr/>
        </p:nvSpPr>
        <p:spPr>
          <a:xfrm>
            <a:off x="5466347" y="1560620"/>
            <a:ext cx="6352072" cy="369331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Polly, Duncan, Charly and Lucy are playing a computer game. The first person to get a score of 5000 points wins the game.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Polly has 2365 points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Duncan has 450 fewer points than Lucy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Charly has 15 less points than Polly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Lucy has 6 more points than Polly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Duncan thinks he is in the lead. Is 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Using addition and subtraction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798320" y="1712200"/>
            <a:ext cx="7653251" cy="37548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Pippa, Dan, William and Lucy are playing a computer game. The first person to get a score of 5000 points wins the game.</a:t>
            </a:r>
          </a:p>
          <a:p>
            <a:pPr algn="l"/>
            <a:endParaRPr lang="en-GB" sz="20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3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Pippa has 1365 points</a:t>
            </a:r>
          </a:p>
          <a:p>
            <a:pPr lvl="3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Dan has 150 more points than Lucy</a:t>
            </a:r>
          </a:p>
          <a:p>
            <a:pPr lvl="3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William has 600 less points than Pippa</a:t>
            </a:r>
          </a:p>
          <a:p>
            <a:pPr lvl="3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Lucy has 500 more points than Pippa</a:t>
            </a:r>
          </a:p>
          <a:p>
            <a:pPr algn="l"/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</a:rPr>
              <a:t>Pippa thinks she is in the lead. Is she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 descr="A picture containing mouse, indoor, computer, sitting&#10;&#10;Description automatically generated">
            <a:extLst>
              <a:ext uri="{FF2B5EF4-FFF2-40B4-BE49-F238E27FC236}">
                <a16:creationId xmlns:a16="http://schemas.microsoft.com/office/drawing/2014/main" id="{C6804CF1-D88B-4F24-854F-47767CAEE9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8"/>
          <a:stretch/>
        </p:blipFill>
        <p:spPr>
          <a:xfrm>
            <a:off x="7361105" y="5467074"/>
            <a:ext cx="1795590" cy="119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32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398135" y="1444936"/>
            <a:ext cx="4976122" cy="40318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sz="1600" i="1" dirty="0"/>
          </a:p>
          <a:p>
            <a:r>
              <a:rPr lang="en-GB" sz="1600" i="1" dirty="0"/>
              <a:t>Four friends are playing a game. You have to collect points to win</a:t>
            </a:r>
          </a:p>
          <a:p>
            <a:endParaRPr lang="en-GB" sz="1600" i="1" dirty="0"/>
          </a:p>
          <a:p>
            <a:r>
              <a:rPr lang="en-GB" sz="1600" b="1" i="1" dirty="0"/>
              <a:t>Key Fact: you need 5000 points to win</a:t>
            </a:r>
          </a:p>
          <a:p>
            <a:endParaRPr lang="en-GB" sz="1600" i="1" dirty="0"/>
          </a:p>
          <a:p>
            <a:r>
              <a:rPr lang="en-GB" sz="1600" i="1" dirty="0"/>
              <a:t>We know how many points Pippa has scored. We need to work out the points scored by her friends.</a:t>
            </a:r>
          </a:p>
          <a:p>
            <a:endParaRPr lang="en-GB" sz="1600" i="1" dirty="0"/>
          </a:p>
          <a:p>
            <a:r>
              <a:rPr lang="en-GB" sz="1600" b="1" i="1" dirty="0"/>
              <a:t>Key fact: Pippa has 1365 points</a:t>
            </a:r>
          </a:p>
          <a:p>
            <a:endParaRPr lang="en-GB" sz="1600" i="1" dirty="0"/>
          </a:p>
          <a:p>
            <a:r>
              <a:rPr lang="en-GB" sz="1600" i="1" dirty="0"/>
              <a:t>Have to work out how many more they each need to have 5000 points.</a:t>
            </a:r>
          </a:p>
          <a:p>
            <a:endParaRPr lang="en-GB" sz="1600" i="1" dirty="0"/>
          </a:p>
          <a:p>
            <a:r>
              <a:rPr lang="en-GB" sz="1600" i="1" dirty="0"/>
              <a:t>Pippa thinks she is winning. Have to decide if she is correct.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F7631-41F9-42FC-8F10-BAFC41F2A936}"/>
              </a:ext>
            </a:extLst>
          </p:cNvPr>
          <p:cNvSpPr txBox="1"/>
          <p:nvPr/>
        </p:nvSpPr>
        <p:spPr>
          <a:xfrm>
            <a:off x="5753715" y="1695941"/>
            <a:ext cx="5944941" cy="369331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Pippa, Dan, William and Lucy are playing a computer game. The first person to get a score of 5000 points wins the game.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Pippa has 1365 points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Dan has 150 more points than Lucy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William has 600 less points than Pippa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Lucy has 500 more points than Pippa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 thinks she is in the lead. Is she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work out how many points each person has. </a:t>
            </a:r>
          </a:p>
          <a:p>
            <a:endParaRPr lang="en-GB" b="1" dirty="0"/>
          </a:p>
          <a:p>
            <a:r>
              <a:rPr lang="en-GB" dirty="0"/>
              <a:t>Start with Pippa’s score of 1365 and use the clues to work out William, Lucy and Dan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Work out how many more points they each need to have 5000 points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Decide whether Pippa is in the lead or not.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B14F1-B44F-4D11-B18B-A571FF2B8BE0}"/>
              </a:ext>
            </a:extLst>
          </p:cNvPr>
          <p:cNvSpPr txBox="1"/>
          <p:nvPr/>
        </p:nvSpPr>
        <p:spPr>
          <a:xfrm>
            <a:off x="5753715" y="1695941"/>
            <a:ext cx="5944941" cy="369331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Pippa, Dan, William and Lucy are playing a computer game. The first person to get a score of 5000 points wins the game.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Pippa has 1365 points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Dan has 150 more points than Lucy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William has 600 less points than Pippa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Lucy has 500 more points than Pippa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 thinks she is in the lead. Is she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620900-AEA8-4178-83E2-702FD1380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69" y="951085"/>
            <a:ext cx="10565501" cy="470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2C149C-F0D1-43AF-8E74-5ED96ED70423}"/>
              </a:ext>
            </a:extLst>
          </p:cNvPr>
          <p:cNvSpPr txBox="1"/>
          <p:nvPr/>
        </p:nvSpPr>
        <p:spPr>
          <a:xfrm>
            <a:off x="380349" y="1479860"/>
            <a:ext cx="5214115" cy="45858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work out how many points each person has. </a:t>
            </a:r>
          </a:p>
          <a:p>
            <a:endParaRPr lang="en-GB" b="1" dirty="0"/>
          </a:p>
          <a:p>
            <a:r>
              <a:rPr lang="en-GB" sz="1600" dirty="0"/>
              <a:t>Pippa’s has 1365 points </a:t>
            </a:r>
          </a:p>
          <a:p>
            <a:r>
              <a:rPr lang="en-GB" sz="1600" dirty="0"/>
              <a:t>William has 1365 - 600 points</a:t>
            </a:r>
          </a:p>
          <a:p>
            <a:r>
              <a:rPr lang="en-GB" sz="1600" dirty="0"/>
              <a:t>Lucy has 1365 +500 points</a:t>
            </a:r>
          </a:p>
          <a:p>
            <a:r>
              <a:rPr lang="en-GB" sz="1600" dirty="0"/>
              <a:t>Dan has 150 points more than Lucy, 1365+500 + 150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Work out how many more points they each need to have 5000 points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For example 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Pippa: 1365 + ? = 5000 or 5000 -1365 = ?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Decide whether Pippa is in the lead or not.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Does she have the most points?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92DDA-23C5-4400-822D-6EFC9BF713A4}"/>
              </a:ext>
            </a:extLst>
          </p:cNvPr>
          <p:cNvSpPr txBox="1"/>
          <p:nvPr/>
        </p:nvSpPr>
        <p:spPr>
          <a:xfrm>
            <a:off x="5772150" y="1720218"/>
            <a:ext cx="5944941" cy="369331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Pippa, Dan, William and Lucy are playing a computer game. The first person to get a score of 5000 points wins the game.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Pippa has 1365 points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Dan has 150 more points than Lucy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William has 600 less points than Pippa</a:t>
            </a: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	Lucy has 500 more points than Pippa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How many points do they each need to win?</a:t>
            </a:r>
          </a:p>
          <a:p>
            <a:pPr algn="l"/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Pippa thinks she is in the lead. Is she correct?</a:t>
            </a:r>
          </a:p>
          <a:p>
            <a:pPr algn="l"/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CDBB1B-9D2E-4A89-938F-480529E696D7}"/>
              </a:ext>
            </a:extLst>
          </p:cNvPr>
          <p:cNvSpPr txBox="1"/>
          <p:nvPr/>
        </p:nvSpPr>
        <p:spPr>
          <a:xfrm>
            <a:off x="380326" y="284044"/>
            <a:ext cx="621468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Step 1: Work out how many points each person has. </a:t>
            </a:r>
          </a:p>
          <a:p>
            <a:endParaRPr lang="en-GB" sz="1600" b="1" dirty="0"/>
          </a:p>
          <a:p>
            <a:r>
              <a:rPr lang="en-GB" sz="1600" dirty="0"/>
              <a:t>Pippa’s has 1365 points 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Dan has 150 points more than Lucy, 1865 + 150= 2015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99B21-BABD-4871-90A9-090F0BD12D5A}"/>
              </a:ext>
            </a:extLst>
          </p:cNvPr>
          <p:cNvSpPr txBox="1"/>
          <p:nvPr/>
        </p:nvSpPr>
        <p:spPr>
          <a:xfrm>
            <a:off x="234669" y="3676306"/>
            <a:ext cx="6214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Work out how many more points they each need to have 5000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1FB616-BDB6-4A70-9970-EF7489F3064E}"/>
              </a:ext>
            </a:extLst>
          </p:cNvPr>
          <p:cNvSpPr txBox="1"/>
          <p:nvPr/>
        </p:nvSpPr>
        <p:spPr>
          <a:xfrm>
            <a:off x="7878001" y="264293"/>
            <a:ext cx="4017007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 Decide whether Pippa is in the lead or not.</a:t>
            </a:r>
          </a:p>
          <a:p>
            <a:endParaRPr lang="en-GB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chemeClr val="accent1"/>
                </a:solidFill>
                <a:cs typeface="Times New Roman" panose="02020603050405020304" pitchFamily="18" charset="0"/>
              </a:rPr>
              <a:t>To get 5000 points</a:t>
            </a:r>
          </a:p>
          <a:p>
            <a:r>
              <a:rPr lang="en-GB" b="1" dirty="0">
                <a:solidFill>
                  <a:schemeClr val="accent1"/>
                </a:solidFill>
                <a:cs typeface="Times New Roman" panose="02020603050405020304" pitchFamily="18" charset="0"/>
              </a:rPr>
              <a:t>William needs: 4235 points</a:t>
            </a:r>
          </a:p>
          <a:p>
            <a:r>
              <a:rPr lang="en-GB" b="1" dirty="0">
                <a:solidFill>
                  <a:schemeClr val="accent1"/>
                </a:solidFill>
                <a:cs typeface="Times New Roman" panose="02020603050405020304" pitchFamily="18" charset="0"/>
              </a:rPr>
              <a:t>Pippa needs: 3635 points</a:t>
            </a:r>
          </a:p>
          <a:p>
            <a:r>
              <a:rPr lang="en-GB" b="1" dirty="0">
                <a:solidFill>
                  <a:schemeClr val="accent1"/>
                </a:solidFill>
                <a:cs typeface="Times New Roman" panose="02020603050405020304" pitchFamily="18" charset="0"/>
              </a:rPr>
              <a:t>Lucy needs: 3135 points</a:t>
            </a:r>
          </a:p>
          <a:p>
            <a:r>
              <a:rPr lang="en-GB" b="1" dirty="0">
                <a:solidFill>
                  <a:schemeClr val="accent1"/>
                </a:solidFill>
                <a:cs typeface="Times New Roman" panose="02020603050405020304" pitchFamily="18" charset="0"/>
              </a:rPr>
              <a:t>Dan needs: 2985 points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6DE457-57C4-4856-922B-E21271D44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38" t="14343" r="46095" b="58064"/>
          <a:stretch/>
        </p:blipFill>
        <p:spPr bwMode="auto">
          <a:xfrm>
            <a:off x="3865318" y="837300"/>
            <a:ext cx="1211109" cy="126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38D6ABF-DCE6-46B4-B6A1-EC20CD5FA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49" t="18219" r="5145" b="71516"/>
          <a:stretch/>
        </p:blipFill>
        <p:spPr bwMode="auto">
          <a:xfrm>
            <a:off x="3671823" y="2188226"/>
            <a:ext cx="2201034" cy="46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52B184D-28C7-400C-AAFC-ED92D48C9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41003" r="18662" b="35148"/>
          <a:stretch/>
        </p:blipFill>
        <p:spPr bwMode="auto">
          <a:xfrm>
            <a:off x="5567953" y="2565919"/>
            <a:ext cx="1376994" cy="109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A2501C-FFB8-4028-A3C5-241D90F87887}"/>
              </a:ext>
            </a:extLst>
          </p:cNvPr>
          <p:cNvSpPr txBox="1"/>
          <p:nvPr/>
        </p:nvSpPr>
        <p:spPr>
          <a:xfrm>
            <a:off x="333123" y="1258177"/>
            <a:ext cx="3590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William has 1365 - 600 points = 765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098B0B-363A-4BE1-B56F-B15AE7004740}"/>
              </a:ext>
            </a:extLst>
          </p:cNvPr>
          <p:cNvSpPr txBox="1"/>
          <p:nvPr/>
        </p:nvSpPr>
        <p:spPr>
          <a:xfrm>
            <a:off x="357789" y="2213003"/>
            <a:ext cx="32914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Lucy has 1365 +500 points =1865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8077790D-5875-48E2-BEAD-CD3D904BE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3" t="10455" r="21050" b="57320"/>
          <a:stretch/>
        </p:blipFill>
        <p:spPr bwMode="auto">
          <a:xfrm>
            <a:off x="143229" y="4737139"/>
            <a:ext cx="4684758" cy="185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903D677F-0C40-4459-9EFB-89233A5D40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2" t="41462" r="56912" b="41105"/>
          <a:stretch/>
        </p:blipFill>
        <p:spPr bwMode="auto">
          <a:xfrm>
            <a:off x="4926907" y="5631679"/>
            <a:ext cx="1864908" cy="9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C89B0239-3815-4C60-8E14-B6EBFDB08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84" t="58272" r="21050" b="22819"/>
          <a:stretch/>
        </p:blipFill>
        <p:spPr bwMode="auto">
          <a:xfrm>
            <a:off x="6890735" y="5631679"/>
            <a:ext cx="2127708" cy="96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178B6BE-0B3D-47AF-A2E5-B0841C8C7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1" t="44481" r="59314" b="34293"/>
          <a:stretch/>
        </p:blipFill>
        <p:spPr bwMode="auto">
          <a:xfrm>
            <a:off x="4929678" y="4436727"/>
            <a:ext cx="1743624" cy="110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1CD0569F-DD95-445A-8DF1-5B44108C1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23" t="32712" r="47834" b="28286"/>
          <a:stretch/>
        </p:blipFill>
        <p:spPr bwMode="auto">
          <a:xfrm rot="5400000">
            <a:off x="7443845" y="3925246"/>
            <a:ext cx="1021488" cy="2127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5B7BDEC-5701-4540-9E97-237C9E669DCB}"/>
              </a:ext>
            </a:extLst>
          </p:cNvPr>
          <p:cNvSpPr txBox="1"/>
          <p:nvPr/>
        </p:nvSpPr>
        <p:spPr>
          <a:xfrm>
            <a:off x="7957961" y="2657564"/>
            <a:ext cx="3857085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Pippa is not in the lead because she has more points to get than Lucy and Dan.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1386</Words>
  <Application>Microsoft Office PowerPoint</Application>
  <PresentationFormat>Widescreen</PresentationFormat>
  <Paragraphs>184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4</vt:lpstr>
      <vt:lpstr> HIAS Blended Learning Resource</vt:lpstr>
      <vt:lpstr>PowerPoint Presentation</vt:lpstr>
      <vt:lpstr>Using addition and subtraction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11</cp:revision>
  <dcterms:created xsi:type="dcterms:W3CDTF">2021-01-05T11:02:27Z</dcterms:created>
  <dcterms:modified xsi:type="dcterms:W3CDTF">2021-01-18T12:31:48Z</dcterms:modified>
</cp:coreProperties>
</file>