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72" r:id="rId2"/>
    <p:sldId id="2643" r:id="rId3"/>
    <p:sldId id="2645" r:id="rId4"/>
    <p:sldId id="262" r:id="rId5"/>
    <p:sldId id="273" r:id="rId6"/>
    <p:sldId id="2637" r:id="rId7"/>
    <p:sldId id="2638" r:id="rId8"/>
    <p:sldId id="2639" r:id="rId9"/>
    <p:sldId id="2644" r:id="rId10"/>
    <p:sldId id="2641" r:id="rId11"/>
    <p:sldId id="2642" r:id="rId12"/>
    <p:sldId id="26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52DD72-DF60-4217-9252-6F0C972FD1A2}" v="22" dt="2021-02-01T14:51:31.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08" autoAdjust="0"/>
    <p:restoredTop sz="94660"/>
  </p:normalViewPr>
  <p:slideViewPr>
    <p:cSldViewPr snapToGrid="0">
      <p:cViewPr varScale="1">
        <p:scale>
          <a:sx n="79" d="100"/>
          <a:sy n="79" d="100"/>
        </p:scale>
        <p:origin x="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encer, Kathryn" userId="507b2884-31fe-42e9-a7f3-1f123cbf5404" providerId="ADAL" clId="{4252DD72-DF60-4217-9252-6F0C972FD1A2}"/>
    <pc:docChg chg="undo custSel modSld">
      <pc:chgData name="Spencer, Kathryn" userId="507b2884-31fe-42e9-a7f3-1f123cbf5404" providerId="ADAL" clId="{4252DD72-DF60-4217-9252-6F0C972FD1A2}" dt="2021-02-02T10:03:57.259" v="2615" actId="20577"/>
      <pc:docMkLst>
        <pc:docMk/>
      </pc:docMkLst>
      <pc:sldChg chg="addSp modSp mod">
        <pc:chgData name="Spencer, Kathryn" userId="507b2884-31fe-42e9-a7f3-1f123cbf5404" providerId="ADAL" clId="{4252DD72-DF60-4217-9252-6F0C972FD1A2}" dt="2021-02-01T14:51:31.055" v="2481" actId="14100"/>
        <pc:sldMkLst>
          <pc:docMk/>
          <pc:sldMk cId="4061990253" sldId="262"/>
        </pc:sldMkLst>
        <pc:spChg chg="mod">
          <ac:chgData name="Spencer, Kathryn" userId="507b2884-31fe-42e9-a7f3-1f123cbf5404" providerId="ADAL" clId="{4252DD72-DF60-4217-9252-6F0C972FD1A2}" dt="2021-02-01T14:51:31.055" v="2481" actId="14100"/>
          <ac:spMkLst>
            <pc:docMk/>
            <pc:sldMk cId="4061990253" sldId="262"/>
            <ac:spMk id="5" creationId="{0BF96865-8128-471D-B202-42AFC1741DB7}"/>
          </ac:spMkLst>
        </pc:spChg>
        <pc:spChg chg="add mod">
          <ac:chgData name="Spencer, Kathryn" userId="507b2884-31fe-42e9-a7f3-1f123cbf5404" providerId="ADAL" clId="{4252DD72-DF60-4217-9252-6F0C972FD1A2}" dt="2021-02-01T14:51:24.797" v="2480" actId="1076"/>
          <ac:spMkLst>
            <pc:docMk/>
            <pc:sldMk cId="4061990253" sldId="262"/>
            <ac:spMk id="7" creationId="{77B791C2-D663-44BC-BAA6-6D99AC2D8FEF}"/>
          </ac:spMkLst>
        </pc:spChg>
        <pc:picChg chg="add mod">
          <ac:chgData name="Spencer, Kathryn" userId="507b2884-31fe-42e9-a7f3-1f123cbf5404" providerId="ADAL" clId="{4252DD72-DF60-4217-9252-6F0C972FD1A2}" dt="2021-02-01T10:03:08.591" v="285" actId="1076"/>
          <ac:picMkLst>
            <pc:docMk/>
            <pc:sldMk cId="4061990253" sldId="262"/>
            <ac:picMk id="4" creationId="{A3628300-8FD2-4327-857D-6AF4B8C94A4A}"/>
          </ac:picMkLst>
        </pc:picChg>
      </pc:sldChg>
      <pc:sldChg chg="modSp mod">
        <pc:chgData name="Spencer, Kathryn" userId="507b2884-31fe-42e9-a7f3-1f123cbf5404" providerId="ADAL" clId="{4252DD72-DF60-4217-9252-6F0C972FD1A2}" dt="2021-02-01T14:50:33.708" v="2475" actId="27636"/>
        <pc:sldMkLst>
          <pc:docMk/>
          <pc:sldMk cId="4284245350" sldId="272"/>
        </pc:sldMkLst>
        <pc:spChg chg="mod">
          <ac:chgData name="Spencer, Kathryn" userId="507b2884-31fe-42e9-a7f3-1f123cbf5404" providerId="ADAL" clId="{4252DD72-DF60-4217-9252-6F0C972FD1A2}" dt="2021-02-01T14:50:33.708" v="2475" actId="27636"/>
          <ac:spMkLst>
            <pc:docMk/>
            <pc:sldMk cId="4284245350" sldId="272"/>
            <ac:spMk id="3" creationId="{00000000-0000-0000-0000-000000000000}"/>
          </ac:spMkLst>
        </pc:spChg>
        <pc:picChg chg="mod">
          <ac:chgData name="Spencer, Kathryn" userId="507b2884-31fe-42e9-a7f3-1f123cbf5404" providerId="ADAL" clId="{4252DD72-DF60-4217-9252-6F0C972FD1A2}" dt="2021-02-01T14:50:25.879" v="2473" actId="1076"/>
          <ac:picMkLst>
            <pc:docMk/>
            <pc:sldMk cId="4284245350" sldId="272"/>
            <ac:picMk id="1026" creationId="{00000000-0000-0000-0000-000000000000}"/>
          </ac:picMkLst>
        </pc:picChg>
      </pc:sldChg>
      <pc:sldChg chg="addSp modSp mod">
        <pc:chgData name="Spencer, Kathryn" userId="507b2884-31fe-42e9-a7f3-1f123cbf5404" providerId="ADAL" clId="{4252DD72-DF60-4217-9252-6F0C972FD1A2}" dt="2021-02-02T09:58:16.149" v="2561" actId="20577"/>
        <pc:sldMkLst>
          <pc:docMk/>
          <pc:sldMk cId="564609733" sldId="273"/>
        </pc:sldMkLst>
        <pc:spChg chg="mod">
          <ac:chgData name="Spencer, Kathryn" userId="507b2884-31fe-42e9-a7f3-1f123cbf5404" providerId="ADAL" clId="{4252DD72-DF60-4217-9252-6F0C972FD1A2}" dt="2021-02-01T14:00:53.451" v="1135" actId="1076"/>
          <ac:spMkLst>
            <pc:docMk/>
            <pc:sldMk cId="564609733" sldId="273"/>
            <ac:spMk id="2" creationId="{7E4AB234-D801-4FC2-BB72-FAB9C8B21463}"/>
          </ac:spMkLst>
        </pc:spChg>
        <pc:spChg chg="mod">
          <ac:chgData name="Spencer, Kathryn" userId="507b2884-31fe-42e9-a7f3-1f123cbf5404" providerId="ADAL" clId="{4252DD72-DF60-4217-9252-6F0C972FD1A2}" dt="2021-02-01T10:01:01.598" v="103" actId="20577"/>
          <ac:spMkLst>
            <pc:docMk/>
            <pc:sldMk cId="564609733" sldId="273"/>
            <ac:spMk id="7" creationId="{34170844-A6DB-4EF5-B64A-949EEFBE6AEA}"/>
          </ac:spMkLst>
        </pc:spChg>
        <pc:spChg chg="mod">
          <ac:chgData name="Spencer, Kathryn" userId="507b2884-31fe-42e9-a7f3-1f123cbf5404" providerId="ADAL" clId="{4252DD72-DF60-4217-9252-6F0C972FD1A2}" dt="2021-02-02T09:58:16.149" v="2561" actId="20577"/>
          <ac:spMkLst>
            <pc:docMk/>
            <pc:sldMk cId="564609733" sldId="273"/>
            <ac:spMk id="10" creationId="{4354E2B1-015F-49CE-9770-4DDD36444C69}"/>
          </ac:spMkLst>
        </pc:spChg>
        <pc:picChg chg="add mod">
          <ac:chgData name="Spencer, Kathryn" userId="507b2884-31fe-42e9-a7f3-1f123cbf5404" providerId="ADAL" clId="{4252DD72-DF60-4217-9252-6F0C972FD1A2}" dt="2021-02-01T10:00:39.517" v="57" actId="1076"/>
          <ac:picMkLst>
            <pc:docMk/>
            <pc:sldMk cId="564609733" sldId="273"/>
            <ac:picMk id="6" creationId="{19122E9A-5FC7-43E6-B623-0E6C70009F7B}"/>
          </ac:picMkLst>
        </pc:picChg>
      </pc:sldChg>
      <pc:sldChg chg="addSp modSp mod">
        <pc:chgData name="Spencer, Kathryn" userId="507b2884-31fe-42e9-a7f3-1f123cbf5404" providerId="ADAL" clId="{4252DD72-DF60-4217-9252-6F0C972FD1A2}" dt="2021-02-02T10:03:57.259" v="2615" actId="20577"/>
        <pc:sldMkLst>
          <pc:docMk/>
          <pc:sldMk cId="2483527723" sldId="2637"/>
        </pc:sldMkLst>
        <pc:spChg chg="mod">
          <ac:chgData name="Spencer, Kathryn" userId="507b2884-31fe-42e9-a7f3-1f123cbf5404" providerId="ADAL" clId="{4252DD72-DF60-4217-9252-6F0C972FD1A2}" dt="2021-02-02T10:03:57.259" v="2615" actId="20577"/>
          <ac:spMkLst>
            <pc:docMk/>
            <pc:sldMk cId="2483527723" sldId="2637"/>
            <ac:spMk id="3" creationId="{C108D53A-CBF5-4B0E-8282-15120F8F0D36}"/>
          </ac:spMkLst>
        </pc:spChg>
        <pc:spChg chg="mod">
          <ac:chgData name="Spencer, Kathryn" userId="507b2884-31fe-42e9-a7f3-1f123cbf5404" providerId="ADAL" clId="{4252DD72-DF60-4217-9252-6F0C972FD1A2}" dt="2021-02-01T10:01:30.826" v="144" actId="20577"/>
          <ac:spMkLst>
            <pc:docMk/>
            <pc:sldMk cId="2483527723" sldId="2637"/>
            <ac:spMk id="8" creationId="{C14DEFC3-0C95-497B-AFFA-CBC417195164}"/>
          </ac:spMkLst>
        </pc:spChg>
        <pc:picChg chg="add mod">
          <ac:chgData name="Spencer, Kathryn" userId="507b2884-31fe-42e9-a7f3-1f123cbf5404" providerId="ADAL" clId="{4252DD72-DF60-4217-9252-6F0C972FD1A2}" dt="2021-02-01T10:01:17.312" v="105" actId="1076"/>
          <ac:picMkLst>
            <pc:docMk/>
            <pc:sldMk cId="2483527723" sldId="2637"/>
            <ac:picMk id="6" creationId="{45DDEBCE-494B-44E1-BE40-6ED0C50D13E6}"/>
          </ac:picMkLst>
        </pc:picChg>
      </pc:sldChg>
      <pc:sldChg chg="addSp delSp modSp mod">
        <pc:chgData name="Spencer, Kathryn" userId="507b2884-31fe-42e9-a7f3-1f123cbf5404" providerId="ADAL" clId="{4252DD72-DF60-4217-9252-6F0C972FD1A2}" dt="2021-02-02T10:02:39.066" v="2582" actId="1076"/>
        <pc:sldMkLst>
          <pc:docMk/>
          <pc:sldMk cId="3387439793" sldId="2638"/>
        </pc:sldMkLst>
        <pc:spChg chg="del">
          <ac:chgData name="Spencer, Kathryn" userId="507b2884-31fe-42e9-a7f3-1f123cbf5404" providerId="ADAL" clId="{4252DD72-DF60-4217-9252-6F0C972FD1A2}" dt="2021-02-01T14:19:10.340" v="1585" actId="478"/>
          <ac:spMkLst>
            <pc:docMk/>
            <pc:sldMk cId="3387439793" sldId="2638"/>
            <ac:spMk id="2" creationId="{B4718B10-2DAF-4E11-9FD0-7BA96F20A1A1}"/>
          </ac:spMkLst>
        </pc:spChg>
        <pc:spChg chg="add mod">
          <ac:chgData name="Spencer, Kathryn" userId="507b2884-31fe-42e9-a7f3-1f123cbf5404" providerId="ADAL" clId="{4252DD72-DF60-4217-9252-6F0C972FD1A2}" dt="2021-02-01T14:25:01.797" v="1617" actId="20577"/>
          <ac:spMkLst>
            <pc:docMk/>
            <pc:sldMk cId="3387439793" sldId="2638"/>
            <ac:spMk id="7" creationId="{B26E2145-76BD-41FA-BE52-334CB99533F8}"/>
          </ac:spMkLst>
        </pc:spChg>
        <pc:spChg chg="add mod">
          <ac:chgData name="Spencer, Kathryn" userId="507b2884-31fe-42e9-a7f3-1f123cbf5404" providerId="ADAL" clId="{4252DD72-DF60-4217-9252-6F0C972FD1A2}" dt="2021-02-01T14:25:19.866" v="1625" actId="20577"/>
          <ac:spMkLst>
            <pc:docMk/>
            <pc:sldMk cId="3387439793" sldId="2638"/>
            <ac:spMk id="8" creationId="{6DBFF8B8-BF5E-43BD-8CC9-6E1C9B0B05B1}"/>
          </ac:spMkLst>
        </pc:spChg>
        <pc:picChg chg="add del mod">
          <ac:chgData name="Spencer, Kathryn" userId="507b2884-31fe-42e9-a7f3-1f123cbf5404" providerId="ADAL" clId="{4252DD72-DF60-4217-9252-6F0C972FD1A2}" dt="2021-02-02T10:00:56.906" v="2566" actId="478"/>
          <ac:picMkLst>
            <pc:docMk/>
            <pc:sldMk cId="3387439793" sldId="2638"/>
            <ac:picMk id="3" creationId="{E89F0596-9E17-4657-9245-FF95E588396E}"/>
          </ac:picMkLst>
        </pc:picChg>
        <pc:picChg chg="add del mod">
          <ac:chgData name="Spencer, Kathryn" userId="507b2884-31fe-42e9-a7f3-1f123cbf5404" providerId="ADAL" clId="{4252DD72-DF60-4217-9252-6F0C972FD1A2}" dt="2021-02-02T10:00:40.253" v="2562" actId="478"/>
          <ac:picMkLst>
            <pc:docMk/>
            <pc:sldMk cId="3387439793" sldId="2638"/>
            <ac:picMk id="4" creationId="{A1F318F8-F711-4BE2-8320-2E5E48192F0F}"/>
          </ac:picMkLst>
        </pc:picChg>
        <pc:picChg chg="add mod">
          <ac:chgData name="Spencer, Kathryn" userId="507b2884-31fe-42e9-a7f3-1f123cbf5404" providerId="ADAL" clId="{4252DD72-DF60-4217-9252-6F0C972FD1A2}" dt="2021-02-01T14:24:21.722" v="1595" actId="1076"/>
          <ac:picMkLst>
            <pc:docMk/>
            <pc:sldMk cId="3387439793" sldId="2638"/>
            <ac:picMk id="6" creationId="{0AD1664E-D00B-442A-9BA5-531BAC9304BC}"/>
          </ac:picMkLst>
        </pc:picChg>
        <pc:picChg chg="add del mod">
          <ac:chgData name="Spencer, Kathryn" userId="507b2884-31fe-42e9-a7f3-1f123cbf5404" providerId="ADAL" clId="{4252DD72-DF60-4217-9252-6F0C972FD1A2}" dt="2021-02-02T10:02:10.943" v="2579" actId="478"/>
          <ac:picMkLst>
            <pc:docMk/>
            <pc:sldMk cId="3387439793" sldId="2638"/>
            <ac:picMk id="9" creationId="{04D79348-4EA8-4923-A50B-D1E35658C1D6}"/>
          </ac:picMkLst>
        </pc:picChg>
        <pc:picChg chg="add mod">
          <ac:chgData name="Spencer, Kathryn" userId="507b2884-31fe-42e9-a7f3-1f123cbf5404" providerId="ADAL" clId="{4252DD72-DF60-4217-9252-6F0C972FD1A2}" dt="2021-02-02T10:02:39.066" v="2582" actId="1076"/>
          <ac:picMkLst>
            <pc:docMk/>
            <pc:sldMk cId="3387439793" sldId="2638"/>
            <ac:picMk id="11" creationId="{6D1B35FC-CB6A-46A9-B947-4DB0E5779DE4}"/>
          </ac:picMkLst>
        </pc:picChg>
      </pc:sldChg>
      <pc:sldChg chg="addSp modSp mod">
        <pc:chgData name="Spencer, Kathryn" userId="507b2884-31fe-42e9-a7f3-1f123cbf5404" providerId="ADAL" clId="{4252DD72-DF60-4217-9252-6F0C972FD1A2}" dt="2021-02-01T14:31:12.139" v="1911" actId="20577"/>
        <pc:sldMkLst>
          <pc:docMk/>
          <pc:sldMk cId="3415331786" sldId="2639"/>
        </pc:sldMkLst>
        <pc:spChg chg="mod">
          <ac:chgData name="Spencer, Kathryn" userId="507b2884-31fe-42e9-a7f3-1f123cbf5404" providerId="ADAL" clId="{4252DD72-DF60-4217-9252-6F0C972FD1A2}" dt="2021-02-01T14:30:19.632" v="1828" actId="1076"/>
          <ac:spMkLst>
            <pc:docMk/>
            <pc:sldMk cId="3415331786" sldId="2639"/>
            <ac:spMk id="2" creationId="{7E4AB234-D801-4FC2-BB72-FAB9C8B21463}"/>
          </ac:spMkLst>
        </pc:spChg>
        <pc:spChg chg="mod">
          <ac:chgData name="Spencer, Kathryn" userId="507b2884-31fe-42e9-a7f3-1f123cbf5404" providerId="ADAL" clId="{4252DD72-DF60-4217-9252-6F0C972FD1A2}" dt="2021-02-01T14:31:12.139" v="1911" actId="20577"/>
          <ac:spMkLst>
            <pc:docMk/>
            <pc:sldMk cId="3415331786" sldId="2639"/>
            <ac:spMk id="7" creationId="{9C2C7A72-7C4A-4506-8DEE-575441380A26}"/>
          </ac:spMkLst>
        </pc:spChg>
        <pc:spChg chg="mod">
          <ac:chgData name="Spencer, Kathryn" userId="507b2884-31fe-42e9-a7f3-1f123cbf5404" providerId="ADAL" clId="{4252DD72-DF60-4217-9252-6F0C972FD1A2}" dt="2021-02-01T10:01:58.394" v="185" actId="20577"/>
          <ac:spMkLst>
            <pc:docMk/>
            <pc:sldMk cId="3415331786" sldId="2639"/>
            <ac:spMk id="11" creationId="{2AF30C61-9CD0-4747-81DE-2CB5C4DE6B4D}"/>
          </ac:spMkLst>
        </pc:spChg>
        <pc:picChg chg="add mod">
          <ac:chgData name="Spencer, Kathryn" userId="507b2884-31fe-42e9-a7f3-1f123cbf5404" providerId="ADAL" clId="{4252DD72-DF60-4217-9252-6F0C972FD1A2}" dt="2021-02-01T10:01:43.027" v="146" actId="1076"/>
          <ac:picMkLst>
            <pc:docMk/>
            <pc:sldMk cId="3415331786" sldId="2639"/>
            <ac:picMk id="6" creationId="{38CE4369-76B9-4017-8005-0795B5148D98}"/>
          </ac:picMkLst>
        </pc:picChg>
      </pc:sldChg>
      <pc:sldChg chg="addSp modSp mod">
        <pc:chgData name="Spencer, Kathryn" userId="507b2884-31fe-42e9-a7f3-1f123cbf5404" providerId="ADAL" clId="{4252DD72-DF60-4217-9252-6F0C972FD1A2}" dt="2021-02-01T14:45:22.020" v="2437" actId="20577"/>
        <pc:sldMkLst>
          <pc:docMk/>
          <pc:sldMk cId="2384819719" sldId="2641"/>
        </pc:sldMkLst>
        <pc:spChg chg="mod">
          <ac:chgData name="Spencer, Kathryn" userId="507b2884-31fe-42e9-a7f3-1f123cbf5404" providerId="ADAL" clId="{4252DD72-DF60-4217-9252-6F0C972FD1A2}" dt="2021-02-01T10:02:23.795" v="228" actId="20577"/>
          <ac:spMkLst>
            <pc:docMk/>
            <pc:sldMk cId="2384819719" sldId="2641"/>
            <ac:spMk id="6" creationId="{00BF20FB-1925-4104-B0A4-127381A90FBC}"/>
          </ac:spMkLst>
        </pc:spChg>
        <pc:spChg chg="mod">
          <ac:chgData name="Spencer, Kathryn" userId="507b2884-31fe-42e9-a7f3-1f123cbf5404" providerId="ADAL" clId="{4252DD72-DF60-4217-9252-6F0C972FD1A2}" dt="2021-02-01T14:45:22.020" v="2437" actId="20577"/>
          <ac:spMkLst>
            <pc:docMk/>
            <pc:sldMk cId="2384819719" sldId="2641"/>
            <ac:spMk id="7" creationId="{82B95C2A-ABE7-40E7-8C98-4D1427C073AA}"/>
          </ac:spMkLst>
        </pc:spChg>
        <pc:picChg chg="add mod">
          <ac:chgData name="Spencer, Kathryn" userId="507b2884-31fe-42e9-a7f3-1f123cbf5404" providerId="ADAL" clId="{4252DD72-DF60-4217-9252-6F0C972FD1A2}" dt="2021-02-01T10:02:08.404" v="187" actId="1076"/>
          <ac:picMkLst>
            <pc:docMk/>
            <pc:sldMk cId="2384819719" sldId="2641"/>
            <ac:picMk id="8" creationId="{D9ACC31E-2A14-403C-8F00-EB64C9003740}"/>
          </ac:picMkLst>
        </pc:picChg>
      </pc:sldChg>
      <pc:sldChg chg="addSp delSp modSp mod">
        <pc:chgData name="Spencer, Kathryn" userId="507b2884-31fe-42e9-a7f3-1f123cbf5404" providerId="ADAL" clId="{4252DD72-DF60-4217-9252-6F0C972FD1A2}" dt="2021-02-01T14:50:04.405" v="2471" actId="1076"/>
        <pc:sldMkLst>
          <pc:docMk/>
          <pc:sldMk cId="3123064864" sldId="2642"/>
        </pc:sldMkLst>
        <pc:spChg chg="add del mod">
          <ac:chgData name="Spencer, Kathryn" userId="507b2884-31fe-42e9-a7f3-1f123cbf5404" providerId="ADAL" clId="{4252DD72-DF60-4217-9252-6F0C972FD1A2}" dt="2021-02-01T14:49:51.760" v="2466" actId="478"/>
          <ac:spMkLst>
            <pc:docMk/>
            <pc:sldMk cId="3123064864" sldId="2642"/>
            <ac:spMk id="3" creationId="{423D3909-108E-4095-BC52-A2B859AC4A7F}"/>
          </ac:spMkLst>
        </pc:spChg>
        <pc:spChg chg="add del mod">
          <ac:chgData name="Spencer, Kathryn" userId="507b2884-31fe-42e9-a7f3-1f123cbf5404" providerId="ADAL" clId="{4252DD72-DF60-4217-9252-6F0C972FD1A2}" dt="2021-02-01T14:49:54.568" v="2467" actId="478"/>
          <ac:spMkLst>
            <pc:docMk/>
            <pc:sldMk cId="3123064864" sldId="2642"/>
            <ac:spMk id="4" creationId="{641A9DFD-B591-4B15-BF64-BA568F4A3ADB}"/>
          </ac:spMkLst>
        </pc:spChg>
        <pc:spChg chg="mod">
          <ac:chgData name="Spencer, Kathryn" userId="507b2884-31fe-42e9-a7f3-1f123cbf5404" providerId="ADAL" clId="{4252DD72-DF60-4217-9252-6F0C972FD1A2}" dt="2021-02-01T10:02:51.505" v="283" actId="20577"/>
          <ac:spMkLst>
            <pc:docMk/>
            <pc:sldMk cId="3123064864" sldId="2642"/>
            <ac:spMk id="6" creationId="{1678FD38-1421-43FD-A6FF-C882039887D2}"/>
          </ac:spMkLst>
        </pc:spChg>
        <pc:spChg chg="add del mod">
          <ac:chgData name="Spencer, Kathryn" userId="507b2884-31fe-42e9-a7f3-1f123cbf5404" providerId="ADAL" clId="{4252DD72-DF60-4217-9252-6F0C972FD1A2}" dt="2021-02-01T14:48:41.451" v="2454" actId="478"/>
          <ac:spMkLst>
            <pc:docMk/>
            <pc:sldMk cId="3123064864" sldId="2642"/>
            <ac:spMk id="10" creationId="{B5B1341D-CBDE-40D6-B67F-D00FEA8B95B2}"/>
          </ac:spMkLst>
        </pc:spChg>
        <pc:picChg chg="add del mod">
          <ac:chgData name="Spencer, Kathryn" userId="507b2884-31fe-42e9-a7f3-1f123cbf5404" providerId="ADAL" clId="{4252DD72-DF60-4217-9252-6F0C972FD1A2}" dt="2021-02-01T14:49:49.230" v="2465" actId="478"/>
          <ac:picMkLst>
            <pc:docMk/>
            <pc:sldMk cId="3123064864" sldId="2642"/>
            <ac:picMk id="9" creationId="{7FEDFE14-FE9C-4900-828B-4A472D79EF08}"/>
          </ac:picMkLst>
        </pc:picChg>
        <pc:picChg chg="add mod">
          <ac:chgData name="Spencer, Kathryn" userId="507b2884-31fe-42e9-a7f3-1f123cbf5404" providerId="ADAL" clId="{4252DD72-DF60-4217-9252-6F0C972FD1A2}" dt="2021-02-01T14:50:04.405" v="2471" actId="1076"/>
          <ac:picMkLst>
            <pc:docMk/>
            <pc:sldMk cId="3123064864" sldId="2642"/>
            <ac:picMk id="11" creationId="{36F51B2F-0369-4AEA-866D-EEB0D853643E}"/>
          </ac:picMkLst>
        </pc:picChg>
      </pc:sldChg>
      <pc:sldChg chg="addSp delSp modSp mod">
        <pc:chgData name="Spencer, Kathryn" userId="507b2884-31fe-42e9-a7f3-1f123cbf5404" providerId="ADAL" clId="{4252DD72-DF60-4217-9252-6F0C972FD1A2}" dt="2021-02-02T10:03:04.476" v="2583" actId="1076"/>
        <pc:sldMkLst>
          <pc:docMk/>
          <pc:sldMk cId="2895142760" sldId="2644"/>
        </pc:sldMkLst>
        <pc:spChg chg="del">
          <ac:chgData name="Spencer, Kathryn" userId="507b2884-31fe-42e9-a7f3-1f123cbf5404" providerId="ADAL" clId="{4252DD72-DF60-4217-9252-6F0C972FD1A2}" dt="2021-02-01T14:33:39.767" v="1918" actId="478"/>
          <ac:spMkLst>
            <pc:docMk/>
            <pc:sldMk cId="2895142760" sldId="2644"/>
            <ac:spMk id="4" creationId="{182FFEBF-284E-4F50-B4BC-CCACE4AA902E}"/>
          </ac:spMkLst>
        </pc:spChg>
        <pc:spChg chg="add mod">
          <ac:chgData name="Spencer, Kathryn" userId="507b2884-31fe-42e9-a7f3-1f123cbf5404" providerId="ADAL" clId="{4252DD72-DF60-4217-9252-6F0C972FD1A2}" dt="2021-02-01T14:38:20.347" v="1972" actId="14100"/>
          <ac:spMkLst>
            <pc:docMk/>
            <pc:sldMk cId="2895142760" sldId="2644"/>
            <ac:spMk id="9" creationId="{5F56A33C-F9C8-4623-A12C-CC091DC91540}"/>
          </ac:spMkLst>
        </pc:spChg>
        <pc:spChg chg="add mod">
          <ac:chgData name="Spencer, Kathryn" userId="507b2884-31fe-42e9-a7f3-1f123cbf5404" providerId="ADAL" clId="{4252DD72-DF60-4217-9252-6F0C972FD1A2}" dt="2021-02-01T14:39:48.604" v="2083" actId="14100"/>
          <ac:spMkLst>
            <pc:docMk/>
            <pc:sldMk cId="2895142760" sldId="2644"/>
            <ac:spMk id="12" creationId="{133AF015-9530-40B7-9CF7-1C9D29970671}"/>
          </ac:spMkLst>
        </pc:spChg>
        <pc:spChg chg="add mod">
          <ac:chgData name="Spencer, Kathryn" userId="507b2884-31fe-42e9-a7f3-1f123cbf5404" providerId="ADAL" clId="{4252DD72-DF60-4217-9252-6F0C972FD1A2}" dt="2021-02-01T14:41:05.033" v="2173" actId="20577"/>
          <ac:spMkLst>
            <pc:docMk/>
            <pc:sldMk cId="2895142760" sldId="2644"/>
            <ac:spMk id="13" creationId="{92BA8E12-F769-4D45-AAD6-6185669E1071}"/>
          </ac:spMkLst>
        </pc:spChg>
        <pc:spChg chg="add mod">
          <ac:chgData name="Spencer, Kathryn" userId="507b2884-31fe-42e9-a7f3-1f123cbf5404" providerId="ADAL" clId="{4252DD72-DF60-4217-9252-6F0C972FD1A2}" dt="2021-02-01T14:41:58.422" v="2252" actId="14100"/>
          <ac:spMkLst>
            <pc:docMk/>
            <pc:sldMk cId="2895142760" sldId="2644"/>
            <ac:spMk id="14" creationId="{F597CB1C-23A5-4A46-92F1-80C84DE6E319}"/>
          </ac:spMkLst>
        </pc:spChg>
        <pc:picChg chg="add mod">
          <ac:chgData name="Spencer, Kathryn" userId="507b2884-31fe-42e9-a7f3-1f123cbf5404" providerId="ADAL" clId="{4252DD72-DF60-4217-9252-6F0C972FD1A2}" dt="2021-02-02T10:01:34.974" v="2573" actId="14100"/>
          <ac:picMkLst>
            <pc:docMk/>
            <pc:sldMk cId="2895142760" sldId="2644"/>
            <ac:picMk id="3" creationId="{395DA19C-8C5F-4426-A0CA-60B7040F5448}"/>
          </ac:picMkLst>
        </pc:picChg>
        <pc:picChg chg="add del mod">
          <ac:chgData name="Spencer, Kathryn" userId="507b2884-31fe-42e9-a7f3-1f123cbf5404" providerId="ADAL" clId="{4252DD72-DF60-4217-9252-6F0C972FD1A2}" dt="2021-02-01T14:35:10.305" v="1922" actId="478"/>
          <ac:picMkLst>
            <pc:docMk/>
            <pc:sldMk cId="2895142760" sldId="2644"/>
            <ac:picMk id="3" creationId="{DB0853F5-2A12-4097-B782-A0C61E9A7239}"/>
          </ac:picMkLst>
        </pc:picChg>
        <pc:picChg chg="add del mod">
          <ac:chgData name="Spencer, Kathryn" userId="507b2884-31fe-42e9-a7f3-1f123cbf5404" providerId="ADAL" clId="{4252DD72-DF60-4217-9252-6F0C972FD1A2}" dt="2021-02-02T10:01:18.828" v="2567" actId="478"/>
          <ac:picMkLst>
            <pc:docMk/>
            <pc:sldMk cId="2895142760" sldId="2644"/>
            <ac:picMk id="6" creationId="{33E37161-FBD1-4A6D-B176-6FA467D32BB6}"/>
          </ac:picMkLst>
        </pc:picChg>
        <pc:picChg chg="add mod">
          <ac:chgData name="Spencer, Kathryn" userId="507b2884-31fe-42e9-a7f3-1f123cbf5404" providerId="ADAL" clId="{4252DD72-DF60-4217-9252-6F0C972FD1A2}" dt="2021-02-02T10:03:04.476" v="2583" actId="1076"/>
          <ac:picMkLst>
            <pc:docMk/>
            <pc:sldMk cId="2895142760" sldId="2644"/>
            <ac:picMk id="8" creationId="{35D6E59A-E03D-4FF5-9777-F644689C128D}"/>
          </ac:picMkLst>
        </pc:picChg>
        <pc:picChg chg="add del">
          <ac:chgData name="Spencer, Kathryn" userId="507b2884-31fe-42e9-a7f3-1f123cbf5404" providerId="ADAL" clId="{4252DD72-DF60-4217-9252-6F0C972FD1A2}" dt="2021-02-01T14:38:24.793" v="1974" actId="22"/>
          <ac:picMkLst>
            <pc:docMk/>
            <pc:sldMk cId="2895142760" sldId="2644"/>
            <ac:picMk id="11" creationId="{A61075F1-82FC-46D6-9CAC-E4C0BCE576C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02/02/2021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Jo.Lees@hants.gov.uk" TargetMode="External"/><Relationship Id="rId2" Type="http://schemas.openxmlformats.org/officeDocument/2006/relationships/hyperlink" Target="mailto:Jacqui.clifft@hants.gov.uk" TargetMode="Externa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7.png"/><Relationship Id="rId4" Type="http://schemas.openxmlformats.org/officeDocument/2006/relationships/hyperlink" Target="mailto:hias.enquiries@hants.gov.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208398" y="300475"/>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6</a:t>
            </a:r>
          </a:p>
        </p:txBody>
      </p:sp>
      <p:sp>
        <p:nvSpPr>
          <p:cNvPr id="3" name="Subtitle 2"/>
          <p:cNvSpPr>
            <a:spLocks noGrp="1"/>
          </p:cNvSpPr>
          <p:nvPr>
            <p:ph type="subTitle" idx="1"/>
          </p:nvPr>
        </p:nvSpPr>
        <p:spPr>
          <a:xfrm>
            <a:off x="1847528" y="3068960"/>
            <a:ext cx="7776864" cy="622920"/>
          </a:xfrm>
        </p:spPr>
        <p:txBody>
          <a:bodyPr>
            <a:normAutofit fontScale="55000" lnSpcReduction="20000"/>
          </a:bodyPr>
          <a:lstStyle/>
          <a:p>
            <a:pPr algn="l"/>
            <a:r>
              <a:rPr lang="en-GB" sz="3600" dirty="0">
                <a:solidFill>
                  <a:schemeClr val="tx1"/>
                </a:solidFill>
              </a:rPr>
              <a:t>Statistics</a:t>
            </a:r>
          </a:p>
          <a:p>
            <a:pPr algn="l"/>
            <a:r>
              <a:rPr lang="en-GB" sz="2900" dirty="0">
                <a:solidFill>
                  <a:schemeClr val="bg1">
                    <a:lumMod val="50000"/>
                  </a:schemeClr>
                </a:solidFill>
              </a:rPr>
              <a:t>Calculating the mean as an average</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000" b="1" dirty="0"/>
              <a:t>Review your solution: does it seem reasonable?</a:t>
            </a:r>
            <a:br>
              <a:rPr lang="en-GB" sz="2000" b="1" dirty="0"/>
            </a:br>
            <a:r>
              <a:rPr lang="en-GB" sz="2000" b="1" dirty="0"/>
              <a:t>Which steps/ parts did you find easy and which harder?</a:t>
            </a:r>
          </a:p>
        </p:txBody>
      </p:sp>
      <p:sp>
        <p:nvSpPr>
          <p:cNvPr id="7" name="TextBox 6">
            <a:extLst>
              <a:ext uri="{FF2B5EF4-FFF2-40B4-BE49-F238E27FC236}">
                <a16:creationId xmlns:a16="http://schemas.microsoft.com/office/drawing/2014/main" id="{82B95C2A-ABE7-40E7-8C98-4D1427C073AA}"/>
              </a:ext>
            </a:extLst>
          </p:cNvPr>
          <p:cNvSpPr txBox="1"/>
          <p:nvPr/>
        </p:nvSpPr>
        <p:spPr>
          <a:xfrm>
            <a:off x="535422" y="1765879"/>
            <a:ext cx="4518053" cy="4401205"/>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How could you check?</a:t>
            </a:r>
          </a:p>
          <a:p>
            <a:endParaRPr lang="en-GB" b="1" dirty="0">
              <a:cs typeface="Times New Roman" panose="02020603050405020304" pitchFamily="18" charset="0"/>
            </a:endParaRPr>
          </a:p>
          <a:p>
            <a:pPr marL="342900" indent="-342900">
              <a:buAutoNum type="arabicPeriod"/>
            </a:pPr>
            <a:r>
              <a:rPr lang="en-GB" b="1" dirty="0">
                <a:cs typeface="Times New Roman" panose="02020603050405020304" pitchFamily="18" charset="0"/>
              </a:rPr>
              <a:t>Go through the steps you took  and check for errors</a:t>
            </a:r>
          </a:p>
          <a:p>
            <a:r>
              <a:rPr lang="en-GB" sz="1600" dirty="0">
                <a:cs typeface="Times New Roman" panose="02020603050405020304" pitchFamily="18" charset="0"/>
              </a:rPr>
              <a:t>Remember the question is about temperature. Is your answer recorded as a temperature? Is your answer reasonable in comparison with the temperatures given on the graph.	</a:t>
            </a:r>
          </a:p>
          <a:p>
            <a:pPr marL="342900" indent="-342900">
              <a:buAutoNum type="arabicPeriod"/>
            </a:pPr>
            <a:endParaRPr lang="en-GB" b="1" dirty="0">
              <a:cs typeface="Times New Roman" panose="02020603050405020304" pitchFamily="18" charset="0"/>
            </a:endParaRPr>
          </a:p>
          <a:p>
            <a:r>
              <a:rPr lang="en-GB" b="1" dirty="0">
                <a:cs typeface="Times New Roman" panose="02020603050405020304" pitchFamily="18" charset="0"/>
              </a:rPr>
              <a:t>2. Try to solve the calculation a different way and see if you get the same answer</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9" name="Text Box 2">
            <a:extLst>
              <a:ext uri="{FF2B5EF4-FFF2-40B4-BE49-F238E27FC236}">
                <a16:creationId xmlns:a16="http://schemas.microsoft.com/office/drawing/2014/main" id="{ED770C60-640C-4B6F-953B-DF120EE66415}"/>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00BF20FB-1925-4104-B0A4-127381A90FBC}"/>
              </a:ext>
            </a:extLst>
          </p:cNvPr>
          <p:cNvSpPr>
            <a:spLocks noGrp="1"/>
          </p:cNvSpPr>
          <p:nvPr>
            <p:ph idx="1"/>
          </p:nvPr>
        </p:nvSpPr>
        <p:spPr>
          <a:xfrm>
            <a:off x="5384668" y="1765879"/>
            <a:ext cx="6419850" cy="4573560"/>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p:txBody>
      </p:sp>
      <p:pic>
        <p:nvPicPr>
          <p:cNvPr id="8" name="Picture 7">
            <a:extLst>
              <a:ext uri="{FF2B5EF4-FFF2-40B4-BE49-F238E27FC236}">
                <a16:creationId xmlns:a16="http://schemas.microsoft.com/office/drawing/2014/main" id="{D9ACC31E-2A14-403C-8F00-EB64C9003740}"/>
              </a:ext>
            </a:extLst>
          </p:cNvPr>
          <p:cNvPicPr>
            <a:picLocks noChangeAspect="1"/>
          </p:cNvPicPr>
          <p:nvPr/>
        </p:nvPicPr>
        <p:blipFill>
          <a:blip r:embed="rId2"/>
          <a:stretch>
            <a:fillRect/>
          </a:stretch>
        </p:blipFill>
        <p:spPr>
          <a:xfrm>
            <a:off x="6389167" y="1833888"/>
            <a:ext cx="5025646" cy="3409751"/>
          </a:xfrm>
          <a:prstGeom prst="rect">
            <a:avLst/>
          </a:prstGeom>
        </p:spPr>
      </p:pic>
    </p:spTree>
    <p:extLst>
      <p:ext uri="{BB962C8B-B14F-4D97-AF65-F5344CB8AC3E}">
        <p14:creationId xmlns:p14="http://schemas.microsoft.com/office/powerpoint/2010/main" val="2384819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Autofit/>
          </a:bodyPr>
          <a:lstStyle/>
          <a:p>
            <a:pPr algn="l"/>
            <a:r>
              <a:rPr lang="en-GB" sz="2800" b="1" dirty="0"/>
              <a:t>Now try this one</a:t>
            </a:r>
          </a:p>
        </p:txBody>
      </p:sp>
      <p:sp>
        <p:nvSpPr>
          <p:cNvPr id="7" name="TextBox 6">
            <a:extLst>
              <a:ext uri="{FF2B5EF4-FFF2-40B4-BE49-F238E27FC236}">
                <a16:creationId xmlns:a16="http://schemas.microsoft.com/office/drawing/2014/main" id="{82B95C2A-ABE7-40E7-8C98-4D1427C073AA}"/>
              </a:ext>
            </a:extLst>
          </p:cNvPr>
          <p:cNvSpPr txBox="1"/>
          <p:nvPr/>
        </p:nvSpPr>
        <p:spPr>
          <a:xfrm>
            <a:off x="373581" y="1515025"/>
            <a:ext cx="4518053" cy="3970318"/>
          </a:xfrm>
          <a:prstGeom prst="rect">
            <a:avLst/>
          </a:prstGeom>
          <a:solidFill>
            <a:schemeClr val="accent5">
              <a:lumMod val="20000"/>
              <a:lumOff val="80000"/>
            </a:schemeClr>
          </a:solidFill>
        </p:spPr>
        <p:txBody>
          <a:bodyPr wrap="square" rtlCol="0">
            <a:spAutoFit/>
          </a:bodyPr>
          <a:lstStyle/>
          <a:p>
            <a:r>
              <a:rPr lang="en-GB" b="1" dirty="0">
                <a:cs typeface="Times New Roman" panose="02020603050405020304" pitchFamily="18" charset="0"/>
              </a:rPr>
              <a:t>Understand the problem</a:t>
            </a:r>
          </a:p>
          <a:p>
            <a:endParaRPr lang="en-GB" b="1" dirty="0">
              <a:cs typeface="Times New Roman" panose="02020603050405020304" pitchFamily="18" charset="0"/>
            </a:endParaRPr>
          </a:p>
          <a:p>
            <a:r>
              <a:rPr lang="en-GB" b="1" dirty="0">
                <a:cs typeface="Times New Roman" panose="02020603050405020304" pitchFamily="18" charset="0"/>
              </a:rPr>
              <a:t>Make a plan</a:t>
            </a:r>
          </a:p>
          <a:p>
            <a:endParaRPr lang="en-GB" b="1" dirty="0">
              <a:cs typeface="Times New Roman" panose="02020603050405020304" pitchFamily="18" charset="0"/>
            </a:endParaRPr>
          </a:p>
          <a:p>
            <a:r>
              <a:rPr lang="en-GB" b="1" dirty="0">
                <a:cs typeface="Times New Roman" panose="02020603050405020304" pitchFamily="18" charset="0"/>
              </a:rPr>
              <a:t>Carry out your plan: show your reasoning </a:t>
            </a:r>
          </a:p>
          <a:p>
            <a:endParaRPr lang="en-GB" b="1" dirty="0">
              <a:cs typeface="Times New Roman" panose="02020603050405020304" pitchFamily="18" charset="0"/>
            </a:endParaRPr>
          </a:p>
          <a:p>
            <a:r>
              <a:rPr lang="en-GB" b="1" dirty="0">
                <a:cs typeface="Times New Roman" panose="02020603050405020304" pitchFamily="18" charset="0"/>
              </a:rPr>
              <a:t>Review your solution: does it seem reasonable?</a:t>
            </a:r>
          </a:p>
          <a:p>
            <a:endParaRPr lang="en-GB" b="1" dirty="0">
              <a:cs typeface="Times New Roman" panose="02020603050405020304" pitchFamily="18" charset="0"/>
            </a:endParaRPr>
          </a:p>
          <a:p>
            <a:r>
              <a:rPr lang="en-GB" b="1" dirty="0">
                <a:cs typeface="Times New Roman" panose="02020603050405020304" pitchFamily="18" charset="0"/>
              </a:rPr>
              <a:t>Think about your learning: which parts of the problem did you find easy and which parts did you find harder?</a:t>
            </a:r>
          </a:p>
          <a:p>
            <a:endParaRPr lang="en-GB" b="1" dirty="0">
              <a:cs typeface="Times New Roman" panose="02020603050405020304" pitchFamily="18" charset="0"/>
            </a:endParaRPr>
          </a:p>
        </p:txBody>
      </p:sp>
      <p:sp>
        <p:nvSpPr>
          <p:cNvPr id="8" name="Text Box 2">
            <a:extLst>
              <a:ext uri="{FF2B5EF4-FFF2-40B4-BE49-F238E27FC236}">
                <a16:creationId xmlns:a16="http://schemas.microsoft.com/office/drawing/2014/main" id="{6AAB0834-6429-4AC1-A84A-DB2DD63D2D7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6" name="Content Placeholder 6">
            <a:extLst>
              <a:ext uri="{FF2B5EF4-FFF2-40B4-BE49-F238E27FC236}">
                <a16:creationId xmlns:a16="http://schemas.microsoft.com/office/drawing/2014/main" id="{1678FD38-1421-43FD-A6FF-C882039887D2}"/>
              </a:ext>
            </a:extLst>
          </p:cNvPr>
          <p:cNvSpPr>
            <a:spLocks noGrp="1"/>
          </p:cNvSpPr>
          <p:nvPr>
            <p:ph idx="1"/>
          </p:nvPr>
        </p:nvSpPr>
        <p:spPr>
          <a:xfrm>
            <a:off x="5303747" y="1515025"/>
            <a:ext cx="6419850" cy="4573560"/>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p:txBody>
      </p:sp>
      <p:pic>
        <p:nvPicPr>
          <p:cNvPr id="11" name="Picture 10">
            <a:extLst>
              <a:ext uri="{FF2B5EF4-FFF2-40B4-BE49-F238E27FC236}">
                <a16:creationId xmlns:a16="http://schemas.microsoft.com/office/drawing/2014/main" id="{36F51B2F-0369-4AEA-866D-EEB0D853643E}"/>
              </a:ext>
            </a:extLst>
          </p:cNvPr>
          <p:cNvPicPr>
            <a:picLocks noChangeAspect="1"/>
          </p:cNvPicPr>
          <p:nvPr/>
        </p:nvPicPr>
        <p:blipFill>
          <a:blip r:embed="rId2"/>
          <a:stretch>
            <a:fillRect/>
          </a:stretch>
        </p:blipFill>
        <p:spPr>
          <a:xfrm>
            <a:off x="6168191" y="1683142"/>
            <a:ext cx="4690962" cy="3293967"/>
          </a:xfrm>
          <a:prstGeom prst="rect">
            <a:avLst/>
          </a:prstGeom>
        </p:spPr>
      </p:pic>
    </p:spTree>
    <p:extLst>
      <p:ext uri="{BB962C8B-B14F-4D97-AF65-F5344CB8AC3E}">
        <p14:creationId xmlns:p14="http://schemas.microsoft.com/office/powerpoint/2010/main" val="3123064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981200" y="1600201"/>
            <a:ext cx="8229600"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referring </a:t>
            </a:r>
            <a:r>
              <a:rPr lang="en-GB" sz="1800"/>
              <a:t>to maths, </a:t>
            </a:r>
            <a:r>
              <a:rPr lang="en-GB" sz="1800" dirty="0"/>
              <a:t>please contact either of the team leads:</a:t>
            </a:r>
          </a:p>
          <a:p>
            <a:pPr marL="0" indent="0">
              <a:buNone/>
            </a:pPr>
            <a:r>
              <a:rPr lang="en-GB" sz="1800" dirty="0"/>
              <a:t>	Jacqui Clifft : </a:t>
            </a:r>
            <a:r>
              <a:rPr lang="en-GB" sz="1800" dirty="0">
                <a:hlinkClick r:id="rId2"/>
              </a:rPr>
              <a:t>Jacqui.clifft@hants.gov.uk</a:t>
            </a:r>
            <a:endParaRPr lang="en-GB" sz="1800" dirty="0"/>
          </a:p>
          <a:p>
            <a:pPr marL="0" indent="0">
              <a:buNone/>
            </a:pPr>
            <a:r>
              <a:rPr lang="en-GB" sz="1800" dirty="0"/>
              <a:t>	Jo Lees: </a:t>
            </a:r>
            <a:r>
              <a:rPr lang="en-GB" sz="1800" dirty="0">
                <a:hlinkClick r:id="rId3"/>
              </a:rPr>
              <a:t>Jo.Lees@hants.gov.uk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4"/>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p:txBody>
          <a:bodyPr/>
          <a:lstStyle/>
          <a:p>
            <a:pPr marL="0" indent="0">
              <a:buNone/>
            </a:pPr>
            <a:r>
              <a:rPr lang="en-GB" sz="1800" dirty="0">
                <a:effectLst/>
                <a:latin typeface="Calibri" panose="020F0502020204030204" pitchFamily="34" charset="0"/>
                <a:ea typeface="Calibri" panose="020F0502020204030204" pitchFamily="34" charset="0"/>
              </a:rPr>
              <a:t>These slides are intended to support teachers and pupils with a blended approach to learning, either in-class or online. The tasks are intended to form part of a learning journey and could be the basis of either one lesson or a short sequence of connected lessons. </a:t>
            </a:r>
          </a:p>
          <a:p>
            <a:pPr marL="0" indent="0">
              <a:buNone/>
            </a:pPr>
            <a:r>
              <a:rPr lang="en-GB" sz="1800" dirty="0">
                <a:effectLst/>
                <a:latin typeface="Calibri" panose="020F0502020204030204" pitchFamily="34" charset="0"/>
                <a:ea typeface="Calibri" panose="020F0502020204030204" pitchFamily="34" charset="0"/>
              </a:rPr>
              <a:t>The 4-step </a:t>
            </a:r>
            <a:r>
              <a:rPr lang="en-GB" sz="1800" dirty="0" err="1">
                <a:effectLst/>
                <a:latin typeface="Calibri" panose="020F0502020204030204" pitchFamily="34" charset="0"/>
                <a:ea typeface="Calibri" panose="020F0502020204030204" pitchFamily="34" charset="0"/>
              </a:rPr>
              <a:t>Polya</a:t>
            </a:r>
            <a:r>
              <a:rPr lang="en-GB" sz="1800" dirty="0">
                <a:effectLst/>
                <a:latin typeface="Calibri" panose="020F0502020204030204" pitchFamily="34" charset="0"/>
                <a:ea typeface="Calibri" panose="020F0502020204030204" pitchFamily="34" charset="0"/>
              </a:rPr>
              <a:t> model for problem solving has been used to provide a structure to support reasoning. Teachers may need to use more or fewer steps to support the range of learners in </a:t>
            </a:r>
            <a:r>
              <a:rPr lang="en-GB" sz="1800" dirty="0">
                <a:latin typeface="Calibri" panose="020F0502020204030204" pitchFamily="34" charset="0"/>
                <a:ea typeface="Calibri" panose="020F0502020204030204" pitchFamily="34" charset="0"/>
              </a:rPr>
              <a:t>their</a:t>
            </a:r>
            <a:r>
              <a:rPr lang="en-GB" sz="1800" dirty="0">
                <a:effectLst/>
                <a:latin typeface="Calibri" panose="020F0502020204030204" pitchFamily="34" charset="0"/>
                <a:ea typeface="Calibri" panose="020F0502020204030204" pitchFamily="34" charset="0"/>
              </a:rPr>
              <a:t> class.</a:t>
            </a:r>
          </a:p>
          <a:p>
            <a:pPr marL="0" indent="0">
              <a:buNone/>
            </a:pPr>
            <a:r>
              <a:rPr lang="en-GB" sz="1800" dirty="0">
                <a:effectLst/>
                <a:latin typeface="Calibri" panose="020F0502020204030204" pitchFamily="34" charset="0"/>
                <a:ea typeface="Calibri" panose="020F0502020204030204" pitchFamily="34" charset="0"/>
              </a:rPr>
              <a:t>Teachers should delete, change and add slides to suit the needs of their pupils. Extra slides with personalised prompts and appropriate examples based on previous teaching may be suitable. When changing the slide-deck, teachers should consider:</a:t>
            </a: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Their expectations for the use of representations such as bar models, number lines, arrays and  diagrams.</a:t>
            </a:r>
            <a:endParaRPr lang="en-GB" sz="1800" dirty="0">
              <a:effectLst/>
              <a:latin typeface="Calibri" panose="020F0502020204030204" pitchFamily="34" charset="0"/>
              <a:ea typeface="Calibri" panose="020F0502020204030204" pitchFamily="34" charset="0"/>
            </a:endParaRPr>
          </a:p>
          <a:p>
            <a:pPr marL="742950" lvl="1" indent="-285750">
              <a:buSzPts val="1000"/>
              <a:buFont typeface="Symbol" panose="05050102010706020507" pitchFamily="18" charset="2"/>
              <a:buChar char=""/>
              <a:tabLst>
                <a:tab pos="914400" algn="l"/>
              </a:tabLst>
            </a:pPr>
            <a:r>
              <a:rPr lang="en-GB" sz="1800" dirty="0">
                <a:effectLst/>
                <a:latin typeface="Calibri" panose="020F0502020204030204" pitchFamily="34" charset="0"/>
                <a:ea typeface="Times New Roman" panose="02020603050405020304" pitchFamily="18" charset="0"/>
              </a:rPr>
              <a:t>Which strategies and methods pupils should use and record when solving problems or identifying solutions. This could include a range of informal jottings and diagrams, the use of tables to record solutions systematically and formal or informal calculation methods.</a:t>
            </a:r>
            <a:endParaRPr lang="en-GB" sz="1800" dirty="0">
              <a:effectLst/>
              <a:latin typeface="Calibri" panose="020F0502020204030204" pitchFamily="34" charset="0"/>
              <a:ea typeface="Calibri" panose="020F0502020204030204" pitchFamily="34" charset="0"/>
            </a:endParaRPr>
          </a:p>
          <a:p>
            <a:pPr marL="0" indent="0">
              <a:buNone/>
            </a:pPr>
            <a:r>
              <a:rPr lang="en-GB" sz="1800" dirty="0">
                <a:effectLst/>
                <a:latin typeface="Calibri" panose="020F0502020204030204" pitchFamily="34" charset="0"/>
                <a:ea typeface="Calibri" panose="020F0502020204030204" pitchFamily="34" charset="0"/>
              </a:rPr>
              <a:t>Teachers may also wish to record a ‘voice over’ to talk pupils through the slides.</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609600" y="274638"/>
            <a:ext cx="8174038" cy="1143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br>
              <a:rPr lang="en-GB" kern="0" dirty="0">
                <a:solidFill>
                  <a:srgbClr val="FFFFFF"/>
                </a:solidFill>
                <a:latin typeface="Arial"/>
                <a:ea typeface="Times New Roman"/>
              </a:rPr>
            </a:b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FF8794BD-7A56-4ADD-AB22-E23ACB844076}"/>
              </a:ext>
            </a:extLst>
          </p:cNvPr>
          <p:cNvPicPr>
            <a:picLocks noChangeAspect="1"/>
          </p:cNvPicPr>
          <p:nvPr/>
        </p:nvPicPr>
        <p:blipFill>
          <a:blip r:embed="rId2"/>
          <a:stretch>
            <a:fillRect/>
          </a:stretch>
        </p:blipFill>
        <p:spPr>
          <a:xfrm>
            <a:off x="3904944" y="1142681"/>
            <a:ext cx="4382112" cy="4572638"/>
          </a:xfrm>
          <a:prstGeom prst="rect">
            <a:avLst/>
          </a:prstGeom>
        </p:spPr>
      </p:pic>
      <p:sp>
        <p:nvSpPr>
          <p:cNvPr id="4" name="TextBox 3">
            <a:extLst>
              <a:ext uri="{FF2B5EF4-FFF2-40B4-BE49-F238E27FC236}">
                <a16:creationId xmlns:a16="http://schemas.microsoft.com/office/drawing/2014/main" id="{AB8F265A-7D5C-42F1-84B4-D2C743825212}"/>
              </a:ext>
            </a:extLst>
          </p:cNvPr>
          <p:cNvSpPr txBox="1"/>
          <p:nvPr/>
        </p:nvSpPr>
        <p:spPr>
          <a:xfrm>
            <a:off x="3681876" y="5922740"/>
            <a:ext cx="6295604" cy="461665"/>
          </a:xfrm>
          <a:prstGeom prst="rect">
            <a:avLst/>
          </a:prstGeom>
          <a:noFill/>
        </p:spPr>
        <p:txBody>
          <a:bodyPr wrap="square" rtlCol="0">
            <a:spAutoFit/>
          </a:bodyPr>
          <a:lstStyle/>
          <a:p>
            <a:r>
              <a:rPr lang="en-GB" sz="1200" dirty="0"/>
              <a:t>1945 George </a:t>
            </a:r>
            <a:r>
              <a:rPr lang="en-GB" sz="1200" dirty="0" err="1"/>
              <a:t>Polya</a:t>
            </a:r>
            <a:r>
              <a:rPr lang="en-GB" sz="1200" dirty="0"/>
              <a:t> published  ‘How To Solve It’ 2nd ed., Princeton University Press, 1957, ISBN 0-691-08097-6.</a:t>
            </a:r>
          </a:p>
        </p:txBody>
      </p:sp>
    </p:spTree>
    <p:extLst>
      <p:ext uri="{BB962C8B-B14F-4D97-AF65-F5344CB8AC3E}">
        <p14:creationId xmlns:p14="http://schemas.microsoft.com/office/powerpoint/2010/main" val="399897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2960168" y="963235"/>
            <a:ext cx="8229600" cy="580926"/>
          </a:xfrm>
        </p:spPr>
        <p:txBody>
          <a:bodyPr>
            <a:normAutofit fontScale="90000"/>
          </a:bodyPr>
          <a:lstStyle/>
          <a:p>
            <a:pPr algn="l"/>
            <a:r>
              <a:rPr lang="en-GB" sz="2200" b="1" dirty="0">
                <a:effectLst/>
                <a:latin typeface="Arial" panose="020B0604020202020204" pitchFamily="34" charset="0"/>
                <a:ea typeface="Calibri" panose="020F0502020204030204" pitchFamily="34" charset="0"/>
              </a:rPr>
              <a:t>Calculate and interpret the mean as an average.</a:t>
            </a:r>
            <a:br>
              <a:rPr lang="en-GB" sz="1800" dirty="0">
                <a:effectLst/>
                <a:latin typeface="Calibri" panose="020F0502020204030204" pitchFamily="34" charset="0"/>
                <a:ea typeface="Calibri" panose="020F0502020204030204" pitchFamily="34" charset="0"/>
                <a:cs typeface="Times New Roman" panose="02020603050405020304" pitchFamily="18" charset="0"/>
              </a:rPr>
            </a:br>
            <a:endParaRPr lang="en-GB" sz="2800" b="1" dirty="0"/>
          </a:p>
        </p:txBody>
      </p:sp>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5" name="Content Placeholder 6">
            <a:extLst>
              <a:ext uri="{FF2B5EF4-FFF2-40B4-BE49-F238E27FC236}">
                <a16:creationId xmlns:a16="http://schemas.microsoft.com/office/drawing/2014/main" id="{0BF96865-8128-471D-B202-42AFC1741DB7}"/>
              </a:ext>
            </a:extLst>
          </p:cNvPr>
          <p:cNvSpPr>
            <a:spLocks noGrp="1"/>
          </p:cNvSpPr>
          <p:nvPr>
            <p:ph idx="1"/>
          </p:nvPr>
        </p:nvSpPr>
        <p:spPr>
          <a:xfrm>
            <a:off x="1592782" y="1379693"/>
            <a:ext cx="9596986" cy="4659737"/>
          </a:xfrm>
          <a:prstGeom prst="rect">
            <a:avLst/>
          </a:prstGeom>
          <a:solidFill>
            <a:schemeClr val="bg2"/>
          </a:solidFill>
        </p:spPr>
        <p:txBody>
          <a:bodyPr wrap="square">
            <a:spAutoFit/>
          </a:bodyPr>
          <a:lstStyle/>
          <a:p>
            <a:pPr marL="0" indent="0" algn="ctr">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a:p>
            <a:pPr marL="0" indent="0">
              <a:buNone/>
            </a:pPr>
            <a:endParaRPr lang="en-US" dirty="0">
              <a:latin typeface="+mn-lt"/>
              <a:ea typeface="Bariol" charset="0"/>
              <a:cs typeface="Bariol" charset="0"/>
            </a:endParaRPr>
          </a:p>
        </p:txBody>
      </p:sp>
      <p:pic>
        <p:nvPicPr>
          <p:cNvPr id="4" name="Picture 3">
            <a:extLst>
              <a:ext uri="{FF2B5EF4-FFF2-40B4-BE49-F238E27FC236}">
                <a16:creationId xmlns:a16="http://schemas.microsoft.com/office/drawing/2014/main" id="{A3628300-8FD2-4327-857D-6AF4B8C94A4A}"/>
              </a:ext>
            </a:extLst>
          </p:cNvPr>
          <p:cNvPicPr>
            <a:picLocks noChangeAspect="1"/>
          </p:cNvPicPr>
          <p:nvPr/>
        </p:nvPicPr>
        <p:blipFill>
          <a:blip r:embed="rId2"/>
          <a:stretch>
            <a:fillRect/>
          </a:stretch>
        </p:blipFill>
        <p:spPr>
          <a:xfrm>
            <a:off x="3648075" y="1477838"/>
            <a:ext cx="5025646" cy="3409751"/>
          </a:xfrm>
          <a:prstGeom prst="rect">
            <a:avLst/>
          </a:prstGeom>
        </p:spPr>
      </p:pic>
      <p:sp>
        <p:nvSpPr>
          <p:cNvPr id="7" name="TextBox 6">
            <a:extLst>
              <a:ext uri="{FF2B5EF4-FFF2-40B4-BE49-F238E27FC236}">
                <a16:creationId xmlns:a16="http://schemas.microsoft.com/office/drawing/2014/main" id="{77B791C2-D663-44BC-BAA6-6D99AC2D8FEF}"/>
              </a:ext>
            </a:extLst>
          </p:cNvPr>
          <p:cNvSpPr txBox="1"/>
          <p:nvPr/>
        </p:nvSpPr>
        <p:spPr>
          <a:xfrm>
            <a:off x="3414839" y="5894765"/>
            <a:ext cx="6214682" cy="923330"/>
          </a:xfrm>
          <a:prstGeom prst="rect">
            <a:avLst/>
          </a:prstGeom>
          <a:noFill/>
        </p:spPr>
        <p:txBody>
          <a:bodyPr wrap="square">
            <a:spAutoFit/>
          </a:bodyPr>
          <a:lstStyle/>
          <a:p>
            <a:r>
              <a:rPr lang="en-GB" sz="1800" dirty="0">
                <a:effectLst/>
                <a:latin typeface="Arial" panose="020B0604020202020204" pitchFamily="34" charset="0"/>
                <a:ea typeface="Calibri" panose="020F0502020204030204" pitchFamily="34" charset="0"/>
              </a:rPr>
              <a:t>‘Contains material developed by the Standards and Testing Agency for 2019 national curriculum assessments and licensed under Open Government Licence v3.0’.</a:t>
            </a:r>
            <a:endParaRPr lang="en-GB" dirty="0"/>
          </a:p>
        </p:txBody>
      </p:sp>
    </p:spTree>
    <p:extLst>
      <p:ext uri="{BB962C8B-B14F-4D97-AF65-F5344CB8AC3E}">
        <p14:creationId xmlns:p14="http://schemas.microsoft.com/office/powerpoint/2010/main" val="40619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600153" y="516716"/>
            <a:ext cx="4816110" cy="409461"/>
          </a:xfrm>
        </p:spPr>
        <p:txBody>
          <a:bodyPr>
            <a:normAutofit fontScale="90000"/>
          </a:bodyPr>
          <a:lstStyle/>
          <a:p>
            <a:pPr algn="l"/>
            <a:r>
              <a:rPr lang="en-GB" sz="2800" b="1" dirty="0"/>
              <a:t>Understand the problem</a:t>
            </a:r>
          </a:p>
        </p:txBody>
      </p:sp>
      <p:sp>
        <p:nvSpPr>
          <p:cNvPr id="7" name="Content Placeholder 6">
            <a:extLst>
              <a:ext uri="{FF2B5EF4-FFF2-40B4-BE49-F238E27FC236}">
                <a16:creationId xmlns:a16="http://schemas.microsoft.com/office/drawing/2014/main" id="{34170844-A6DB-4EF5-B64A-949EEFBE6AEA}"/>
              </a:ext>
            </a:extLst>
          </p:cNvPr>
          <p:cNvSpPr>
            <a:spLocks noGrp="1"/>
          </p:cNvSpPr>
          <p:nvPr>
            <p:ph idx="1"/>
          </p:nvPr>
        </p:nvSpPr>
        <p:spPr>
          <a:xfrm>
            <a:off x="5619337" y="1218892"/>
            <a:ext cx="6419850" cy="5090624"/>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p:txBody>
      </p:sp>
      <p:sp>
        <p:nvSpPr>
          <p:cNvPr id="10" name="TextBox 9">
            <a:extLst>
              <a:ext uri="{FF2B5EF4-FFF2-40B4-BE49-F238E27FC236}">
                <a16:creationId xmlns:a16="http://schemas.microsoft.com/office/drawing/2014/main" id="{4354E2B1-015F-49CE-9770-4DDD36444C69}"/>
              </a:ext>
            </a:extLst>
          </p:cNvPr>
          <p:cNvSpPr txBox="1"/>
          <p:nvPr/>
        </p:nvSpPr>
        <p:spPr>
          <a:xfrm>
            <a:off x="310668" y="1009604"/>
            <a:ext cx="4976122" cy="5509200"/>
          </a:xfrm>
          <a:prstGeom prst="rect">
            <a:avLst/>
          </a:prstGeom>
          <a:solidFill>
            <a:schemeClr val="accent5">
              <a:lumMod val="20000"/>
              <a:lumOff val="80000"/>
            </a:schemeClr>
          </a:solidFill>
        </p:spPr>
        <p:txBody>
          <a:bodyPr wrap="square" rtlCol="0">
            <a:spAutoFit/>
          </a:bodyPr>
          <a:lstStyle/>
          <a:p>
            <a:r>
              <a:rPr lang="en-GB" sz="1600" i="1" dirty="0"/>
              <a:t>The graph shows the maximum temperature recorded for different days of the week.</a:t>
            </a:r>
          </a:p>
          <a:p>
            <a:endParaRPr lang="en-GB" sz="1600" i="1" dirty="0"/>
          </a:p>
          <a:p>
            <a:r>
              <a:rPr lang="en-GB" sz="1600" b="1" i="1" dirty="0"/>
              <a:t>Key fact: The graph shows the maximum temperature recorded on each day.</a:t>
            </a:r>
          </a:p>
          <a:p>
            <a:endParaRPr lang="en-GB" sz="1600" b="1" i="1" dirty="0"/>
          </a:p>
          <a:p>
            <a:r>
              <a:rPr lang="en-GB" sz="1600" b="1" i="1" dirty="0"/>
              <a:t>Key fact: The maximum temperature for 5 days has been recorded.</a:t>
            </a:r>
          </a:p>
          <a:p>
            <a:endParaRPr lang="en-GB" sz="1600" b="1" i="1" dirty="0"/>
          </a:p>
          <a:p>
            <a:r>
              <a:rPr lang="en-GB" sz="1600" b="1" i="1" dirty="0"/>
              <a:t>Key fact: The day that had the coldest maximum temperature recorded was Monday and the temperature was 8.1 degrees. </a:t>
            </a:r>
          </a:p>
          <a:p>
            <a:endParaRPr lang="en-GB" sz="1600" b="1" i="1" dirty="0"/>
          </a:p>
          <a:p>
            <a:r>
              <a:rPr lang="en-GB" sz="1600" b="1" i="1" dirty="0"/>
              <a:t>Key fact: The day that had the hottest maximum temperature recorded was Friday and the temperature was 12.4 degrees. </a:t>
            </a:r>
          </a:p>
          <a:p>
            <a:endParaRPr lang="en-GB" sz="1600" b="1" i="1" dirty="0"/>
          </a:p>
          <a:p>
            <a:r>
              <a:rPr lang="en-GB" sz="1600" b="1" i="1" dirty="0"/>
              <a:t>Key fact: ‘Mean’ is a particular type of average in mathematics. </a:t>
            </a:r>
          </a:p>
          <a:p>
            <a:endParaRPr lang="en-GB" sz="1600" b="1" i="1" dirty="0"/>
          </a:p>
          <a:p>
            <a:r>
              <a:rPr lang="en-GB" sz="1600" i="1" dirty="0"/>
              <a:t>The answer will be in degrees as the question asks for the mean temperature.</a:t>
            </a:r>
          </a:p>
        </p:txBody>
      </p:sp>
      <p:sp>
        <p:nvSpPr>
          <p:cNvPr id="11" name="Text Box 2">
            <a:extLst>
              <a:ext uri="{FF2B5EF4-FFF2-40B4-BE49-F238E27FC236}">
                <a16:creationId xmlns:a16="http://schemas.microsoft.com/office/drawing/2014/main" id="{712F957F-6A38-42C6-B2CC-C148604EF375}"/>
              </a:ext>
            </a:extLst>
          </p:cNvPr>
          <p:cNvSpPr txBox="1">
            <a:spLocks noChangeArrowheads="1"/>
          </p:cNvSpPr>
          <p:nvPr/>
        </p:nvSpPr>
        <p:spPr bwMode="auto">
          <a:xfrm>
            <a:off x="1676400" y="15240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6" name="Picture 5">
            <a:extLst>
              <a:ext uri="{FF2B5EF4-FFF2-40B4-BE49-F238E27FC236}">
                <a16:creationId xmlns:a16="http://schemas.microsoft.com/office/drawing/2014/main" id="{19122E9A-5FC7-43E6-B623-0E6C70009F7B}"/>
              </a:ext>
            </a:extLst>
          </p:cNvPr>
          <p:cNvPicPr>
            <a:picLocks noChangeAspect="1"/>
          </p:cNvPicPr>
          <p:nvPr/>
        </p:nvPicPr>
        <p:blipFill>
          <a:blip r:embed="rId2"/>
          <a:stretch>
            <a:fillRect/>
          </a:stretch>
        </p:blipFill>
        <p:spPr>
          <a:xfrm>
            <a:off x="6440133" y="1405009"/>
            <a:ext cx="5025646" cy="3409751"/>
          </a:xfrm>
          <a:prstGeom prst="rect">
            <a:avLst/>
          </a:prstGeom>
        </p:spPr>
      </p:pic>
    </p:spTree>
    <p:extLst>
      <p:ext uri="{BB962C8B-B14F-4D97-AF65-F5344CB8AC3E}">
        <p14:creationId xmlns:p14="http://schemas.microsoft.com/office/powerpoint/2010/main" val="56460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833479" y="844804"/>
            <a:ext cx="8229600" cy="580926"/>
          </a:xfrm>
        </p:spPr>
        <p:txBody>
          <a:bodyPr>
            <a:normAutofit/>
          </a:bodyPr>
          <a:lstStyle/>
          <a:p>
            <a:pPr algn="l"/>
            <a:r>
              <a:rPr lang="en-GB" sz="2800" b="1" dirty="0"/>
              <a:t>Make a Plan</a:t>
            </a:r>
          </a:p>
        </p:txBody>
      </p:sp>
      <p:sp>
        <p:nvSpPr>
          <p:cNvPr id="3" name="TextBox 2">
            <a:extLst>
              <a:ext uri="{FF2B5EF4-FFF2-40B4-BE49-F238E27FC236}">
                <a16:creationId xmlns:a16="http://schemas.microsoft.com/office/drawing/2014/main" id="{C108D53A-CBF5-4B0E-8282-15120F8F0D36}"/>
              </a:ext>
            </a:extLst>
          </p:cNvPr>
          <p:cNvSpPr txBox="1"/>
          <p:nvPr/>
        </p:nvSpPr>
        <p:spPr>
          <a:xfrm>
            <a:off x="446410" y="1425730"/>
            <a:ext cx="4518053" cy="4801314"/>
          </a:xfrm>
          <a:prstGeom prst="rect">
            <a:avLst/>
          </a:prstGeom>
          <a:solidFill>
            <a:schemeClr val="accent5">
              <a:lumMod val="20000"/>
              <a:lumOff val="80000"/>
            </a:schemeClr>
          </a:solidFill>
        </p:spPr>
        <p:txBody>
          <a:bodyPr wrap="square" rtlCol="0">
            <a:spAutoFit/>
          </a:bodyPr>
          <a:lstStyle/>
          <a:p>
            <a:r>
              <a:rPr lang="en-GB" b="1" dirty="0"/>
              <a:t>Step 1: Represent the problem in a bar model to show the temperatures recorded for the five days.</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2:Add together the temperatures from each day to find the total temperature for the five days.</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Divide the total temperature by the number of days there are to find the mean </a:t>
            </a:r>
            <a:r>
              <a:rPr lang="en-GB" b="1">
                <a:cs typeface="Times New Roman" panose="02020603050405020304" pitchFamily="18" charset="0"/>
              </a:rPr>
              <a:t>(average) </a:t>
            </a:r>
            <a:r>
              <a:rPr lang="en-GB" b="1" dirty="0">
                <a:cs typeface="Times New Roman" panose="02020603050405020304" pitchFamily="18" charset="0"/>
              </a:rPr>
              <a:t>temperature for the five days.</a:t>
            </a:r>
          </a:p>
          <a:p>
            <a:endParaRPr lang="en-GB" b="1" dirty="0">
              <a:cs typeface="Times New Roman" panose="02020603050405020304" pitchFamily="18" charset="0"/>
            </a:endParaRPr>
          </a:p>
          <a:p>
            <a:endParaRPr lang="en-GB" b="1" dirty="0">
              <a:cs typeface="Times New Roman" panose="02020603050405020304" pitchFamily="18" charset="0"/>
            </a:endParaRPr>
          </a:p>
          <a:p>
            <a:endParaRPr lang="en-GB" b="1" dirty="0">
              <a:cs typeface="Times New Roman" panose="02020603050405020304" pitchFamily="18" charset="0"/>
            </a:endParaRPr>
          </a:p>
        </p:txBody>
      </p:sp>
      <p:sp>
        <p:nvSpPr>
          <p:cNvPr id="7" name="Text Box 2">
            <a:extLst>
              <a:ext uri="{FF2B5EF4-FFF2-40B4-BE49-F238E27FC236}">
                <a16:creationId xmlns:a16="http://schemas.microsoft.com/office/drawing/2014/main" id="{7E2E1DF6-EBEE-4FA9-AD9A-6A698225B309}"/>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8" name="Content Placeholder 6">
            <a:extLst>
              <a:ext uri="{FF2B5EF4-FFF2-40B4-BE49-F238E27FC236}">
                <a16:creationId xmlns:a16="http://schemas.microsoft.com/office/drawing/2014/main" id="{C14DEFC3-0C95-497B-AFFA-CBC417195164}"/>
              </a:ext>
            </a:extLst>
          </p:cNvPr>
          <p:cNvSpPr>
            <a:spLocks noGrp="1"/>
          </p:cNvSpPr>
          <p:nvPr>
            <p:ph idx="1"/>
          </p:nvPr>
        </p:nvSpPr>
        <p:spPr>
          <a:xfrm>
            <a:off x="5489864" y="1425730"/>
            <a:ext cx="6419850" cy="4573560"/>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p:txBody>
      </p:sp>
      <p:pic>
        <p:nvPicPr>
          <p:cNvPr id="6" name="Picture 5">
            <a:extLst>
              <a:ext uri="{FF2B5EF4-FFF2-40B4-BE49-F238E27FC236}">
                <a16:creationId xmlns:a16="http://schemas.microsoft.com/office/drawing/2014/main" id="{45DDEBCE-494B-44E1-BE40-6ED0C50D13E6}"/>
              </a:ext>
            </a:extLst>
          </p:cNvPr>
          <p:cNvPicPr>
            <a:picLocks noChangeAspect="1"/>
          </p:cNvPicPr>
          <p:nvPr/>
        </p:nvPicPr>
        <p:blipFill>
          <a:blip r:embed="rId2"/>
          <a:stretch>
            <a:fillRect/>
          </a:stretch>
        </p:blipFill>
        <p:spPr>
          <a:xfrm>
            <a:off x="6478178" y="1510207"/>
            <a:ext cx="5025646" cy="3409751"/>
          </a:xfrm>
          <a:prstGeom prst="rect">
            <a:avLst/>
          </a:prstGeom>
        </p:spPr>
      </p:pic>
    </p:spTree>
    <p:extLst>
      <p:ext uri="{BB962C8B-B14F-4D97-AF65-F5344CB8AC3E}">
        <p14:creationId xmlns:p14="http://schemas.microsoft.com/office/powerpoint/2010/main" val="2483527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AD1664E-D00B-442A-9BA5-531BAC9304BC}"/>
              </a:ext>
            </a:extLst>
          </p:cNvPr>
          <p:cNvPicPr>
            <a:picLocks noChangeAspect="1"/>
          </p:cNvPicPr>
          <p:nvPr/>
        </p:nvPicPr>
        <p:blipFill>
          <a:blip r:embed="rId2"/>
          <a:stretch>
            <a:fillRect/>
          </a:stretch>
        </p:blipFill>
        <p:spPr>
          <a:xfrm>
            <a:off x="534072" y="3145151"/>
            <a:ext cx="9411040" cy="3429228"/>
          </a:xfrm>
          <a:prstGeom prst="rect">
            <a:avLst/>
          </a:prstGeom>
        </p:spPr>
      </p:pic>
      <p:sp>
        <p:nvSpPr>
          <p:cNvPr id="7" name="Rectangle 6">
            <a:extLst>
              <a:ext uri="{FF2B5EF4-FFF2-40B4-BE49-F238E27FC236}">
                <a16:creationId xmlns:a16="http://schemas.microsoft.com/office/drawing/2014/main" id="{B26E2145-76BD-41FA-BE52-334CB99533F8}"/>
              </a:ext>
            </a:extLst>
          </p:cNvPr>
          <p:cNvSpPr/>
          <p:nvPr/>
        </p:nvSpPr>
        <p:spPr>
          <a:xfrm>
            <a:off x="9945112" y="1092425"/>
            <a:ext cx="2095837" cy="112479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Step 1 &amp; 2</a:t>
            </a:r>
          </a:p>
        </p:txBody>
      </p:sp>
      <p:sp>
        <p:nvSpPr>
          <p:cNvPr id="8" name="Rectangle 7">
            <a:extLst>
              <a:ext uri="{FF2B5EF4-FFF2-40B4-BE49-F238E27FC236}">
                <a16:creationId xmlns:a16="http://schemas.microsoft.com/office/drawing/2014/main" id="{6DBFF8B8-BF5E-43BD-8CC9-6E1C9B0B05B1}"/>
              </a:ext>
            </a:extLst>
          </p:cNvPr>
          <p:cNvSpPr/>
          <p:nvPr/>
        </p:nvSpPr>
        <p:spPr>
          <a:xfrm>
            <a:off x="9945112" y="3631975"/>
            <a:ext cx="2095837" cy="112479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Step 3</a:t>
            </a:r>
          </a:p>
        </p:txBody>
      </p:sp>
      <p:pic>
        <p:nvPicPr>
          <p:cNvPr id="11" name="Picture 10">
            <a:extLst>
              <a:ext uri="{FF2B5EF4-FFF2-40B4-BE49-F238E27FC236}">
                <a16:creationId xmlns:a16="http://schemas.microsoft.com/office/drawing/2014/main" id="{6D1B35FC-CB6A-46A9-B947-4DB0E5779DE4}"/>
              </a:ext>
            </a:extLst>
          </p:cNvPr>
          <p:cNvPicPr>
            <a:picLocks noChangeAspect="1"/>
          </p:cNvPicPr>
          <p:nvPr/>
        </p:nvPicPr>
        <p:blipFill>
          <a:blip r:embed="rId3"/>
          <a:stretch>
            <a:fillRect/>
          </a:stretch>
        </p:blipFill>
        <p:spPr>
          <a:xfrm>
            <a:off x="598810" y="608382"/>
            <a:ext cx="8906634" cy="2245476"/>
          </a:xfrm>
          <a:prstGeom prst="rect">
            <a:avLst/>
          </a:prstGeom>
        </p:spPr>
      </p:pic>
    </p:spTree>
    <p:extLst>
      <p:ext uri="{BB962C8B-B14F-4D97-AF65-F5344CB8AC3E}">
        <p14:creationId xmlns:p14="http://schemas.microsoft.com/office/powerpoint/2010/main" val="3387439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768743" y="495519"/>
            <a:ext cx="8229600" cy="580926"/>
          </a:xfrm>
        </p:spPr>
        <p:txBody>
          <a:bodyPr>
            <a:normAutofit/>
          </a:bodyPr>
          <a:lstStyle/>
          <a:p>
            <a:pPr algn="l"/>
            <a:r>
              <a:rPr lang="en-GB" sz="2800" b="1" dirty="0"/>
              <a:t>Carry out your plan: show your reasoning</a:t>
            </a:r>
          </a:p>
        </p:txBody>
      </p:sp>
      <p:sp>
        <p:nvSpPr>
          <p:cNvPr id="7" name="TextBox 6">
            <a:extLst>
              <a:ext uri="{FF2B5EF4-FFF2-40B4-BE49-F238E27FC236}">
                <a16:creationId xmlns:a16="http://schemas.microsoft.com/office/drawing/2014/main" id="{9C2C7A72-7C4A-4506-8DEE-575441380A26}"/>
              </a:ext>
            </a:extLst>
          </p:cNvPr>
          <p:cNvSpPr txBox="1"/>
          <p:nvPr/>
        </p:nvSpPr>
        <p:spPr>
          <a:xfrm>
            <a:off x="404081" y="1076445"/>
            <a:ext cx="4518053" cy="5632311"/>
          </a:xfrm>
          <a:prstGeom prst="rect">
            <a:avLst/>
          </a:prstGeom>
          <a:solidFill>
            <a:schemeClr val="accent5">
              <a:lumMod val="20000"/>
              <a:lumOff val="80000"/>
            </a:schemeClr>
          </a:solidFill>
        </p:spPr>
        <p:txBody>
          <a:bodyPr wrap="square" rtlCol="0">
            <a:spAutoFit/>
          </a:bodyPr>
          <a:lstStyle/>
          <a:p>
            <a:r>
              <a:rPr lang="en-GB" b="1" dirty="0"/>
              <a:t>Step 1: Represent the problem in a bar model to show the temperatures recorded for the five days.</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2: Add together the temperatures from each day to find the total temperature for the five days.</a:t>
            </a:r>
          </a:p>
          <a:p>
            <a:r>
              <a:rPr lang="en-GB" dirty="0">
                <a:cs typeface="Times New Roman" panose="02020603050405020304" pitchFamily="18" charset="0"/>
              </a:rPr>
              <a:t>8.1 + 9.3 + 11.9 + 11.8 + 12.4 = 53.5 degrees</a:t>
            </a:r>
          </a:p>
          <a:p>
            <a:endParaRPr lang="en-GB" b="1" dirty="0">
              <a:cs typeface="Times New Roman" panose="02020603050405020304" pitchFamily="18" charset="0"/>
            </a:endParaRPr>
          </a:p>
          <a:p>
            <a:endParaRPr lang="en-GB" dirty="0">
              <a:cs typeface="Times New Roman" panose="02020603050405020304" pitchFamily="18" charset="0"/>
            </a:endParaRPr>
          </a:p>
          <a:p>
            <a:r>
              <a:rPr lang="en-GB" b="1" dirty="0">
                <a:cs typeface="Times New Roman" panose="02020603050405020304" pitchFamily="18" charset="0"/>
              </a:rPr>
              <a:t>Step 3: Divide the total temperature by the number of days there are to find the average (mean) temperature for the five days.</a:t>
            </a:r>
          </a:p>
          <a:p>
            <a:r>
              <a:rPr lang="en-GB" dirty="0">
                <a:cs typeface="Times New Roman" panose="02020603050405020304" pitchFamily="18" charset="0"/>
              </a:rPr>
              <a:t>53.3 ÷ 5 = 10.7 degrees</a:t>
            </a:r>
          </a:p>
          <a:p>
            <a:endParaRPr lang="en-GB" dirty="0">
              <a:cs typeface="Times New Roman" panose="02020603050405020304" pitchFamily="18" charset="0"/>
            </a:endParaRPr>
          </a:p>
          <a:p>
            <a:r>
              <a:rPr lang="en-GB" dirty="0">
                <a:cs typeface="Times New Roman" panose="02020603050405020304" pitchFamily="18" charset="0"/>
              </a:rPr>
              <a:t>10.7 degrees is the mean maximum temperature for the five days.</a:t>
            </a:r>
          </a:p>
        </p:txBody>
      </p:sp>
      <p:sp>
        <p:nvSpPr>
          <p:cNvPr id="8" name="Text Box 2">
            <a:extLst>
              <a:ext uri="{FF2B5EF4-FFF2-40B4-BE49-F238E27FC236}">
                <a16:creationId xmlns:a16="http://schemas.microsoft.com/office/drawing/2014/main" id="{D775A32F-6EE0-4238-AD7B-00A6AE703C11}"/>
              </a:ext>
            </a:extLst>
          </p:cNvPr>
          <p:cNvSpPr txBox="1">
            <a:spLocks noChangeArrowheads="1"/>
          </p:cNvSpPr>
          <p:nvPr/>
        </p:nvSpPr>
        <p:spPr bwMode="auto">
          <a:xfrm>
            <a:off x="1524000" y="1"/>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11" name="Content Placeholder 6">
            <a:extLst>
              <a:ext uri="{FF2B5EF4-FFF2-40B4-BE49-F238E27FC236}">
                <a16:creationId xmlns:a16="http://schemas.microsoft.com/office/drawing/2014/main" id="{2AF30C61-9CD0-4747-81DE-2CB5C4DE6B4D}"/>
              </a:ext>
            </a:extLst>
          </p:cNvPr>
          <p:cNvSpPr>
            <a:spLocks noGrp="1"/>
          </p:cNvSpPr>
          <p:nvPr>
            <p:ph idx="1"/>
          </p:nvPr>
        </p:nvSpPr>
        <p:spPr>
          <a:xfrm>
            <a:off x="5344208" y="1801733"/>
            <a:ext cx="6419850" cy="4573560"/>
          </a:xfrm>
          <a:prstGeom prst="rect">
            <a:avLst/>
          </a:prstGeom>
          <a:solidFill>
            <a:schemeClr val="bg2"/>
          </a:solidFill>
        </p:spPr>
        <p:txBody>
          <a:bodyPr wrap="square">
            <a:spAutoFit/>
          </a:bodyPr>
          <a:lstStyle/>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buNone/>
            </a:pPr>
            <a:endParaRPr lang="en-US" dirty="0">
              <a:latin typeface="+mn-lt"/>
              <a:ea typeface="Bariol" charset="0"/>
              <a:cs typeface="Bariol" charset="0"/>
            </a:endParaRPr>
          </a:p>
          <a:p>
            <a:pPr marL="0" indent="0" algn="ctr">
              <a:buNone/>
            </a:pPr>
            <a:r>
              <a:rPr lang="en-US" dirty="0">
                <a:latin typeface="+mn-lt"/>
                <a:ea typeface="Bariol" charset="0"/>
                <a:cs typeface="Bariol" charset="0"/>
              </a:rPr>
              <a:t>What was the mean maximum temperature?</a:t>
            </a:r>
          </a:p>
        </p:txBody>
      </p:sp>
      <p:pic>
        <p:nvPicPr>
          <p:cNvPr id="6" name="Picture 5">
            <a:extLst>
              <a:ext uri="{FF2B5EF4-FFF2-40B4-BE49-F238E27FC236}">
                <a16:creationId xmlns:a16="http://schemas.microsoft.com/office/drawing/2014/main" id="{38CE4369-76B9-4017-8005-0795B5148D98}"/>
              </a:ext>
            </a:extLst>
          </p:cNvPr>
          <p:cNvPicPr>
            <a:picLocks noChangeAspect="1"/>
          </p:cNvPicPr>
          <p:nvPr/>
        </p:nvPicPr>
        <p:blipFill>
          <a:blip r:embed="rId2"/>
          <a:stretch>
            <a:fillRect/>
          </a:stretch>
        </p:blipFill>
        <p:spPr>
          <a:xfrm>
            <a:off x="6316338" y="1919378"/>
            <a:ext cx="5025646" cy="3409751"/>
          </a:xfrm>
          <a:prstGeom prst="rect">
            <a:avLst/>
          </a:prstGeom>
        </p:spPr>
      </p:pic>
    </p:spTree>
    <p:extLst>
      <p:ext uri="{BB962C8B-B14F-4D97-AF65-F5344CB8AC3E}">
        <p14:creationId xmlns:p14="http://schemas.microsoft.com/office/powerpoint/2010/main" val="3415331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5D6E59A-E03D-4FF5-9777-F644689C128D}"/>
              </a:ext>
            </a:extLst>
          </p:cNvPr>
          <p:cNvPicPr>
            <a:picLocks noChangeAspect="1"/>
          </p:cNvPicPr>
          <p:nvPr/>
        </p:nvPicPr>
        <p:blipFill>
          <a:blip r:embed="rId2"/>
          <a:stretch>
            <a:fillRect/>
          </a:stretch>
        </p:blipFill>
        <p:spPr>
          <a:xfrm>
            <a:off x="57835" y="3149707"/>
            <a:ext cx="9444409" cy="3623327"/>
          </a:xfrm>
          <a:prstGeom prst="rect">
            <a:avLst/>
          </a:prstGeom>
        </p:spPr>
      </p:pic>
      <p:sp>
        <p:nvSpPr>
          <p:cNvPr id="9" name="Rectangle 8">
            <a:extLst>
              <a:ext uri="{FF2B5EF4-FFF2-40B4-BE49-F238E27FC236}">
                <a16:creationId xmlns:a16="http://schemas.microsoft.com/office/drawing/2014/main" id="{5F56A33C-F9C8-4623-A12C-CC091DC91540}"/>
              </a:ext>
            </a:extLst>
          </p:cNvPr>
          <p:cNvSpPr/>
          <p:nvPr/>
        </p:nvSpPr>
        <p:spPr>
          <a:xfrm>
            <a:off x="9646708" y="117334"/>
            <a:ext cx="2157878" cy="1056011"/>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1: Draw the bar model </a:t>
            </a:r>
          </a:p>
        </p:txBody>
      </p:sp>
      <p:sp>
        <p:nvSpPr>
          <p:cNvPr id="12" name="Rectangle 11">
            <a:extLst>
              <a:ext uri="{FF2B5EF4-FFF2-40B4-BE49-F238E27FC236}">
                <a16:creationId xmlns:a16="http://schemas.microsoft.com/office/drawing/2014/main" id="{133AF015-9530-40B7-9CF7-1C9D29970671}"/>
              </a:ext>
            </a:extLst>
          </p:cNvPr>
          <p:cNvSpPr/>
          <p:nvPr/>
        </p:nvSpPr>
        <p:spPr>
          <a:xfrm>
            <a:off x="9646708" y="1354067"/>
            <a:ext cx="2157878" cy="230353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2: Find the total of the temperatures for the five days: </a:t>
            </a:r>
            <a:r>
              <a:rPr lang="en-GB" i="1" dirty="0">
                <a:solidFill>
                  <a:schemeClr val="tx1"/>
                </a:solidFill>
              </a:rPr>
              <a:t>8.1 + 9.3 + 11.9 + 11.8 + 12.4 = 53.5 degrees</a:t>
            </a:r>
            <a:endParaRPr lang="en-GB" b="1" i="1" dirty="0">
              <a:solidFill>
                <a:schemeClr val="tx1"/>
              </a:solidFill>
            </a:endParaRPr>
          </a:p>
          <a:p>
            <a:pPr algn="ctr"/>
            <a:endParaRPr lang="en-GB" b="1" i="1" dirty="0">
              <a:solidFill>
                <a:schemeClr val="tx1"/>
              </a:solidFill>
            </a:endParaRPr>
          </a:p>
        </p:txBody>
      </p:sp>
      <p:sp>
        <p:nvSpPr>
          <p:cNvPr id="13" name="Rectangle 12">
            <a:extLst>
              <a:ext uri="{FF2B5EF4-FFF2-40B4-BE49-F238E27FC236}">
                <a16:creationId xmlns:a16="http://schemas.microsoft.com/office/drawing/2014/main" id="{92BA8E12-F769-4D45-AAD6-6185669E1071}"/>
              </a:ext>
            </a:extLst>
          </p:cNvPr>
          <p:cNvSpPr/>
          <p:nvPr/>
        </p:nvSpPr>
        <p:spPr>
          <a:xfrm>
            <a:off x="9646708" y="3894569"/>
            <a:ext cx="2157878" cy="2303533"/>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Step 3: Divide the total temperature by the number of days there are:</a:t>
            </a:r>
          </a:p>
          <a:p>
            <a:pPr algn="ctr"/>
            <a:r>
              <a:rPr lang="en-GB" b="1" i="1" dirty="0">
                <a:solidFill>
                  <a:schemeClr val="tx1"/>
                </a:solidFill>
              </a:rPr>
              <a:t>53.5 ÷ 5 = 10.7 degrees</a:t>
            </a:r>
          </a:p>
        </p:txBody>
      </p:sp>
      <p:sp>
        <p:nvSpPr>
          <p:cNvPr id="14" name="Rectangle 13">
            <a:extLst>
              <a:ext uri="{FF2B5EF4-FFF2-40B4-BE49-F238E27FC236}">
                <a16:creationId xmlns:a16="http://schemas.microsoft.com/office/drawing/2014/main" id="{F597CB1C-23A5-4A46-92F1-80C84DE6E319}"/>
              </a:ext>
            </a:extLst>
          </p:cNvPr>
          <p:cNvSpPr/>
          <p:nvPr/>
        </p:nvSpPr>
        <p:spPr>
          <a:xfrm>
            <a:off x="6910250" y="5570018"/>
            <a:ext cx="2322761" cy="120301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i="1" dirty="0">
                <a:solidFill>
                  <a:schemeClr val="tx1"/>
                </a:solidFill>
              </a:rPr>
              <a:t>The mean maximum temperature = 10.7 degrees</a:t>
            </a:r>
          </a:p>
        </p:txBody>
      </p:sp>
      <p:pic>
        <p:nvPicPr>
          <p:cNvPr id="3" name="Picture 2">
            <a:extLst>
              <a:ext uri="{FF2B5EF4-FFF2-40B4-BE49-F238E27FC236}">
                <a16:creationId xmlns:a16="http://schemas.microsoft.com/office/drawing/2014/main" id="{395DA19C-8C5F-4426-A0CA-60B7040F5448}"/>
              </a:ext>
            </a:extLst>
          </p:cNvPr>
          <p:cNvPicPr>
            <a:picLocks noChangeAspect="1"/>
          </p:cNvPicPr>
          <p:nvPr/>
        </p:nvPicPr>
        <p:blipFill>
          <a:blip r:embed="rId3"/>
          <a:stretch>
            <a:fillRect/>
          </a:stretch>
        </p:blipFill>
        <p:spPr>
          <a:xfrm>
            <a:off x="77841" y="299481"/>
            <a:ext cx="9279939" cy="2303532"/>
          </a:xfrm>
          <a:prstGeom prst="rect">
            <a:avLst/>
          </a:prstGeom>
        </p:spPr>
      </p:pic>
    </p:spTree>
    <p:extLst>
      <p:ext uri="{BB962C8B-B14F-4D97-AF65-F5344CB8AC3E}">
        <p14:creationId xmlns:p14="http://schemas.microsoft.com/office/powerpoint/2010/main" val="2895142760"/>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999</Words>
  <Application>Microsoft Office PowerPoint</Application>
  <PresentationFormat>Widescreen</PresentationFormat>
  <Paragraphs>156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Symbol</vt:lpstr>
      <vt:lpstr>3_HIAS PowerPoint template</vt:lpstr>
      <vt:lpstr>Year 6</vt:lpstr>
      <vt:lpstr> HIAS Blended Learning Resource</vt:lpstr>
      <vt:lpstr>PowerPoint Presentation</vt:lpstr>
      <vt:lpstr>Calculate and interpret the mean as an average. </vt:lpstr>
      <vt:lpstr>Understand the problem</vt:lpstr>
      <vt:lpstr>Make a Plan</vt:lpstr>
      <vt:lpstr>PowerPoint Presentation</vt:lpstr>
      <vt:lpstr>Carry out your plan: show your reasoning</vt:lpstr>
      <vt:lpstr>PowerPoint Presentation</vt:lpstr>
      <vt:lpstr>Review your solution: does it seem reasonable? Which steps/ parts did you find easy and which harder?</vt:lpstr>
      <vt:lpstr>Now try this one</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Spencer, Kathryn</cp:lastModifiedBy>
  <cp:revision>11</cp:revision>
  <dcterms:created xsi:type="dcterms:W3CDTF">2021-01-05T11:02:27Z</dcterms:created>
  <dcterms:modified xsi:type="dcterms:W3CDTF">2021-02-02T10:03:58Z</dcterms:modified>
</cp:coreProperties>
</file>