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38" r:id="rId8"/>
    <p:sldId id="2639" r:id="rId9"/>
    <p:sldId id="2644" r:id="rId10"/>
    <p:sldId id="2646"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D37B3F-DED9-473A-A3FD-7D0895C733F6}" v="14" dt="2021-02-24T13:59:15.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79" d="100"/>
          <a:sy n="79" d="100"/>
        </p:scale>
        <p:origin x="140"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Spencer" userId="507b2884-31fe-42e9-a7f3-1f123cbf5404" providerId="ADAL" clId="{5ED37B3F-DED9-473A-A3FD-7D0895C733F6}"/>
    <pc:docChg chg="custSel addSld modSld">
      <pc:chgData name="Kathryn Spencer" userId="507b2884-31fe-42e9-a7f3-1f123cbf5404" providerId="ADAL" clId="{5ED37B3F-DED9-473A-A3FD-7D0895C733F6}" dt="2021-02-24T14:01:24.015" v="2406" actId="1076"/>
      <pc:docMkLst>
        <pc:docMk/>
      </pc:docMkLst>
      <pc:sldChg chg="addSp modSp mod">
        <pc:chgData name="Kathryn Spencer" userId="507b2884-31fe-42e9-a7f3-1f123cbf5404" providerId="ADAL" clId="{5ED37B3F-DED9-473A-A3FD-7D0895C733F6}" dt="2021-02-24T14:01:24.015" v="2406" actId="1076"/>
        <pc:sldMkLst>
          <pc:docMk/>
          <pc:sldMk cId="4061990253" sldId="262"/>
        </pc:sldMkLst>
        <pc:spChg chg="mod">
          <ac:chgData name="Kathryn Spencer" userId="507b2884-31fe-42e9-a7f3-1f123cbf5404" providerId="ADAL" clId="{5ED37B3F-DED9-473A-A3FD-7D0895C733F6}" dt="2021-02-24T13:04:25.435" v="74" actId="20577"/>
          <ac:spMkLst>
            <pc:docMk/>
            <pc:sldMk cId="4061990253" sldId="262"/>
            <ac:spMk id="2" creationId="{7E4AB234-D801-4FC2-BB72-FAB9C8B21463}"/>
          </ac:spMkLst>
        </pc:spChg>
        <pc:spChg chg="mod">
          <ac:chgData name="Kathryn Spencer" userId="507b2884-31fe-42e9-a7f3-1f123cbf5404" providerId="ADAL" clId="{5ED37B3F-DED9-473A-A3FD-7D0895C733F6}" dt="2021-02-24T13:13:54.665" v="111" actId="20577"/>
          <ac:spMkLst>
            <pc:docMk/>
            <pc:sldMk cId="4061990253" sldId="262"/>
            <ac:spMk id="5" creationId="{0BF96865-8128-471D-B202-42AFC1741DB7}"/>
          </ac:spMkLst>
        </pc:spChg>
        <pc:spChg chg="add mod">
          <ac:chgData name="Kathryn Spencer" userId="507b2884-31fe-42e9-a7f3-1f123cbf5404" providerId="ADAL" clId="{5ED37B3F-DED9-473A-A3FD-7D0895C733F6}" dt="2021-02-24T14:01:24.015" v="2406" actId="1076"/>
          <ac:spMkLst>
            <pc:docMk/>
            <pc:sldMk cId="4061990253" sldId="262"/>
            <ac:spMk id="8" creationId="{D762ED7A-7E9F-44FF-B514-FC7EF14750B0}"/>
          </ac:spMkLst>
        </pc:spChg>
        <pc:picChg chg="add mod">
          <ac:chgData name="Kathryn Spencer" userId="507b2884-31fe-42e9-a7f3-1f123cbf5404" providerId="ADAL" clId="{5ED37B3F-DED9-473A-A3FD-7D0895C733F6}" dt="2021-02-24T13:13:53.277" v="110" actId="14100"/>
          <ac:picMkLst>
            <pc:docMk/>
            <pc:sldMk cId="4061990253" sldId="262"/>
            <ac:picMk id="4" creationId="{62D4D96D-DF5D-4A87-90D9-BCED831276C8}"/>
          </ac:picMkLst>
        </pc:picChg>
      </pc:sldChg>
      <pc:sldChg chg="modSp mod">
        <pc:chgData name="Kathryn Spencer" userId="507b2884-31fe-42e9-a7f3-1f123cbf5404" providerId="ADAL" clId="{5ED37B3F-DED9-473A-A3FD-7D0895C733F6}" dt="2021-02-24T12:59:33.755" v="70" actId="20577"/>
        <pc:sldMkLst>
          <pc:docMk/>
          <pc:sldMk cId="4284245350" sldId="272"/>
        </pc:sldMkLst>
        <pc:spChg chg="mod">
          <ac:chgData name="Kathryn Spencer" userId="507b2884-31fe-42e9-a7f3-1f123cbf5404" providerId="ADAL" clId="{5ED37B3F-DED9-473A-A3FD-7D0895C733F6}" dt="2021-02-24T12:59:33.755" v="70" actId="20577"/>
          <ac:spMkLst>
            <pc:docMk/>
            <pc:sldMk cId="4284245350" sldId="272"/>
            <ac:spMk id="3" creationId="{00000000-0000-0000-0000-000000000000}"/>
          </ac:spMkLst>
        </pc:spChg>
      </pc:sldChg>
      <pc:sldChg chg="addSp modSp mod">
        <pc:chgData name="Kathryn Spencer" userId="507b2884-31fe-42e9-a7f3-1f123cbf5404" providerId="ADAL" clId="{5ED37B3F-DED9-473A-A3FD-7D0895C733F6}" dt="2021-02-24T13:18:56.830" v="667" actId="20577"/>
        <pc:sldMkLst>
          <pc:docMk/>
          <pc:sldMk cId="564609733" sldId="273"/>
        </pc:sldMkLst>
        <pc:spChg chg="mod">
          <ac:chgData name="Kathryn Spencer" userId="507b2884-31fe-42e9-a7f3-1f123cbf5404" providerId="ADAL" clId="{5ED37B3F-DED9-473A-A3FD-7D0895C733F6}" dt="2021-02-24T13:18:56.830" v="667" actId="20577"/>
          <ac:spMkLst>
            <pc:docMk/>
            <pc:sldMk cId="564609733" sldId="273"/>
            <ac:spMk id="10" creationId="{4354E2B1-015F-49CE-9770-4DDD36444C69}"/>
          </ac:spMkLst>
        </pc:spChg>
        <pc:picChg chg="add mod">
          <ac:chgData name="Kathryn Spencer" userId="507b2884-31fe-42e9-a7f3-1f123cbf5404" providerId="ADAL" clId="{5ED37B3F-DED9-473A-A3FD-7D0895C733F6}" dt="2021-02-24T13:14:07.086" v="113" actId="1076"/>
          <ac:picMkLst>
            <pc:docMk/>
            <pc:sldMk cId="564609733" sldId="273"/>
            <ac:picMk id="6" creationId="{5D76760C-15C4-4A51-ABE8-BFAA5CAFD219}"/>
          </ac:picMkLst>
        </pc:picChg>
      </pc:sldChg>
      <pc:sldChg chg="addSp modSp mod">
        <pc:chgData name="Kathryn Spencer" userId="507b2884-31fe-42e9-a7f3-1f123cbf5404" providerId="ADAL" clId="{5ED37B3F-DED9-473A-A3FD-7D0895C733F6}" dt="2021-02-24T13:23:56.536" v="1277" actId="20577"/>
        <pc:sldMkLst>
          <pc:docMk/>
          <pc:sldMk cId="2483527723" sldId="2637"/>
        </pc:sldMkLst>
        <pc:spChg chg="mod">
          <ac:chgData name="Kathryn Spencer" userId="507b2884-31fe-42e9-a7f3-1f123cbf5404" providerId="ADAL" clId="{5ED37B3F-DED9-473A-A3FD-7D0895C733F6}" dt="2021-02-24T13:23:56.536" v="1277" actId="20577"/>
          <ac:spMkLst>
            <pc:docMk/>
            <pc:sldMk cId="2483527723" sldId="2637"/>
            <ac:spMk id="3" creationId="{C108D53A-CBF5-4B0E-8282-15120F8F0D36}"/>
          </ac:spMkLst>
        </pc:spChg>
        <pc:picChg chg="add mod">
          <ac:chgData name="Kathryn Spencer" userId="507b2884-31fe-42e9-a7f3-1f123cbf5404" providerId="ADAL" clId="{5ED37B3F-DED9-473A-A3FD-7D0895C733F6}" dt="2021-02-24T13:09:11.377" v="83" actId="1076"/>
          <ac:picMkLst>
            <pc:docMk/>
            <pc:sldMk cId="2483527723" sldId="2637"/>
            <ac:picMk id="6" creationId="{F3149DB7-E271-4CC8-8639-9A42811E1CA3}"/>
          </ac:picMkLst>
        </pc:picChg>
      </pc:sldChg>
      <pc:sldChg chg="addSp delSp modSp mod">
        <pc:chgData name="Kathryn Spencer" userId="507b2884-31fe-42e9-a7f3-1f123cbf5404" providerId="ADAL" clId="{5ED37B3F-DED9-473A-A3FD-7D0895C733F6}" dt="2021-02-24T13:32:00.254" v="1285" actId="14100"/>
        <pc:sldMkLst>
          <pc:docMk/>
          <pc:sldMk cId="3387439793" sldId="2638"/>
        </pc:sldMkLst>
        <pc:spChg chg="del">
          <ac:chgData name="Kathryn Spencer" userId="507b2884-31fe-42e9-a7f3-1f123cbf5404" providerId="ADAL" clId="{5ED37B3F-DED9-473A-A3FD-7D0895C733F6}" dt="2021-02-24T13:24:03.920" v="1278" actId="478"/>
          <ac:spMkLst>
            <pc:docMk/>
            <pc:sldMk cId="3387439793" sldId="2638"/>
            <ac:spMk id="2" creationId="{B4718B10-2DAF-4E11-9FD0-7BA96F20A1A1}"/>
          </ac:spMkLst>
        </pc:spChg>
        <pc:picChg chg="add mod">
          <ac:chgData name="Kathryn Spencer" userId="507b2884-31fe-42e9-a7f3-1f123cbf5404" providerId="ADAL" clId="{5ED37B3F-DED9-473A-A3FD-7D0895C733F6}" dt="2021-02-24T13:31:28.987" v="1281" actId="1076"/>
          <ac:picMkLst>
            <pc:docMk/>
            <pc:sldMk cId="3387439793" sldId="2638"/>
            <ac:picMk id="4" creationId="{74B93EC7-2186-40EC-82AE-97258576D0F9}"/>
          </ac:picMkLst>
        </pc:picChg>
        <pc:picChg chg="add mod">
          <ac:chgData name="Kathryn Spencer" userId="507b2884-31fe-42e9-a7f3-1f123cbf5404" providerId="ADAL" clId="{5ED37B3F-DED9-473A-A3FD-7D0895C733F6}" dt="2021-02-24T13:32:00.254" v="1285" actId="14100"/>
          <ac:picMkLst>
            <pc:docMk/>
            <pc:sldMk cId="3387439793" sldId="2638"/>
            <ac:picMk id="6" creationId="{C826D649-1AAA-4A63-ABF0-C35B744E7911}"/>
          </ac:picMkLst>
        </pc:picChg>
      </pc:sldChg>
      <pc:sldChg chg="addSp modSp mod">
        <pc:chgData name="Kathryn Spencer" userId="507b2884-31fe-42e9-a7f3-1f123cbf5404" providerId="ADAL" clId="{5ED37B3F-DED9-473A-A3FD-7D0895C733F6}" dt="2021-02-24T13:50:05.712" v="1579" actId="20577"/>
        <pc:sldMkLst>
          <pc:docMk/>
          <pc:sldMk cId="3415331786" sldId="2639"/>
        </pc:sldMkLst>
        <pc:spChg chg="mod">
          <ac:chgData name="Kathryn Spencer" userId="507b2884-31fe-42e9-a7f3-1f123cbf5404" providerId="ADAL" clId="{5ED37B3F-DED9-473A-A3FD-7D0895C733F6}" dt="2021-02-24T13:50:05.712" v="1579" actId="20577"/>
          <ac:spMkLst>
            <pc:docMk/>
            <pc:sldMk cId="3415331786" sldId="2639"/>
            <ac:spMk id="7" creationId="{9C2C7A72-7C4A-4506-8DEE-575441380A26}"/>
          </ac:spMkLst>
        </pc:spChg>
        <pc:picChg chg="add mod">
          <ac:chgData name="Kathryn Spencer" userId="507b2884-31fe-42e9-a7f3-1f123cbf5404" providerId="ADAL" clId="{5ED37B3F-DED9-473A-A3FD-7D0895C733F6}" dt="2021-02-24T13:09:24.242" v="87" actId="1076"/>
          <ac:picMkLst>
            <pc:docMk/>
            <pc:sldMk cId="3415331786" sldId="2639"/>
            <ac:picMk id="6" creationId="{8DC14E96-908A-4DC7-83B0-7250CA94233F}"/>
          </ac:picMkLst>
        </pc:picChg>
      </pc:sldChg>
      <pc:sldChg chg="addSp modSp mod">
        <pc:chgData name="Kathryn Spencer" userId="507b2884-31fe-42e9-a7f3-1f123cbf5404" providerId="ADAL" clId="{5ED37B3F-DED9-473A-A3FD-7D0895C733F6}" dt="2021-02-24T13:56:58.786" v="2347" actId="20577"/>
        <pc:sldMkLst>
          <pc:docMk/>
          <pc:sldMk cId="2384819719" sldId="2641"/>
        </pc:sldMkLst>
        <pc:spChg chg="mod">
          <ac:chgData name="Kathryn Spencer" userId="507b2884-31fe-42e9-a7f3-1f123cbf5404" providerId="ADAL" clId="{5ED37B3F-DED9-473A-A3FD-7D0895C733F6}" dt="2021-02-24T13:56:58.786" v="2347" actId="20577"/>
          <ac:spMkLst>
            <pc:docMk/>
            <pc:sldMk cId="2384819719" sldId="2641"/>
            <ac:spMk id="7" creationId="{82B95C2A-ABE7-40E7-8C98-4D1427C073AA}"/>
          </ac:spMkLst>
        </pc:spChg>
        <pc:picChg chg="add mod">
          <ac:chgData name="Kathryn Spencer" userId="507b2884-31fe-42e9-a7f3-1f123cbf5404" providerId="ADAL" clId="{5ED37B3F-DED9-473A-A3FD-7D0895C733F6}" dt="2021-02-24T13:09:36.699" v="90" actId="14100"/>
          <ac:picMkLst>
            <pc:docMk/>
            <pc:sldMk cId="2384819719" sldId="2641"/>
            <ac:picMk id="8" creationId="{C91887B4-A7AD-440C-A146-F94D8E1AEA3F}"/>
          </ac:picMkLst>
        </pc:picChg>
      </pc:sldChg>
      <pc:sldChg chg="addSp modSp mod">
        <pc:chgData name="Kathryn Spencer" userId="507b2884-31fe-42e9-a7f3-1f123cbf5404" providerId="ADAL" clId="{5ED37B3F-DED9-473A-A3FD-7D0895C733F6}" dt="2021-02-24T13:59:55.544" v="2404" actId="120"/>
        <pc:sldMkLst>
          <pc:docMk/>
          <pc:sldMk cId="3123064864" sldId="2642"/>
        </pc:sldMkLst>
        <pc:spChg chg="add mod">
          <ac:chgData name="Kathryn Spencer" userId="507b2884-31fe-42e9-a7f3-1f123cbf5404" providerId="ADAL" clId="{5ED37B3F-DED9-473A-A3FD-7D0895C733F6}" dt="2021-02-24T13:57:59.286" v="2358" actId="1076"/>
          <ac:spMkLst>
            <pc:docMk/>
            <pc:sldMk cId="3123064864" sldId="2642"/>
            <ac:spMk id="3" creationId="{2E6DCB93-403C-463A-95B8-3FA5556BA96F}"/>
          </ac:spMkLst>
        </pc:spChg>
        <pc:spChg chg="mod">
          <ac:chgData name="Kathryn Spencer" userId="507b2884-31fe-42e9-a7f3-1f123cbf5404" providerId="ADAL" clId="{5ED37B3F-DED9-473A-A3FD-7D0895C733F6}" dt="2021-02-24T13:09:45.574" v="104" actId="20577"/>
          <ac:spMkLst>
            <pc:docMk/>
            <pc:sldMk cId="3123064864" sldId="2642"/>
            <ac:spMk id="6" creationId="{1678FD38-1421-43FD-A6FF-C882039887D2}"/>
          </ac:spMkLst>
        </pc:spChg>
        <pc:spChg chg="add mod">
          <ac:chgData name="Kathryn Spencer" userId="507b2884-31fe-42e9-a7f3-1f123cbf5404" providerId="ADAL" clId="{5ED37B3F-DED9-473A-A3FD-7D0895C733F6}" dt="2021-02-24T13:59:45.301" v="2403" actId="120"/>
          <ac:spMkLst>
            <pc:docMk/>
            <pc:sldMk cId="3123064864" sldId="2642"/>
            <ac:spMk id="10" creationId="{D45F048E-B0FB-458C-89B2-EDD93746CCD9}"/>
          </ac:spMkLst>
        </pc:spChg>
        <pc:spChg chg="add mod">
          <ac:chgData name="Kathryn Spencer" userId="507b2884-31fe-42e9-a7f3-1f123cbf5404" providerId="ADAL" clId="{5ED37B3F-DED9-473A-A3FD-7D0895C733F6}" dt="2021-02-24T13:59:11.252" v="2386" actId="1076"/>
          <ac:spMkLst>
            <pc:docMk/>
            <pc:sldMk cId="3123064864" sldId="2642"/>
            <ac:spMk id="11" creationId="{3742BD4F-8D8A-47C5-9355-B127C66773A8}"/>
          </ac:spMkLst>
        </pc:spChg>
        <pc:spChg chg="add mod">
          <ac:chgData name="Kathryn Spencer" userId="507b2884-31fe-42e9-a7f3-1f123cbf5404" providerId="ADAL" clId="{5ED37B3F-DED9-473A-A3FD-7D0895C733F6}" dt="2021-02-24T13:59:55.544" v="2404" actId="120"/>
          <ac:spMkLst>
            <pc:docMk/>
            <pc:sldMk cId="3123064864" sldId="2642"/>
            <ac:spMk id="12" creationId="{43E96B96-794B-4791-8561-9E0987DF2330}"/>
          </ac:spMkLst>
        </pc:spChg>
        <pc:picChg chg="add mod">
          <ac:chgData name="Kathryn Spencer" userId="507b2884-31fe-42e9-a7f3-1f123cbf5404" providerId="ADAL" clId="{5ED37B3F-DED9-473A-A3FD-7D0895C733F6}" dt="2021-02-24T13:58:33.414" v="2368" actId="1076"/>
          <ac:picMkLst>
            <pc:docMk/>
            <pc:sldMk cId="3123064864" sldId="2642"/>
            <ac:picMk id="9" creationId="{72220D85-0ED8-49B2-B13E-147FC667446F}"/>
          </ac:picMkLst>
        </pc:picChg>
      </pc:sldChg>
      <pc:sldChg chg="addSp delSp modSp mod">
        <pc:chgData name="Kathryn Spencer" userId="507b2884-31fe-42e9-a7f3-1f123cbf5404" providerId="ADAL" clId="{5ED37B3F-DED9-473A-A3FD-7D0895C733F6}" dt="2021-02-24T13:53:44.232" v="1898" actId="20577"/>
        <pc:sldMkLst>
          <pc:docMk/>
          <pc:sldMk cId="2895142760" sldId="2644"/>
        </pc:sldMkLst>
        <pc:spChg chg="del">
          <ac:chgData name="Kathryn Spencer" userId="507b2884-31fe-42e9-a7f3-1f123cbf5404" providerId="ADAL" clId="{5ED37B3F-DED9-473A-A3FD-7D0895C733F6}" dt="2021-02-24T13:37:36.023" v="1522" actId="478"/>
          <ac:spMkLst>
            <pc:docMk/>
            <pc:sldMk cId="2895142760" sldId="2644"/>
            <ac:spMk id="4" creationId="{182FFEBF-284E-4F50-B4BC-CCACE4AA902E}"/>
          </ac:spMkLst>
        </pc:spChg>
        <pc:spChg chg="add mod">
          <ac:chgData name="Kathryn Spencer" userId="507b2884-31fe-42e9-a7f3-1f123cbf5404" providerId="ADAL" clId="{5ED37B3F-DED9-473A-A3FD-7D0895C733F6}" dt="2021-02-24T13:51:14.646" v="1658" actId="1076"/>
          <ac:spMkLst>
            <pc:docMk/>
            <pc:sldMk cId="2895142760" sldId="2644"/>
            <ac:spMk id="11" creationId="{89795ADC-0E0A-4605-B4FE-6062757D7A8F}"/>
          </ac:spMkLst>
        </pc:spChg>
        <pc:spChg chg="add mod">
          <ac:chgData name="Kathryn Spencer" userId="507b2884-31fe-42e9-a7f3-1f123cbf5404" providerId="ADAL" clId="{5ED37B3F-DED9-473A-A3FD-7D0895C733F6}" dt="2021-02-24T13:52:05.115" v="1723" actId="20577"/>
          <ac:spMkLst>
            <pc:docMk/>
            <pc:sldMk cId="2895142760" sldId="2644"/>
            <ac:spMk id="12" creationId="{2AF1C3A7-56BF-4C1F-B55E-ABB4C5250C0F}"/>
          </ac:spMkLst>
        </pc:spChg>
        <pc:spChg chg="add mod">
          <ac:chgData name="Kathryn Spencer" userId="507b2884-31fe-42e9-a7f3-1f123cbf5404" providerId="ADAL" clId="{5ED37B3F-DED9-473A-A3FD-7D0895C733F6}" dt="2021-02-24T13:52:51.951" v="1796" actId="20577"/>
          <ac:spMkLst>
            <pc:docMk/>
            <pc:sldMk cId="2895142760" sldId="2644"/>
            <ac:spMk id="13" creationId="{53F37471-26E2-4D0E-B488-664B8956A9A7}"/>
          </ac:spMkLst>
        </pc:spChg>
        <pc:spChg chg="add mod">
          <ac:chgData name="Kathryn Spencer" userId="507b2884-31fe-42e9-a7f3-1f123cbf5404" providerId="ADAL" clId="{5ED37B3F-DED9-473A-A3FD-7D0895C733F6}" dt="2021-02-24T13:53:44.232" v="1898" actId="20577"/>
          <ac:spMkLst>
            <pc:docMk/>
            <pc:sldMk cId="2895142760" sldId="2644"/>
            <ac:spMk id="14" creationId="{9252F7D7-1844-4D34-8CE9-3BAAD394B208}"/>
          </ac:spMkLst>
        </pc:spChg>
        <pc:picChg chg="add mod">
          <ac:chgData name="Kathryn Spencer" userId="507b2884-31fe-42e9-a7f3-1f123cbf5404" providerId="ADAL" clId="{5ED37B3F-DED9-473A-A3FD-7D0895C733F6}" dt="2021-02-24T13:47:38.592" v="1552" actId="14100"/>
          <ac:picMkLst>
            <pc:docMk/>
            <pc:sldMk cId="2895142760" sldId="2644"/>
            <ac:picMk id="3" creationId="{865F8229-81E9-4AB3-82B2-906A46805E96}"/>
          </ac:picMkLst>
        </pc:picChg>
        <pc:picChg chg="add mod">
          <ac:chgData name="Kathryn Spencer" userId="507b2884-31fe-42e9-a7f3-1f123cbf5404" providerId="ADAL" clId="{5ED37B3F-DED9-473A-A3FD-7D0895C733F6}" dt="2021-02-24T13:47:21.182" v="1548" actId="1076"/>
          <ac:picMkLst>
            <pc:docMk/>
            <pc:sldMk cId="2895142760" sldId="2644"/>
            <ac:picMk id="6" creationId="{6ED25797-8F21-4781-BACF-FACB0DA2DDE8}"/>
          </ac:picMkLst>
        </pc:picChg>
        <pc:picChg chg="add mod">
          <ac:chgData name="Kathryn Spencer" userId="507b2884-31fe-42e9-a7f3-1f123cbf5404" providerId="ADAL" clId="{5ED37B3F-DED9-473A-A3FD-7D0895C733F6}" dt="2021-02-24T13:52:02.361" v="1722" actId="14100"/>
          <ac:picMkLst>
            <pc:docMk/>
            <pc:sldMk cId="2895142760" sldId="2644"/>
            <ac:picMk id="8" creationId="{D5289DC7-69BC-4033-B742-67FCC0DCF600}"/>
          </ac:picMkLst>
        </pc:picChg>
        <pc:picChg chg="add mod">
          <ac:chgData name="Kathryn Spencer" userId="507b2884-31fe-42e9-a7f3-1f123cbf5404" providerId="ADAL" clId="{5ED37B3F-DED9-473A-A3FD-7D0895C733F6}" dt="2021-02-24T13:47:26.653" v="1550" actId="1076"/>
          <ac:picMkLst>
            <pc:docMk/>
            <pc:sldMk cId="2895142760" sldId="2644"/>
            <ac:picMk id="10" creationId="{6A015B47-BD1E-45A0-86EF-0E17A1693CD7}"/>
          </ac:picMkLst>
        </pc:picChg>
      </pc:sldChg>
      <pc:sldChg chg="addSp modSp new mod">
        <pc:chgData name="Kathryn Spencer" userId="507b2884-31fe-42e9-a7f3-1f123cbf5404" providerId="ADAL" clId="{5ED37B3F-DED9-473A-A3FD-7D0895C733F6}" dt="2021-02-24T13:55:51.035" v="2225" actId="20577"/>
        <pc:sldMkLst>
          <pc:docMk/>
          <pc:sldMk cId="267732637" sldId="2646"/>
        </pc:sldMkLst>
        <pc:spChg chg="add mod">
          <ac:chgData name="Kathryn Spencer" userId="507b2884-31fe-42e9-a7f3-1f123cbf5404" providerId="ADAL" clId="{5ED37B3F-DED9-473A-A3FD-7D0895C733F6}" dt="2021-02-24T13:55:51.035" v="2225" actId="20577"/>
          <ac:spMkLst>
            <pc:docMk/>
            <pc:sldMk cId="267732637" sldId="2646"/>
            <ac:spMk id="4" creationId="{E8CAF543-1C4D-44DB-9337-503E6BFD8BCA}"/>
          </ac:spMkLst>
        </pc:spChg>
        <pc:picChg chg="add mod">
          <ac:chgData name="Kathryn Spencer" userId="507b2884-31fe-42e9-a7f3-1f123cbf5404" providerId="ADAL" clId="{5ED37B3F-DED9-473A-A3FD-7D0895C733F6}" dt="2021-02-24T13:48:54.943" v="1556" actId="1076"/>
          <ac:picMkLst>
            <pc:docMk/>
            <pc:sldMk cId="267732637" sldId="2646"/>
            <ac:picMk id="3" creationId="{34837457-20AB-45EB-B9B1-C5AD5E41B16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Solve problems using all four operations.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837457-20AB-45EB-B9B1-C5AD5E41B169}"/>
              </a:ext>
            </a:extLst>
          </p:cNvPr>
          <p:cNvPicPr>
            <a:picLocks noChangeAspect="1"/>
          </p:cNvPicPr>
          <p:nvPr/>
        </p:nvPicPr>
        <p:blipFill>
          <a:blip r:embed="rId2"/>
          <a:stretch>
            <a:fillRect/>
          </a:stretch>
        </p:blipFill>
        <p:spPr>
          <a:xfrm>
            <a:off x="501706" y="1729485"/>
            <a:ext cx="10249912" cy="1238440"/>
          </a:xfrm>
          <a:prstGeom prst="rect">
            <a:avLst/>
          </a:prstGeom>
        </p:spPr>
      </p:pic>
      <p:sp>
        <p:nvSpPr>
          <p:cNvPr id="4" name="Rectangle 3">
            <a:extLst>
              <a:ext uri="{FF2B5EF4-FFF2-40B4-BE49-F238E27FC236}">
                <a16:creationId xmlns:a16="http://schemas.microsoft.com/office/drawing/2014/main" id="{E8CAF543-1C4D-44DB-9337-503E6BFD8BCA}"/>
              </a:ext>
            </a:extLst>
          </p:cNvPr>
          <p:cNvSpPr/>
          <p:nvPr/>
        </p:nvSpPr>
        <p:spPr>
          <a:xfrm>
            <a:off x="1607618" y="3358606"/>
            <a:ext cx="9144000" cy="12384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3: Find the difference between the amount that Jack paid and the amount that Ally paid by subtracting £10.49 from £11.88. </a:t>
            </a:r>
          </a:p>
          <a:p>
            <a:pPr algn="ctr"/>
            <a:r>
              <a:rPr lang="en-GB" b="1" i="1" dirty="0">
                <a:solidFill>
                  <a:schemeClr val="tx1"/>
                </a:solidFill>
              </a:rPr>
              <a:t>£11.88 – 10.49 = £1.39</a:t>
            </a:r>
          </a:p>
          <a:p>
            <a:pPr algn="ctr"/>
            <a:r>
              <a:rPr lang="en-GB" b="1" i="1" dirty="0">
                <a:solidFill>
                  <a:schemeClr val="tx1"/>
                </a:solidFill>
              </a:rPr>
              <a:t>This tells us that Jack paid £1.39 more than Ally.</a:t>
            </a:r>
          </a:p>
        </p:txBody>
      </p:sp>
    </p:spTree>
    <p:extLst>
      <p:ext uri="{BB962C8B-B14F-4D97-AF65-F5344CB8AC3E}">
        <p14:creationId xmlns:p14="http://schemas.microsoft.com/office/powerpoint/2010/main" val="267732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154984"/>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dirty="0">
                <a:cs typeface="Times New Roman" panose="02020603050405020304" pitchFamily="18" charset="0"/>
              </a:rPr>
              <a:t>Remember the question is about finding out how much </a:t>
            </a:r>
            <a:r>
              <a:rPr lang="en-GB" sz="1600" b="1" dirty="0">
                <a:cs typeface="Times New Roman" panose="02020603050405020304" pitchFamily="18" charset="0"/>
              </a:rPr>
              <a:t>more</a:t>
            </a:r>
            <a:r>
              <a:rPr lang="en-GB" sz="1600" dirty="0">
                <a:cs typeface="Times New Roman" panose="02020603050405020304" pitchFamily="18" charset="0"/>
              </a:rPr>
              <a:t> Jack spent than Ally. Check your answer using inverse operations.	</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8" name="Picture 7">
            <a:extLst>
              <a:ext uri="{FF2B5EF4-FFF2-40B4-BE49-F238E27FC236}">
                <a16:creationId xmlns:a16="http://schemas.microsoft.com/office/drawing/2014/main" id="{C91887B4-A7AD-440C-A146-F94D8E1AEA3F}"/>
              </a:ext>
            </a:extLst>
          </p:cNvPr>
          <p:cNvPicPr>
            <a:picLocks noChangeAspect="1"/>
          </p:cNvPicPr>
          <p:nvPr/>
        </p:nvPicPr>
        <p:blipFill>
          <a:blip r:embed="rId2"/>
          <a:stretch>
            <a:fillRect/>
          </a:stretch>
        </p:blipFill>
        <p:spPr>
          <a:xfrm>
            <a:off x="6096000" y="2017269"/>
            <a:ext cx="5491795" cy="3532798"/>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72220D85-0ED8-49B2-B13E-147FC667446F}"/>
              </a:ext>
            </a:extLst>
          </p:cNvPr>
          <p:cNvPicPr>
            <a:picLocks noChangeAspect="1"/>
          </p:cNvPicPr>
          <p:nvPr/>
        </p:nvPicPr>
        <p:blipFill>
          <a:blip r:embed="rId2"/>
          <a:stretch>
            <a:fillRect/>
          </a:stretch>
        </p:blipFill>
        <p:spPr>
          <a:xfrm>
            <a:off x="5772150" y="1706585"/>
            <a:ext cx="5652831" cy="3636390"/>
          </a:xfrm>
          <a:prstGeom prst="rect">
            <a:avLst/>
          </a:prstGeom>
        </p:spPr>
      </p:pic>
      <p:sp>
        <p:nvSpPr>
          <p:cNvPr id="3" name="Rectangle 2">
            <a:extLst>
              <a:ext uri="{FF2B5EF4-FFF2-40B4-BE49-F238E27FC236}">
                <a16:creationId xmlns:a16="http://schemas.microsoft.com/office/drawing/2014/main" id="{2E6DCB93-403C-463A-95B8-3FA5556BA96F}"/>
              </a:ext>
            </a:extLst>
          </p:cNvPr>
          <p:cNvSpPr/>
          <p:nvPr/>
        </p:nvSpPr>
        <p:spPr>
          <a:xfrm>
            <a:off x="9572878" y="4215950"/>
            <a:ext cx="461246" cy="178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98p</a:t>
            </a:r>
          </a:p>
        </p:txBody>
      </p:sp>
      <p:sp>
        <p:nvSpPr>
          <p:cNvPr id="10" name="Rectangle 9">
            <a:extLst>
              <a:ext uri="{FF2B5EF4-FFF2-40B4-BE49-F238E27FC236}">
                <a16:creationId xmlns:a16="http://schemas.microsoft.com/office/drawing/2014/main" id="{D45F048E-B0FB-458C-89B2-EDD93746CCD9}"/>
              </a:ext>
            </a:extLst>
          </p:cNvPr>
          <p:cNvSpPr/>
          <p:nvPr/>
        </p:nvSpPr>
        <p:spPr>
          <a:xfrm>
            <a:off x="7912661" y="4782393"/>
            <a:ext cx="940026" cy="225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98p each</a:t>
            </a:r>
          </a:p>
        </p:txBody>
      </p:sp>
      <p:sp>
        <p:nvSpPr>
          <p:cNvPr id="11" name="Rectangle 10">
            <a:extLst>
              <a:ext uri="{FF2B5EF4-FFF2-40B4-BE49-F238E27FC236}">
                <a16:creationId xmlns:a16="http://schemas.microsoft.com/office/drawing/2014/main" id="{3742BD4F-8D8A-47C5-9355-B127C66773A8}"/>
              </a:ext>
            </a:extLst>
          </p:cNvPr>
          <p:cNvSpPr/>
          <p:nvPr/>
        </p:nvSpPr>
        <p:spPr>
          <a:xfrm>
            <a:off x="7202501" y="4192347"/>
            <a:ext cx="940026" cy="225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£10.51</a:t>
            </a:r>
          </a:p>
        </p:txBody>
      </p:sp>
      <p:sp>
        <p:nvSpPr>
          <p:cNvPr id="12" name="Rectangle 11">
            <a:extLst>
              <a:ext uri="{FF2B5EF4-FFF2-40B4-BE49-F238E27FC236}">
                <a16:creationId xmlns:a16="http://schemas.microsoft.com/office/drawing/2014/main" id="{43E96B96-794B-4791-8561-9E0987DF2330}"/>
              </a:ext>
            </a:extLst>
          </p:cNvPr>
          <p:cNvSpPr/>
          <p:nvPr/>
        </p:nvSpPr>
        <p:spPr>
          <a:xfrm>
            <a:off x="8043659" y="4496521"/>
            <a:ext cx="940026" cy="225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£10.51</a:t>
            </a:r>
          </a:p>
        </p:txBody>
      </p:sp>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867743" y="1107305"/>
            <a:ext cx="8229600" cy="580926"/>
          </a:xfrm>
        </p:spPr>
        <p:txBody>
          <a:bodyPr>
            <a:normAutofit fontScale="90000"/>
          </a:bodyPr>
          <a:lstStyle/>
          <a:p>
            <a:pPr algn="l"/>
            <a:r>
              <a:rPr lang="en-GB" sz="1800" b="1" dirty="0">
                <a:effectLst/>
                <a:latin typeface="Arial" panose="020B0604020202020204" pitchFamily="34" charset="0"/>
                <a:ea typeface="Calibri" panose="020F0502020204030204" pitchFamily="34" charset="0"/>
                <a:cs typeface="Times New Roman" panose="02020603050405020304" pitchFamily="18" charset="0"/>
              </a:rPr>
              <a:t>Solve problems involving addition, subtraction, multiplication and division, deciding which operations and methods to use and why.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1867743" y="1688231"/>
            <a:ext cx="7438182" cy="4142673"/>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62D4D96D-DF5D-4A87-90D9-BCED831276C8}"/>
              </a:ext>
            </a:extLst>
          </p:cNvPr>
          <p:cNvPicPr>
            <a:picLocks noChangeAspect="1"/>
          </p:cNvPicPr>
          <p:nvPr/>
        </p:nvPicPr>
        <p:blipFill>
          <a:blip r:embed="rId2"/>
          <a:stretch>
            <a:fillRect/>
          </a:stretch>
        </p:blipFill>
        <p:spPr>
          <a:xfrm>
            <a:off x="2710832" y="1831152"/>
            <a:ext cx="5683363" cy="3656031"/>
          </a:xfrm>
          <a:prstGeom prst="rect">
            <a:avLst/>
          </a:prstGeom>
        </p:spPr>
      </p:pic>
      <p:sp>
        <p:nvSpPr>
          <p:cNvPr id="8" name="TextBox 7">
            <a:extLst>
              <a:ext uri="{FF2B5EF4-FFF2-40B4-BE49-F238E27FC236}">
                <a16:creationId xmlns:a16="http://schemas.microsoft.com/office/drawing/2014/main" id="{D762ED7A-7E9F-44FF-B514-FC7EF14750B0}"/>
              </a:ext>
            </a:extLst>
          </p:cNvPr>
          <p:cNvSpPr txBox="1"/>
          <p:nvPr/>
        </p:nvSpPr>
        <p:spPr>
          <a:xfrm>
            <a:off x="3819441" y="5830904"/>
            <a:ext cx="6214682" cy="923330"/>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2018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43036" y="1419906"/>
            <a:ext cx="4976122" cy="4339650"/>
          </a:xfrm>
          <a:prstGeom prst="rect">
            <a:avLst/>
          </a:prstGeom>
          <a:solidFill>
            <a:schemeClr val="accent5">
              <a:lumMod val="20000"/>
              <a:lumOff val="80000"/>
            </a:schemeClr>
          </a:solidFill>
        </p:spPr>
        <p:txBody>
          <a:bodyPr wrap="square" rtlCol="0">
            <a:spAutoFit/>
          </a:bodyPr>
          <a:lstStyle/>
          <a:p>
            <a:r>
              <a:rPr lang="en-GB" i="1" dirty="0"/>
              <a:t>Ally and Jack buy stickers.</a:t>
            </a:r>
          </a:p>
          <a:p>
            <a:endParaRPr lang="en-GB" i="1" dirty="0"/>
          </a:p>
          <a:p>
            <a:r>
              <a:rPr lang="en-GB" b="1" i="1" dirty="0"/>
              <a:t>Key fact: A single sticker costs 99p.</a:t>
            </a:r>
          </a:p>
          <a:p>
            <a:endParaRPr lang="en-GB" b="1" i="1" dirty="0"/>
          </a:p>
          <a:p>
            <a:r>
              <a:rPr lang="en-GB" b="1" i="1" dirty="0"/>
              <a:t>Key fact: Jack buys 12 single stickers.</a:t>
            </a:r>
          </a:p>
          <a:p>
            <a:endParaRPr lang="en-GB" b="1" i="1" dirty="0"/>
          </a:p>
          <a:p>
            <a:r>
              <a:rPr lang="en-GB" b="1" i="1" dirty="0"/>
              <a:t>Key fact: A pack of 12 stickers cost £10.49.</a:t>
            </a:r>
          </a:p>
          <a:p>
            <a:endParaRPr lang="en-GB" b="1" i="1" dirty="0"/>
          </a:p>
          <a:p>
            <a:r>
              <a:rPr lang="en-GB" b="1" i="1" dirty="0"/>
              <a:t>Key fact: Ally buys a pack of 12 stickers.</a:t>
            </a:r>
          </a:p>
          <a:p>
            <a:endParaRPr lang="en-GB" sz="2400" b="1" i="1" dirty="0"/>
          </a:p>
          <a:p>
            <a:r>
              <a:rPr lang="en-GB" b="1" i="1" dirty="0"/>
              <a:t>Key fact: Jack pays more than Ally for the stickers.</a:t>
            </a:r>
          </a:p>
          <a:p>
            <a:endParaRPr lang="en-GB" b="1" i="1" dirty="0"/>
          </a:p>
          <a:p>
            <a:r>
              <a:rPr lang="en-GB" i="1" dirty="0"/>
              <a:t>The question asks us to find out how much more Jack paid for the stickers than Ally.</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5D76760C-15C4-4A51-ABE8-BFAA5CAFD219}"/>
              </a:ext>
            </a:extLst>
          </p:cNvPr>
          <p:cNvPicPr>
            <a:picLocks noChangeAspect="1"/>
          </p:cNvPicPr>
          <p:nvPr/>
        </p:nvPicPr>
        <p:blipFill>
          <a:blip r:embed="rId2"/>
          <a:stretch>
            <a:fillRect/>
          </a:stretch>
        </p:blipFill>
        <p:spPr>
          <a:xfrm>
            <a:off x="5866726" y="1567816"/>
            <a:ext cx="5488086" cy="3530412"/>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247317"/>
          </a:xfrm>
          <a:prstGeom prst="rect">
            <a:avLst/>
          </a:prstGeom>
          <a:solidFill>
            <a:schemeClr val="accent5">
              <a:lumMod val="20000"/>
              <a:lumOff val="80000"/>
            </a:schemeClr>
          </a:solidFill>
        </p:spPr>
        <p:txBody>
          <a:bodyPr wrap="square" rtlCol="0">
            <a:spAutoFit/>
          </a:bodyPr>
          <a:lstStyle/>
          <a:p>
            <a:r>
              <a:rPr lang="en-GB" b="1" dirty="0"/>
              <a:t>Step 1: Represent the problem in a bar model so that we can see exactly what the problem is asking us to do.</a:t>
            </a:r>
          </a:p>
          <a:p>
            <a:endParaRPr lang="en-GB" b="1" dirty="0"/>
          </a:p>
          <a:p>
            <a:r>
              <a:rPr lang="en-GB" b="1" dirty="0"/>
              <a:t>Step 2: Work out how much Jack paid for the 12 single stickers by multiplying 99p by 12.  99p is close to £1 so rounding and adjusting should help us to solve the calculation efficiently.</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Find the difference between the amount of money that Jack paid and £10.49. </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F3149DB7-E271-4CC8-8639-9A42811E1CA3}"/>
              </a:ext>
            </a:extLst>
          </p:cNvPr>
          <p:cNvPicPr>
            <a:picLocks noChangeAspect="1"/>
          </p:cNvPicPr>
          <p:nvPr/>
        </p:nvPicPr>
        <p:blipFill>
          <a:blip r:embed="rId2"/>
          <a:stretch>
            <a:fillRect/>
          </a:stretch>
        </p:blipFill>
        <p:spPr>
          <a:xfrm>
            <a:off x="6315288" y="1899218"/>
            <a:ext cx="4967763" cy="3195695"/>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4B93EC7-2186-40EC-82AE-97258576D0F9}"/>
              </a:ext>
            </a:extLst>
          </p:cNvPr>
          <p:cNvPicPr>
            <a:picLocks noChangeAspect="1"/>
          </p:cNvPicPr>
          <p:nvPr/>
        </p:nvPicPr>
        <p:blipFill>
          <a:blip r:embed="rId2"/>
          <a:stretch>
            <a:fillRect/>
          </a:stretch>
        </p:blipFill>
        <p:spPr>
          <a:xfrm>
            <a:off x="688368" y="1287166"/>
            <a:ext cx="10548135" cy="1423220"/>
          </a:xfrm>
          <a:prstGeom prst="rect">
            <a:avLst/>
          </a:prstGeom>
        </p:spPr>
      </p:pic>
      <p:pic>
        <p:nvPicPr>
          <p:cNvPr id="6" name="Picture 5">
            <a:extLst>
              <a:ext uri="{FF2B5EF4-FFF2-40B4-BE49-F238E27FC236}">
                <a16:creationId xmlns:a16="http://schemas.microsoft.com/office/drawing/2014/main" id="{C826D649-1AAA-4A63-ABF0-C35B744E7911}"/>
              </a:ext>
            </a:extLst>
          </p:cNvPr>
          <p:cNvPicPr>
            <a:picLocks noChangeAspect="1"/>
          </p:cNvPicPr>
          <p:nvPr/>
        </p:nvPicPr>
        <p:blipFill>
          <a:blip r:embed="rId3"/>
          <a:stretch>
            <a:fillRect/>
          </a:stretch>
        </p:blipFill>
        <p:spPr>
          <a:xfrm>
            <a:off x="833479" y="3471382"/>
            <a:ext cx="10697671" cy="1525035"/>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609800" y="1425730"/>
            <a:ext cx="4518053" cy="5016758"/>
          </a:xfrm>
          <a:prstGeom prst="rect">
            <a:avLst/>
          </a:prstGeom>
          <a:solidFill>
            <a:schemeClr val="accent5">
              <a:lumMod val="20000"/>
              <a:lumOff val="80000"/>
            </a:schemeClr>
          </a:solidFill>
        </p:spPr>
        <p:txBody>
          <a:bodyPr wrap="square" rtlCol="0">
            <a:spAutoFit/>
          </a:bodyPr>
          <a:lstStyle/>
          <a:p>
            <a:r>
              <a:rPr lang="en-GB" sz="1600" b="1" dirty="0"/>
              <a:t>Step 1: Represent the problem in a bar model so that we can see exactly what the problem is asking us to do.</a:t>
            </a:r>
          </a:p>
          <a:p>
            <a:endParaRPr lang="en-GB" sz="1600" b="1" dirty="0"/>
          </a:p>
          <a:p>
            <a:r>
              <a:rPr lang="en-GB" sz="1600" b="1" dirty="0"/>
              <a:t>Step 2: Work out how much Jack paid for the 12 single stickers by multiplying 99p by 12.  99p is close to £1 so rounding and adjusting should help us to solve the calculation efficiently.</a:t>
            </a:r>
          </a:p>
          <a:p>
            <a:r>
              <a:rPr lang="en-GB" sz="1600" i="1" dirty="0"/>
              <a:t>£0.99 + £0.01= £1.</a:t>
            </a:r>
          </a:p>
          <a:p>
            <a:r>
              <a:rPr lang="en-GB" sz="1600" i="1" dirty="0"/>
              <a:t>£1 x 12 = £12. </a:t>
            </a:r>
          </a:p>
          <a:p>
            <a:r>
              <a:rPr lang="en-GB" sz="1600" i="1" dirty="0"/>
              <a:t>12 x £0.01 added on so I must take this away. 12 x £0.01 = £0.12</a:t>
            </a:r>
          </a:p>
          <a:p>
            <a:r>
              <a:rPr lang="en-GB" sz="1600" i="1" dirty="0"/>
              <a:t>£12 – £0.12 = £11.88</a:t>
            </a:r>
          </a:p>
          <a:p>
            <a:endParaRPr lang="en-GB" sz="1600" i="1" dirty="0"/>
          </a:p>
          <a:p>
            <a:r>
              <a:rPr lang="en-GB" sz="1600" b="1" dirty="0">
                <a:cs typeface="Times New Roman" panose="02020603050405020304" pitchFamily="18" charset="0"/>
              </a:rPr>
              <a:t>Step 3: Find the difference between the amount of money that Jack paid and £10.49. </a:t>
            </a:r>
          </a:p>
          <a:p>
            <a:r>
              <a:rPr lang="en-GB" sz="1600" i="1" dirty="0">
                <a:cs typeface="Times New Roman" panose="02020603050405020304" pitchFamily="18" charset="0"/>
              </a:rPr>
              <a:t>£11.88 - £10.49 = £1.39.</a:t>
            </a:r>
          </a:p>
          <a:p>
            <a:endParaRPr lang="en-GB" sz="1600" i="1" dirty="0">
              <a:cs typeface="Times New Roman" panose="02020603050405020304" pitchFamily="18" charset="0"/>
            </a:endParaRPr>
          </a:p>
          <a:p>
            <a:r>
              <a:rPr lang="en-GB" sz="1600" i="1" dirty="0">
                <a:cs typeface="Times New Roman" panose="02020603050405020304" pitchFamily="18" charset="0"/>
              </a:rPr>
              <a:t>Jack paid £1.39 more than Ally.</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8DC14E96-908A-4DC7-83B0-7250CA94233F}"/>
              </a:ext>
            </a:extLst>
          </p:cNvPr>
          <p:cNvPicPr>
            <a:picLocks noChangeAspect="1"/>
          </p:cNvPicPr>
          <p:nvPr/>
        </p:nvPicPr>
        <p:blipFill>
          <a:blip r:embed="rId2"/>
          <a:stretch>
            <a:fillRect/>
          </a:stretch>
        </p:blipFill>
        <p:spPr>
          <a:xfrm>
            <a:off x="5772150" y="2064828"/>
            <a:ext cx="5347611" cy="3440046"/>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5F8229-81E9-4AB3-82B2-906A46805E96}"/>
              </a:ext>
            </a:extLst>
          </p:cNvPr>
          <p:cNvPicPr>
            <a:picLocks noChangeAspect="1"/>
          </p:cNvPicPr>
          <p:nvPr/>
        </p:nvPicPr>
        <p:blipFill>
          <a:blip r:embed="rId2"/>
          <a:stretch>
            <a:fillRect/>
          </a:stretch>
        </p:blipFill>
        <p:spPr>
          <a:xfrm>
            <a:off x="524254" y="228063"/>
            <a:ext cx="5861152" cy="1879458"/>
          </a:xfrm>
          <a:prstGeom prst="rect">
            <a:avLst/>
          </a:prstGeom>
        </p:spPr>
      </p:pic>
      <p:pic>
        <p:nvPicPr>
          <p:cNvPr id="6" name="Picture 5">
            <a:extLst>
              <a:ext uri="{FF2B5EF4-FFF2-40B4-BE49-F238E27FC236}">
                <a16:creationId xmlns:a16="http://schemas.microsoft.com/office/drawing/2014/main" id="{6ED25797-8F21-4781-BACF-FACB0DA2DDE8}"/>
              </a:ext>
            </a:extLst>
          </p:cNvPr>
          <p:cNvPicPr>
            <a:picLocks noChangeAspect="1"/>
          </p:cNvPicPr>
          <p:nvPr/>
        </p:nvPicPr>
        <p:blipFill>
          <a:blip r:embed="rId3"/>
          <a:stretch>
            <a:fillRect/>
          </a:stretch>
        </p:blipFill>
        <p:spPr>
          <a:xfrm>
            <a:off x="362413" y="2107521"/>
            <a:ext cx="1919541" cy="1287403"/>
          </a:xfrm>
          <a:prstGeom prst="rect">
            <a:avLst/>
          </a:prstGeom>
        </p:spPr>
      </p:pic>
      <p:pic>
        <p:nvPicPr>
          <p:cNvPr id="8" name="Picture 7">
            <a:extLst>
              <a:ext uri="{FF2B5EF4-FFF2-40B4-BE49-F238E27FC236}">
                <a16:creationId xmlns:a16="http://schemas.microsoft.com/office/drawing/2014/main" id="{D5289DC7-69BC-4033-B742-67FCC0DCF600}"/>
              </a:ext>
            </a:extLst>
          </p:cNvPr>
          <p:cNvPicPr>
            <a:picLocks noChangeAspect="1"/>
          </p:cNvPicPr>
          <p:nvPr/>
        </p:nvPicPr>
        <p:blipFill>
          <a:blip r:embed="rId4"/>
          <a:stretch>
            <a:fillRect/>
          </a:stretch>
        </p:blipFill>
        <p:spPr>
          <a:xfrm>
            <a:off x="176297" y="3649508"/>
            <a:ext cx="8475894" cy="1066895"/>
          </a:xfrm>
          <a:prstGeom prst="rect">
            <a:avLst/>
          </a:prstGeom>
        </p:spPr>
      </p:pic>
      <p:pic>
        <p:nvPicPr>
          <p:cNvPr id="10" name="Picture 9">
            <a:extLst>
              <a:ext uri="{FF2B5EF4-FFF2-40B4-BE49-F238E27FC236}">
                <a16:creationId xmlns:a16="http://schemas.microsoft.com/office/drawing/2014/main" id="{6A015B47-BD1E-45A0-86EF-0E17A1693CD7}"/>
              </a:ext>
            </a:extLst>
          </p:cNvPr>
          <p:cNvPicPr>
            <a:picLocks noChangeAspect="1"/>
          </p:cNvPicPr>
          <p:nvPr/>
        </p:nvPicPr>
        <p:blipFill>
          <a:blip r:embed="rId5"/>
          <a:stretch>
            <a:fillRect/>
          </a:stretch>
        </p:blipFill>
        <p:spPr>
          <a:xfrm>
            <a:off x="3810474" y="4712514"/>
            <a:ext cx="2409717" cy="1680972"/>
          </a:xfrm>
          <a:prstGeom prst="rect">
            <a:avLst/>
          </a:prstGeom>
        </p:spPr>
      </p:pic>
      <p:sp>
        <p:nvSpPr>
          <p:cNvPr id="11" name="Rectangle 10">
            <a:extLst>
              <a:ext uri="{FF2B5EF4-FFF2-40B4-BE49-F238E27FC236}">
                <a16:creationId xmlns:a16="http://schemas.microsoft.com/office/drawing/2014/main" id="{89795ADC-0E0A-4605-B4FE-6062757D7A8F}"/>
              </a:ext>
            </a:extLst>
          </p:cNvPr>
          <p:cNvSpPr/>
          <p:nvPr/>
        </p:nvSpPr>
        <p:spPr>
          <a:xfrm>
            <a:off x="7234280" y="315590"/>
            <a:ext cx="3503851" cy="12874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1: Represent the problem using a bar model</a:t>
            </a:r>
          </a:p>
        </p:txBody>
      </p:sp>
      <p:sp>
        <p:nvSpPr>
          <p:cNvPr id="12" name="Rectangle 11">
            <a:extLst>
              <a:ext uri="{FF2B5EF4-FFF2-40B4-BE49-F238E27FC236}">
                <a16:creationId xmlns:a16="http://schemas.microsoft.com/office/drawing/2014/main" id="{2AF1C3A7-56BF-4C1F-B55E-ABB4C5250C0F}"/>
              </a:ext>
            </a:extLst>
          </p:cNvPr>
          <p:cNvSpPr/>
          <p:nvPr/>
        </p:nvSpPr>
        <p:spPr>
          <a:xfrm>
            <a:off x="7297668" y="2013569"/>
            <a:ext cx="3503851" cy="12874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2: Rounding and adjusting. Round 99p to £1 by adding on 1p.</a:t>
            </a:r>
          </a:p>
        </p:txBody>
      </p:sp>
      <p:sp>
        <p:nvSpPr>
          <p:cNvPr id="13" name="Rectangle 12">
            <a:extLst>
              <a:ext uri="{FF2B5EF4-FFF2-40B4-BE49-F238E27FC236}">
                <a16:creationId xmlns:a16="http://schemas.microsoft.com/office/drawing/2014/main" id="{53F37471-26E2-4D0E-B488-664B8956A9A7}"/>
              </a:ext>
            </a:extLst>
          </p:cNvPr>
          <p:cNvSpPr/>
          <p:nvPr/>
        </p:nvSpPr>
        <p:spPr>
          <a:xfrm>
            <a:off x="8652192" y="3649508"/>
            <a:ext cx="3363512" cy="12138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Multiply £1 by 12 (the amount of stickers Jack bought).</a:t>
            </a:r>
          </a:p>
        </p:txBody>
      </p:sp>
      <p:sp>
        <p:nvSpPr>
          <p:cNvPr id="14" name="Rectangle 13">
            <a:extLst>
              <a:ext uri="{FF2B5EF4-FFF2-40B4-BE49-F238E27FC236}">
                <a16:creationId xmlns:a16="http://schemas.microsoft.com/office/drawing/2014/main" id="{9252F7D7-1844-4D34-8CE9-3BAAD394B208}"/>
              </a:ext>
            </a:extLst>
          </p:cNvPr>
          <p:cNvSpPr/>
          <p:nvPr/>
        </p:nvSpPr>
        <p:spPr>
          <a:xfrm>
            <a:off x="6350517" y="5186225"/>
            <a:ext cx="3503851" cy="12874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Take away the 12 lots of 1p’s that was added on to find the total of 99p x 12.</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1034</Words>
  <Application>Microsoft Office PowerPoint</Application>
  <PresentationFormat>Widescreen</PresentationFormat>
  <Paragraphs>145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3_HIAS PowerPoint template</vt:lpstr>
      <vt:lpstr>Year 6</vt:lpstr>
      <vt:lpstr> HIAS Blended Learning Resource</vt:lpstr>
      <vt:lpstr>PowerPoint Presentation</vt:lpstr>
      <vt:lpstr>Solve problems involving addition, subtraction, multiplication and division, deciding which operations and methods to use and why.   </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Kathryn Spencer</cp:lastModifiedBy>
  <cp:revision>11</cp:revision>
  <dcterms:created xsi:type="dcterms:W3CDTF">2021-01-05T11:02:27Z</dcterms:created>
  <dcterms:modified xsi:type="dcterms:W3CDTF">2021-02-24T14:01:48Z</dcterms:modified>
</cp:coreProperties>
</file>