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20" r:id="rId2"/>
    <p:sldId id="353" r:id="rId3"/>
    <p:sldId id="354" r:id="rId4"/>
    <p:sldId id="429" r:id="rId5"/>
    <p:sldId id="430" r:id="rId6"/>
    <p:sldId id="431" r:id="rId7"/>
    <p:sldId id="432" r:id="rId8"/>
    <p:sldId id="433" r:id="rId9"/>
    <p:sldId id="434" r:id="rId10"/>
    <p:sldId id="435" r:id="rId11"/>
    <p:sldId id="436" r:id="rId12"/>
    <p:sldId id="438" r:id="rId13"/>
    <p:sldId id="439" r:id="rId14"/>
    <p:sldId id="440" r:id="rId15"/>
    <p:sldId id="428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CCFF"/>
    <a:srgbClr val="CC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8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pencer, Kathryn" userId="507b2884-31fe-42e9-a7f3-1f123cbf5404" providerId="ADAL" clId="{6D5AFBF9-EDB7-4126-83B1-67E1BDBBAFB2}"/>
    <pc:docChg chg="delSld">
      <pc:chgData name="Spencer, Kathryn" userId="507b2884-31fe-42e9-a7f3-1f123cbf5404" providerId="ADAL" clId="{6D5AFBF9-EDB7-4126-83B1-67E1BDBBAFB2}" dt="2021-02-04T09:05:47.127" v="0" actId="2696"/>
      <pc:docMkLst>
        <pc:docMk/>
      </pc:docMkLst>
      <pc:sldChg chg="del">
        <pc:chgData name="Spencer, Kathryn" userId="507b2884-31fe-42e9-a7f3-1f123cbf5404" providerId="ADAL" clId="{6D5AFBF9-EDB7-4126-83B1-67E1BDBBAFB2}" dt="2021-02-04T09:05:47.127" v="0" actId="2696"/>
        <pc:sldMkLst>
          <pc:docMk/>
          <pc:sldMk cId="3764409891" sldId="43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4B593-480B-4608-9F9C-FDCBEBE4E0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E03A7A-EB1B-47E7-8556-AFB78413CF3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5042DB-F5E0-407A-AC30-35BFAF5B93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D967AE-52D2-492F-8154-7C51077D1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3EE67F-55D8-4B86-B74F-0DA6E5EBB3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1531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FD1D28-540B-4DD8-8E80-669E99FD6E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08BE8AD-5E41-4983-8EAC-B672B4DDFC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130F3F-417D-4F76-A261-44331A2BA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64E5B4-842F-4939-A5C8-A406E98D04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45333D-849D-407F-B6C2-F567B39B35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55315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9A57E3D-647A-4649-9B38-1814D7D81E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13DEAD1-CD39-4232-B72C-855D30717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77BFCB-B47E-47D8-8E6B-B3E2898E7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08DA93-A73C-4817-B122-8480C04686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3792BD-7F33-4EB1-8AA7-56D3BEFCFA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7409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49A4E4-8D4A-467B-B8F0-380A36C909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2074B7-11C9-4C76-BF49-BD1F7DE77B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D15A0-92D6-4283-BDE1-5BB1C1688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D0A179-0A1F-42AE-88A4-7C06F75D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B3A54-8B06-4D45-8D9C-7F0F15E4C3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80252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EBBBF8-D7DC-49C1-BDC1-C4AF7F5A78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F150E7-6C61-467C-A104-AFF9DD433A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6524F5D-5FCF-4502-BD87-8EF5DBF40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8EA822-EDB0-466C-9937-E539559913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D2990B-BCEC-4C15-9967-91CB8B9E02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308397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F52A48-D512-40EE-A79A-9B464241CE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1DC3C-2BE6-4F45-B330-D16161512D4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C0417F-CCE9-4D5D-9F66-BCA8AE22776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56E34B5-5452-447B-935E-3A4D37B762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B40BC8-02E8-4186-9D7A-EA82C6ABB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EA3124-3CA6-49A7-BFCE-92D5276CD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7314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7E1569-ABFA-486D-BD92-BCE4B99764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2B8E9-98B3-4932-8246-C7CE2D75F98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4A35B0B-3BE0-43E9-AD23-83ED8C2C69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DC55158-A6DD-47C3-A65D-1402F36EA4A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DD4B33-6A94-4AA9-A00E-8CF3CDC6E11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64BA1C6-1A80-4E21-A938-A8355EB47A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0DE55E9-005A-4147-81A1-9A0BDF213A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DC2BDB5-5AE6-46E0-97D3-854ECDF399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578113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D44098-FFF6-46F0-836F-7DF35AC6A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017B47-2681-4BEA-BD4C-62025114CE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F97F9F-3D70-4108-BEFC-8375E8EBC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6784BD-3FEC-47C5-BFFA-201C05786E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542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101E3A-F545-4F54-9B39-E75F11305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F6C771C-F136-4EF6-AF39-6F331380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4DD8E2-387E-4B7D-88F3-4B9D432B2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04719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78691F-BD10-4B36-B6BF-BF1B277EC1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66776D-9E16-40D0-A523-B96B54D41B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6DC091-18D1-4FCF-9305-1DC192133E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4EF2AFD-349F-4550-B4BE-641A61D60B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B2E58DF-27BD-4DFE-8703-5E8C4FC654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6ABDD2D-A88B-4E03-A821-E4B13B505B7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62566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53670C-B10A-47F1-A334-C9E0D51B3E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8AB9338-3114-47CE-862E-E958E55D658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025434-505D-4EDA-AB3B-5134828CC2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675CA0A-1CA2-4910-A6CA-98A998D7D3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B4EF49-CAB6-4F54-813A-6C6B70CE7A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CB3A39-9341-4E31-AC06-66DABDE2F7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9505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BFD0602-6945-4B83-8A8B-758D8EF94D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300283-0689-4BAB-A23C-2283B95BD4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1877AF-FDE2-46C2-AF1C-A6527DE442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354BD8-6E44-40F9-B759-6F2A394D68C6}" type="datetimeFigureOut">
              <a:rPr lang="en-GB" smtClean="0"/>
              <a:t>04/02/2021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0FBB6B-40CD-44BD-8F5C-21DB4AC9EA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CA27A-0285-4FF6-BBC9-4C1DB8632B4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F2C7CB-CCDB-4A20-A854-CF5C66A4110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5216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8127DD5-D36D-4B4C-8742-06E8F8900881}"/>
              </a:ext>
            </a:extLst>
          </p:cNvPr>
          <p:cNvGraphicFramePr>
            <a:graphicFrameLocks noGrp="1"/>
          </p:cNvGraphicFramePr>
          <p:nvPr/>
        </p:nvGraphicFramePr>
        <p:xfrm>
          <a:off x="753615" y="3593873"/>
          <a:ext cx="10494680" cy="4788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49468">
                  <a:extLst>
                    <a:ext uri="{9D8B030D-6E8A-4147-A177-3AD203B41FA5}">
                      <a16:colId xmlns:a16="http://schemas.microsoft.com/office/drawing/2014/main" val="2340403715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25124832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91913424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08310202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1737797207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858719458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173068099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465287131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517738050"/>
                    </a:ext>
                  </a:extLst>
                </a:gridCol>
                <a:gridCol w="1049468">
                  <a:extLst>
                    <a:ext uri="{9D8B030D-6E8A-4147-A177-3AD203B41FA5}">
                      <a16:colId xmlns:a16="http://schemas.microsoft.com/office/drawing/2014/main" val="2042304263"/>
                    </a:ext>
                  </a:extLst>
                </a:gridCol>
              </a:tblGrid>
              <a:tr h="478820"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3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8065" marR="118065" marT="59033" marB="59033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0153719"/>
                  </a:ext>
                </a:extLst>
              </a:tr>
            </a:tbl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B198DA95-AD48-4328-BBBF-9361C3D99698}"/>
              </a:ext>
            </a:extLst>
          </p:cNvPr>
          <p:cNvSpPr txBox="1"/>
          <p:nvPr/>
        </p:nvSpPr>
        <p:spPr>
          <a:xfrm>
            <a:off x="3731444" y="479394"/>
            <a:ext cx="4414734" cy="120032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</p:txBody>
      </p:sp>
      <p:pic>
        <p:nvPicPr>
          <p:cNvPr id="45" name="Picture 44">
            <a:extLst>
              <a:ext uri="{FF2B5EF4-FFF2-40B4-BE49-F238E27FC236}">
                <a16:creationId xmlns:a16="http://schemas.microsoft.com/office/drawing/2014/main" id="{6939F287-2C73-4818-90F2-5ECC0111A7D4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D2C0AE4D-979E-4795-8C5F-8990879EE725}"/>
              </a:ext>
            </a:extLst>
          </p:cNvPr>
          <p:cNvSpPr txBox="1"/>
          <p:nvPr/>
        </p:nvSpPr>
        <p:spPr>
          <a:xfrm>
            <a:off x="1418296" y="2061639"/>
            <a:ext cx="9829999" cy="92333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en-GB" dirty="0"/>
              <a:t>The following slides are intended to support collaborative or group counting</a:t>
            </a:r>
          </a:p>
          <a:p>
            <a:r>
              <a:rPr lang="en-GB" dirty="0"/>
              <a:t>Teachers should adapt to suit the needs of their learners, including further examples or different images</a:t>
            </a:r>
          </a:p>
          <a:p>
            <a:r>
              <a:rPr lang="en-GB" dirty="0"/>
              <a:t>Teachers may wish to record a voice-over so that pupils can hear the sound of each number</a:t>
            </a:r>
          </a:p>
        </p:txBody>
      </p:sp>
      <p:graphicFrame>
        <p:nvGraphicFramePr>
          <p:cNvPr id="6" name="Table 2">
            <a:extLst>
              <a:ext uri="{FF2B5EF4-FFF2-40B4-BE49-F238E27FC236}">
                <a16:creationId xmlns:a16="http://schemas.microsoft.com/office/drawing/2014/main" id="{62298DEB-832F-4F53-9AF6-5782B055C2B4}"/>
              </a:ext>
            </a:extLst>
          </p:cNvPr>
          <p:cNvGraphicFramePr>
            <a:graphicFrameLocks noGrp="1"/>
          </p:cNvGraphicFramePr>
          <p:nvPr/>
        </p:nvGraphicFramePr>
        <p:xfrm>
          <a:off x="226035" y="4430057"/>
          <a:ext cx="11549840" cy="4475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77492">
                  <a:extLst>
                    <a:ext uri="{9D8B030D-6E8A-4147-A177-3AD203B41FA5}">
                      <a16:colId xmlns:a16="http://schemas.microsoft.com/office/drawing/2014/main" val="28746855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6484276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753279307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35244183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8888086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79541532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6570498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189830225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64643815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93222210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8724660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684482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402173722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14939935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089065041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98640832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535366039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2074814398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422942683"/>
                    </a:ext>
                  </a:extLst>
                </a:gridCol>
                <a:gridCol w="577492">
                  <a:extLst>
                    <a:ext uri="{9D8B030D-6E8A-4147-A177-3AD203B41FA5}">
                      <a16:colId xmlns:a16="http://schemas.microsoft.com/office/drawing/2014/main" val="3876037740"/>
                    </a:ext>
                  </a:extLst>
                </a:gridCol>
              </a:tblGrid>
              <a:tr h="381166"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12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13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14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15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16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17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18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19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200" dirty="0">
                          <a:solidFill>
                            <a:sysClr val="windowText" lastClr="000000"/>
                          </a:solidFill>
                        </a:rPr>
                        <a:t>20</a:t>
                      </a:r>
                    </a:p>
                  </a:txBody>
                  <a:tcPr marL="112269" marR="112269" marT="56135" marB="5613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71340381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F2AA92E8-9142-400D-81BA-62F8A7A11846}"/>
              </a:ext>
            </a:extLst>
          </p:cNvPr>
          <p:cNvGrpSpPr/>
          <p:nvPr/>
        </p:nvGrpSpPr>
        <p:grpSpPr>
          <a:xfrm>
            <a:off x="1369273" y="5360239"/>
            <a:ext cx="9368900" cy="618994"/>
            <a:chOff x="920319" y="5433134"/>
            <a:chExt cx="9368900" cy="618994"/>
          </a:xfrm>
        </p:grpSpPr>
        <p:cxnSp>
          <p:nvCxnSpPr>
            <p:cNvPr id="8" name="Straight Arrow Connector 7">
              <a:extLst>
                <a:ext uri="{FF2B5EF4-FFF2-40B4-BE49-F238E27FC236}">
                  <a16:creationId xmlns:a16="http://schemas.microsoft.com/office/drawing/2014/main" id="{27985F77-2DBA-4234-86B6-822B2996DE2C}"/>
                </a:ext>
              </a:extLst>
            </p:cNvPr>
            <p:cNvCxnSpPr>
              <a:cxnSpLocks/>
            </p:cNvCxnSpPr>
            <p:nvPr/>
          </p:nvCxnSpPr>
          <p:spPr>
            <a:xfrm>
              <a:off x="920319" y="5433134"/>
              <a:ext cx="9368900" cy="12373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Connector 8">
              <a:extLst>
                <a:ext uri="{FF2B5EF4-FFF2-40B4-BE49-F238E27FC236}">
                  <a16:creationId xmlns:a16="http://schemas.microsoft.com/office/drawing/2014/main" id="{49A75780-A523-4D5A-B7C1-AD036ED3A79C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94A8AE60-C6BE-4E25-94BB-ADE8568A1BC3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1" name="Straight Connector 10">
              <a:extLst>
                <a:ext uri="{FF2B5EF4-FFF2-40B4-BE49-F238E27FC236}">
                  <a16:creationId xmlns:a16="http://schemas.microsoft.com/office/drawing/2014/main" id="{B144E57B-050C-442F-B097-5FF26BEE04F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DC761F66-8835-4B76-9C25-65A6C697D3B1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3" name="Straight Connector 12">
              <a:extLst>
                <a:ext uri="{FF2B5EF4-FFF2-40B4-BE49-F238E27FC236}">
                  <a16:creationId xmlns:a16="http://schemas.microsoft.com/office/drawing/2014/main" id="{BD569BBE-CBF3-4DC9-94CF-E8BF548D6DB7}"/>
                </a:ext>
              </a:extLst>
            </p:cNvPr>
            <p:cNvCxnSpPr>
              <a:cxnSpLocks/>
            </p:cNvCxnSpPr>
            <p:nvPr/>
          </p:nvCxnSpPr>
          <p:spPr>
            <a:xfrm>
              <a:off x="7167239" y="5433134"/>
              <a:ext cx="0" cy="237278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4" name="Straight Connector 13">
              <a:extLst>
                <a:ext uri="{FF2B5EF4-FFF2-40B4-BE49-F238E27FC236}">
                  <a16:creationId xmlns:a16="http://schemas.microsoft.com/office/drawing/2014/main" id="{6B60CDC6-232A-4675-B521-191262BD675A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7DB7F649-49CF-476F-9482-E927F717648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6" name="Straight Connector 15">
              <a:extLst>
                <a:ext uri="{FF2B5EF4-FFF2-40B4-BE49-F238E27FC236}">
                  <a16:creationId xmlns:a16="http://schemas.microsoft.com/office/drawing/2014/main" id="{75754FA7-AE4F-468E-ADC8-D6DA7B07AF11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CF090D43-71A7-4146-84EF-B0EB7491B9F4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762BD2CF-4894-4CF7-9068-4B973F84B76A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D67C1DEA-E846-4128-989D-A0AF34AE8EA6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0" name="Straight Connector 19">
              <a:extLst>
                <a:ext uri="{FF2B5EF4-FFF2-40B4-BE49-F238E27FC236}">
                  <a16:creationId xmlns:a16="http://schemas.microsoft.com/office/drawing/2014/main" id="{EF7ED884-9B94-4FBB-89CE-661651F5F4D6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1" name="Straight Connector 20">
              <a:extLst>
                <a:ext uri="{FF2B5EF4-FFF2-40B4-BE49-F238E27FC236}">
                  <a16:creationId xmlns:a16="http://schemas.microsoft.com/office/drawing/2014/main" id="{232B0930-D1B3-4AA0-97EE-849F89992EE7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62FA86B1-26FF-4A14-BB30-043E827AEAEC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3" name="Straight Connector 22">
              <a:extLst>
                <a:ext uri="{FF2B5EF4-FFF2-40B4-BE49-F238E27FC236}">
                  <a16:creationId xmlns:a16="http://schemas.microsoft.com/office/drawing/2014/main" id="{1210F935-65BA-4F93-8727-95B6BDBB2621}"/>
                </a:ext>
              </a:extLst>
            </p:cNvPr>
            <p:cNvCxnSpPr>
              <a:cxnSpLocks/>
            </p:cNvCxnSpPr>
            <p:nvPr/>
          </p:nvCxnSpPr>
          <p:spPr>
            <a:xfrm>
              <a:off x="6422996" y="5433134"/>
              <a:ext cx="0" cy="24966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4" name="Straight Connector 23">
              <a:extLst>
                <a:ext uri="{FF2B5EF4-FFF2-40B4-BE49-F238E27FC236}">
                  <a16:creationId xmlns:a16="http://schemas.microsoft.com/office/drawing/2014/main" id="{8E344EE5-60C7-449C-971D-A40C352F837A}"/>
                </a:ext>
              </a:extLst>
            </p:cNvPr>
            <p:cNvCxnSpPr>
              <a:cxnSpLocks/>
            </p:cNvCxnSpPr>
            <p:nvPr/>
          </p:nvCxnSpPr>
          <p:spPr>
            <a:xfrm>
              <a:off x="6778103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5" name="Straight Connector 24">
              <a:extLst>
                <a:ext uri="{FF2B5EF4-FFF2-40B4-BE49-F238E27FC236}">
                  <a16:creationId xmlns:a16="http://schemas.microsoft.com/office/drawing/2014/main" id="{6E0833D4-A4CE-4BE1-8517-7D029B67C7E3}"/>
                </a:ext>
              </a:extLst>
            </p:cNvPr>
            <p:cNvCxnSpPr>
              <a:cxnSpLocks/>
            </p:cNvCxnSpPr>
            <p:nvPr/>
          </p:nvCxnSpPr>
          <p:spPr>
            <a:xfrm>
              <a:off x="7975109" y="5445507"/>
              <a:ext cx="0" cy="25447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6" name="Straight Connector 25">
              <a:extLst>
                <a:ext uri="{FF2B5EF4-FFF2-40B4-BE49-F238E27FC236}">
                  <a16:creationId xmlns:a16="http://schemas.microsoft.com/office/drawing/2014/main" id="{63E5B145-0E0A-463D-8078-E4AF655F607C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9562862" y="5433134"/>
              <a:ext cx="4439" cy="2481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7EAF5DBC-8DDC-4DF0-BEE5-C2E236327CEE}"/>
                </a:ext>
              </a:extLst>
            </p:cNvPr>
            <p:cNvCxnSpPr>
              <a:cxnSpLocks/>
            </p:cNvCxnSpPr>
            <p:nvPr/>
          </p:nvCxnSpPr>
          <p:spPr>
            <a:xfrm>
              <a:off x="7596327" y="5445507"/>
              <a:ext cx="0" cy="198826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14653501-ABFB-4E8A-9431-F0A9318B2128}"/>
                </a:ext>
              </a:extLst>
            </p:cNvPr>
            <p:cNvCxnSpPr>
              <a:cxnSpLocks/>
            </p:cNvCxnSpPr>
            <p:nvPr/>
          </p:nvCxnSpPr>
          <p:spPr>
            <a:xfrm>
              <a:off x="8319295" y="5433134"/>
              <a:ext cx="0" cy="22374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3947E28A-F9F1-450C-9AEB-816F99F22B85}"/>
                </a:ext>
              </a:extLst>
            </p:cNvPr>
            <p:cNvCxnSpPr>
              <a:cxnSpLocks/>
            </p:cNvCxnSpPr>
            <p:nvPr/>
          </p:nvCxnSpPr>
          <p:spPr>
            <a:xfrm>
              <a:off x="8732670" y="5445507"/>
              <a:ext cx="0" cy="22840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0" name="Straight Connector 29">
              <a:extLst>
                <a:ext uri="{FF2B5EF4-FFF2-40B4-BE49-F238E27FC236}">
                  <a16:creationId xmlns:a16="http://schemas.microsoft.com/office/drawing/2014/main" id="{6F9A175D-6B8F-4EBF-91CD-DBB9FCDED239}"/>
                </a:ext>
              </a:extLst>
            </p:cNvPr>
            <p:cNvCxnSpPr>
              <a:cxnSpLocks/>
            </p:cNvCxnSpPr>
            <p:nvPr/>
          </p:nvCxnSpPr>
          <p:spPr>
            <a:xfrm>
              <a:off x="9167675" y="5445507"/>
              <a:ext cx="0" cy="22490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1" name="TextBox 30">
              <a:extLst>
                <a:ext uri="{FF2B5EF4-FFF2-40B4-BE49-F238E27FC236}">
                  <a16:creationId xmlns:a16="http://schemas.microsoft.com/office/drawing/2014/main" id="{28610CAE-1385-4EB2-AAF5-D616BB5D8549}"/>
                </a:ext>
              </a:extLst>
            </p:cNvPr>
            <p:cNvSpPr txBox="1"/>
            <p:nvPr/>
          </p:nvSpPr>
          <p:spPr>
            <a:xfrm>
              <a:off x="1093506" y="5682796"/>
              <a:ext cx="8473795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0     5     10    15   20   25   30   35   40   45   50   55   60   65   70   75   80   85   90   95   100 </a:t>
              </a:r>
            </a:p>
          </p:txBody>
        </p:sp>
      </p:grpSp>
      <p:pic>
        <p:nvPicPr>
          <p:cNvPr id="32" name="Picture 31">
            <a:extLst>
              <a:ext uri="{FF2B5EF4-FFF2-40B4-BE49-F238E27FC236}">
                <a16:creationId xmlns:a16="http://schemas.microsoft.com/office/drawing/2014/main" id="{664EDDD1-8936-472A-8CB5-BEAE71AABF1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753" y="383953"/>
            <a:ext cx="1783642" cy="1356102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28448DC8-635F-4742-8568-0A673CCDE0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307605" y="348173"/>
            <a:ext cx="1783642" cy="13561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804378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040240" y="233381"/>
            <a:ext cx="357501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eighty eight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13725736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809784" y="51923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3236778" y="51941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/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646965" y="51945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42" name="Table 5">
            <a:extLst>
              <a:ext uri="{FF2B5EF4-FFF2-40B4-BE49-F238E27FC236}">
                <a16:creationId xmlns:a16="http://schemas.microsoft.com/office/drawing/2014/main" id="{B454C00D-9C72-4C46-8E09-7B79FC488F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2202101"/>
              </p:ext>
            </p:extLst>
          </p:nvPr>
        </p:nvGraphicFramePr>
        <p:xfrm>
          <a:off x="615663" y="1071521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43" name="Oval 142">
            <a:extLst>
              <a:ext uri="{FF2B5EF4-FFF2-40B4-BE49-F238E27FC236}">
                <a16:creationId xmlns:a16="http://schemas.microsoft.com/office/drawing/2014/main" id="{A43F221B-EEAD-442F-81BA-70A1239E9D5D}"/>
              </a:ext>
            </a:extLst>
          </p:cNvPr>
          <p:cNvSpPr/>
          <p:nvPr/>
        </p:nvSpPr>
        <p:spPr>
          <a:xfrm>
            <a:off x="752988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82639F5-038F-4950-A9BB-600FF19D1642}"/>
              </a:ext>
            </a:extLst>
          </p:cNvPr>
          <p:cNvSpPr/>
          <p:nvPr/>
        </p:nvSpPr>
        <p:spPr>
          <a:xfrm>
            <a:off x="1231962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F5B96D5-504C-4CE8-8275-40D1629FBC67}"/>
              </a:ext>
            </a:extLst>
          </p:cNvPr>
          <p:cNvSpPr/>
          <p:nvPr/>
        </p:nvSpPr>
        <p:spPr>
          <a:xfrm>
            <a:off x="1699733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9CC672-B9A8-4890-BBA9-6822B7B8A997}"/>
              </a:ext>
            </a:extLst>
          </p:cNvPr>
          <p:cNvSpPr/>
          <p:nvPr/>
        </p:nvSpPr>
        <p:spPr>
          <a:xfrm>
            <a:off x="2148689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DF917-2002-4AA3-BC40-49E0C98DB0C3}"/>
              </a:ext>
            </a:extLst>
          </p:cNvPr>
          <p:cNvSpPr/>
          <p:nvPr/>
        </p:nvSpPr>
        <p:spPr>
          <a:xfrm>
            <a:off x="2608848" y="114824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2D2D55A-6A18-4BA0-999A-FF52243AAF93}"/>
              </a:ext>
            </a:extLst>
          </p:cNvPr>
          <p:cNvSpPr/>
          <p:nvPr/>
        </p:nvSpPr>
        <p:spPr>
          <a:xfrm>
            <a:off x="306139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4A0934C6-BA22-4813-9C74-12874DED30FE}"/>
              </a:ext>
            </a:extLst>
          </p:cNvPr>
          <p:cNvSpPr/>
          <p:nvPr/>
        </p:nvSpPr>
        <p:spPr>
          <a:xfrm>
            <a:off x="3529166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51A45B3-5BC3-498B-ACFF-62B9661DE9AB}"/>
              </a:ext>
            </a:extLst>
          </p:cNvPr>
          <p:cNvSpPr/>
          <p:nvPr/>
        </p:nvSpPr>
        <p:spPr>
          <a:xfrm>
            <a:off x="398932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9D07C0B1-9A73-4D54-BE89-7910C614526C}"/>
              </a:ext>
            </a:extLst>
          </p:cNvPr>
          <p:cNvSpPr/>
          <p:nvPr/>
        </p:nvSpPr>
        <p:spPr>
          <a:xfrm>
            <a:off x="445814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5E5535-913C-49D3-BCF6-2B8720B8C432}"/>
              </a:ext>
            </a:extLst>
          </p:cNvPr>
          <p:cNvSpPr/>
          <p:nvPr/>
        </p:nvSpPr>
        <p:spPr>
          <a:xfrm>
            <a:off x="4925914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38F59017-90AB-494D-8754-6F36024A925A}"/>
              </a:ext>
            </a:extLst>
          </p:cNvPr>
          <p:cNvSpPr/>
          <p:nvPr/>
        </p:nvSpPr>
        <p:spPr>
          <a:xfrm>
            <a:off x="538607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Arrow: Curved Down 153">
            <a:extLst>
              <a:ext uri="{FF2B5EF4-FFF2-40B4-BE49-F238E27FC236}">
                <a16:creationId xmlns:a16="http://schemas.microsoft.com/office/drawing/2014/main" id="{983C44A6-C9BE-4FB3-A812-44EBEFB720CE}"/>
              </a:ext>
            </a:extLst>
          </p:cNvPr>
          <p:cNvSpPr/>
          <p:nvPr/>
        </p:nvSpPr>
        <p:spPr>
          <a:xfrm>
            <a:off x="4039826" y="51954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129856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288663" y="213803"/>
            <a:ext cx="34292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ninety nine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29725239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809784" y="51923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3236778" y="51941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/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646965" y="51945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42" name="Table 5">
            <a:extLst>
              <a:ext uri="{FF2B5EF4-FFF2-40B4-BE49-F238E27FC236}">
                <a16:creationId xmlns:a16="http://schemas.microsoft.com/office/drawing/2014/main" id="{B454C00D-9C72-4C46-8E09-7B79FC488FD9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1071521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43" name="Oval 142">
            <a:extLst>
              <a:ext uri="{FF2B5EF4-FFF2-40B4-BE49-F238E27FC236}">
                <a16:creationId xmlns:a16="http://schemas.microsoft.com/office/drawing/2014/main" id="{A43F221B-EEAD-442F-81BA-70A1239E9D5D}"/>
              </a:ext>
            </a:extLst>
          </p:cNvPr>
          <p:cNvSpPr/>
          <p:nvPr/>
        </p:nvSpPr>
        <p:spPr>
          <a:xfrm>
            <a:off x="752988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82639F5-038F-4950-A9BB-600FF19D1642}"/>
              </a:ext>
            </a:extLst>
          </p:cNvPr>
          <p:cNvSpPr/>
          <p:nvPr/>
        </p:nvSpPr>
        <p:spPr>
          <a:xfrm>
            <a:off x="1231962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F5B96D5-504C-4CE8-8275-40D1629FBC67}"/>
              </a:ext>
            </a:extLst>
          </p:cNvPr>
          <p:cNvSpPr/>
          <p:nvPr/>
        </p:nvSpPr>
        <p:spPr>
          <a:xfrm>
            <a:off x="1699733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9CC672-B9A8-4890-BBA9-6822B7B8A997}"/>
              </a:ext>
            </a:extLst>
          </p:cNvPr>
          <p:cNvSpPr/>
          <p:nvPr/>
        </p:nvSpPr>
        <p:spPr>
          <a:xfrm>
            <a:off x="2148689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DF917-2002-4AA3-BC40-49E0C98DB0C3}"/>
              </a:ext>
            </a:extLst>
          </p:cNvPr>
          <p:cNvSpPr/>
          <p:nvPr/>
        </p:nvSpPr>
        <p:spPr>
          <a:xfrm>
            <a:off x="2608848" y="114824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2D2D55A-6A18-4BA0-999A-FF52243AAF93}"/>
              </a:ext>
            </a:extLst>
          </p:cNvPr>
          <p:cNvSpPr/>
          <p:nvPr/>
        </p:nvSpPr>
        <p:spPr>
          <a:xfrm>
            <a:off x="306139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4A0934C6-BA22-4813-9C74-12874DED30FE}"/>
              </a:ext>
            </a:extLst>
          </p:cNvPr>
          <p:cNvSpPr/>
          <p:nvPr/>
        </p:nvSpPr>
        <p:spPr>
          <a:xfrm>
            <a:off x="3529166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51A45B3-5BC3-498B-ACFF-62B9661DE9AB}"/>
              </a:ext>
            </a:extLst>
          </p:cNvPr>
          <p:cNvSpPr/>
          <p:nvPr/>
        </p:nvSpPr>
        <p:spPr>
          <a:xfrm>
            <a:off x="398932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9D07C0B1-9A73-4D54-BE89-7910C614526C}"/>
              </a:ext>
            </a:extLst>
          </p:cNvPr>
          <p:cNvSpPr/>
          <p:nvPr/>
        </p:nvSpPr>
        <p:spPr>
          <a:xfrm>
            <a:off x="445814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5E5535-913C-49D3-BCF6-2B8720B8C432}"/>
              </a:ext>
            </a:extLst>
          </p:cNvPr>
          <p:cNvSpPr/>
          <p:nvPr/>
        </p:nvSpPr>
        <p:spPr>
          <a:xfrm>
            <a:off x="4925914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38F59017-90AB-494D-8754-6F36024A925A}"/>
              </a:ext>
            </a:extLst>
          </p:cNvPr>
          <p:cNvSpPr/>
          <p:nvPr/>
        </p:nvSpPr>
        <p:spPr>
          <a:xfrm>
            <a:off x="538607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Arrow: Curved Down 153">
            <a:extLst>
              <a:ext uri="{FF2B5EF4-FFF2-40B4-BE49-F238E27FC236}">
                <a16:creationId xmlns:a16="http://schemas.microsoft.com/office/drawing/2014/main" id="{983C44A6-C9BE-4FB3-A812-44EBEFB720CE}"/>
              </a:ext>
            </a:extLst>
          </p:cNvPr>
          <p:cNvSpPr/>
          <p:nvPr/>
        </p:nvSpPr>
        <p:spPr>
          <a:xfrm>
            <a:off x="4039826" y="519542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55" name="Table 5">
            <a:extLst>
              <a:ext uri="{FF2B5EF4-FFF2-40B4-BE49-F238E27FC236}">
                <a16:creationId xmlns:a16="http://schemas.microsoft.com/office/drawing/2014/main" id="{4F6FCD47-19FE-458C-B55E-9EA52D56271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416396"/>
              </p:ext>
            </p:extLst>
          </p:nvPr>
        </p:nvGraphicFramePr>
        <p:xfrm>
          <a:off x="615663" y="4071625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56" name="Oval 155">
            <a:extLst>
              <a:ext uri="{FF2B5EF4-FFF2-40B4-BE49-F238E27FC236}">
                <a16:creationId xmlns:a16="http://schemas.microsoft.com/office/drawing/2014/main" id="{EA5AE07E-E477-40E1-B7BF-7611C1A31288}"/>
              </a:ext>
            </a:extLst>
          </p:cNvPr>
          <p:cNvSpPr/>
          <p:nvPr/>
        </p:nvSpPr>
        <p:spPr>
          <a:xfrm>
            <a:off x="752988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8D8E7300-20B2-4DAC-8B83-E68D78610FC7}"/>
              </a:ext>
            </a:extLst>
          </p:cNvPr>
          <p:cNvSpPr/>
          <p:nvPr/>
        </p:nvSpPr>
        <p:spPr>
          <a:xfrm>
            <a:off x="1231962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1F5298D-BA8D-4B24-9494-29262E401628}"/>
              </a:ext>
            </a:extLst>
          </p:cNvPr>
          <p:cNvSpPr/>
          <p:nvPr/>
        </p:nvSpPr>
        <p:spPr>
          <a:xfrm>
            <a:off x="1699733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ED75CE91-6D29-45D1-955B-B42EDD42BC94}"/>
              </a:ext>
            </a:extLst>
          </p:cNvPr>
          <p:cNvSpPr/>
          <p:nvPr/>
        </p:nvSpPr>
        <p:spPr>
          <a:xfrm>
            <a:off x="2148689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E3E26FCB-D55C-44DC-90C3-20E92692CEDC}"/>
              </a:ext>
            </a:extLst>
          </p:cNvPr>
          <p:cNvSpPr/>
          <p:nvPr/>
        </p:nvSpPr>
        <p:spPr>
          <a:xfrm>
            <a:off x="2608848" y="41483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C2FE4B00-B8B1-4F0A-9A91-C282B2031A59}"/>
              </a:ext>
            </a:extLst>
          </p:cNvPr>
          <p:cNvSpPr/>
          <p:nvPr/>
        </p:nvSpPr>
        <p:spPr>
          <a:xfrm>
            <a:off x="306139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7E5174D9-86BE-4700-8CD4-577CC3DB635C}"/>
              </a:ext>
            </a:extLst>
          </p:cNvPr>
          <p:cNvSpPr/>
          <p:nvPr/>
        </p:nvSpPr>
        <p:spPr>
          <a:xfrm>
            <a:off x="3529166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7F97F32F-D477-4A60-A75D-E821C428DF1A}"/>
              </a:ext>
            </a:extLst>
          </p:cNvPr>
          <p:cNvSpPr/>
          <p:nvPr/>
        </p:nvSpPr>
        <p:spPr>
          <a:xfrm>
            <a:off x="398932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DD9BF22-B33E-4506-8289-DEB6DD0A3A7A}"/>
              </a:ext>
            </a:extLst>
          </p:cNvPr>
          <p:cNvSpPr/>
          <p:nvPr/>
        </p:nvSpPr>
        <p:spPr>
          <a:xfrm>
            <a:off x="445814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2D344AAE-C9DC-4352-A4AB-BBE115C76189}"/>
              </a:ext>
            </a:extLst>
          </p:cNvPr>
          <p:cNvSpPr/>
          <p:nvPr/>
        </p:nvSpPr>
        <p:spPr>
          <a:xfrm>
            <a:off x="4925914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0E766260-B1CB-40EC-85B0-87A0761477B0}"/>
              </a:ext>
            </a:extLst>
          </p:cNvPr>
          <p:cNvSpPr/>
          <p:nvPr/>
        </p:nvSpPr>
        <p:spPr>
          <a:xfrm>
            <a:off x="538607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Arrow: Curved Down 166">
            <a:extLst>
              <a:ext uri="{FF2B5EF4-FFF2-40B4-BE49-F238E27FC236}">
                <a16:creationId xmlns:a16="http://schemas.microsoft.com/office/drawing/2014/main" id="{DE65D549-AD98-45EF-BDCE-831E4CE0BF52}"/>
              </a:ext>
            </a:extLst>
          </p:cNvPr>
          <p:cNvSpPr/>
          <p:nvPr/>
        </p:nvSpPr>
        <p:spPr>
          <a:xfrm>
            <a:off x="4448611" y="516141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1975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887767" y="56045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752988" y="211860"/>
            <a:ext cx="511191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ten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5494520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538579" y="580758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283848" y="56045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651593" y="56147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047674" y="560759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481310" y="56271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2908304" y="56289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/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318491" y="562933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42" name="Table 5">
            <a:extLst>
              <a:ext uri="{FF2B5EF4-FFF2-40B4-BE49-F238E27FC236}">
                <a16:creationId xmlns:a16="http://schemas.microsoft.com/office/drawing/2014/main" id="{B454C00D-9C72-4C46-8E09-7B79FC488FD9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1071521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43" name="Oval 142">
            <a:extLst>
              <a:ext uri="{FF2B5EF4-FFF2-40B4-BE49-F238E27FC236}">
                <a16:creationId xmlns:a16="http://schemas.microsoft.com/office/drawing/2014/main" id="{A43F221B-EEAD-442F-81BA-70A1239E9D5D}"/>
              </a:ext>
            </a:extLst>
          </p:cNvPr>
          <p:cNvSpPr/>
          <p:nvPr/>
        </p:nvSpPr>
        <p:spPr>
          <a:xfrm>
            <a:off x="752988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82639F5-038F-4950-A9BB-600FF19D1642}"/>
              </a:ext>
            </a:extLst>
          </p:cNvPr>
          <p:cNvSpPr/>
          <p:nvPr/>
        </p:nvSpPr>
        <p:spPr>
          <a:xfrm>
            <a:off x="1231962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F5B96D5-504C-4CE8-8275-40D1629FBC67}"/>
              </a:ext>
            </a:extLst>
          </p:cNvPr>
          <p:cNvSpPr/>
          <p:nvPr/>
        </p:nvSpPr>
        <p:spPr>
          <a:xfrm>
            <a:off x="1699733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9CC672-B9A8-4890-BBA9-6822B7B8A997}"/>
              </a:ext>
            </a:extLst>
          </p:cNvPr>
          <p:cNvSpPr/>
          <p:nvPr/>
        </p:nvSpPr>
        <p:spPr>
          <a:xfrm>
            <a:off x="2148689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DF917-2002-4AA3-BC40-49E0C98DB0C3}"/>
              </a:ext>
            </a:extLst>
          </p:cNvPr>
          <p:cNvSpPr/>
          <p:nvPr/>
        </p:nvSpPr>
        <p:spPr>
          <a:xfrm>
            <a:off x="2608848" y="114824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2D2D55A-6A18-4BA0-999A-FF52243AAF93}"/>
              </a:ext>
            </a:extLst>
          </p:cNvPr>
          <p:cNvSpPr/>
          <p:nvPr/>
        </p:nvSpPr>
        <p:spPr>
          <a:xfrm>
            <a:off x="306139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4A0934C6-BA22-4813-9C74-12874DED30FE}"/>
              </a:ext>
            </a:extLst>
          </p:cNvPr>
          <p:cNvSpPr/>
          <p:nvPr/>
        </p:nvSpPr>
        <p:spPr>
          <a:xfrm>
            <a:off x="3529166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51A45B3-5BC3-498B-ACFF-62B9661DE9AB}"/>
              </a:ext>
            </a:extLst>
          </p:cNvPr>
          <p:cNvSpPr/>
          <p:nvPr/>
        </p:nvSpPr>
        <p:spPr>
          <a:xfrm>
            <a:off x="398932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9D07C0B1-9A73-4D54-BE89-7910C614526C}"/>
              </a:ext>
            </a:extLst>
          </p:cNvPr>
          <p:cNvSpPr/>
          <p:nvPr/>
        </p:nvSpPr>
        <p:spPr>
          <a:xfrm>
            <a:off x="445814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5E5535-913C-49D3-BCF6-2B8720B8C432}"/>
              </a:ext>
            </a:extLst>
          </p:cNvPr>
          <p:cNvSpPr/>
          <p:nvPr/>
        </p:nvSpPr>
        <p:spPr>
          <a:xfrm>
            <a:off x="4925914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38F59017-90AB-494D-8754-6F36024A925A}"/>
              </a:ext>
            </a:extLst>
          </p:cNvPr>
          <p:cNvSpPr/>
          <p:nvPr/>
        </p:nvSpPr>
        <p:spPr>
          <a:xfrm>
            <a:off x="538607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Arrow: Curved Down 153">
            <a:extLst>
              <a:ext uri="{FF2B5EF4-FFF2-40B4-BE49-F238E27FC236}">
                <a16:creationId xmlns:a16="http://schemas.microsoft.com/office/drawing/2014/main" id="{983C44A6-C9BE-4FB3-A812-44EBEFB720CE}"/>
              </a:ext>
            </a:extLst>
          </p:cNvPr>
          <p:cNvSpPr/>
          <p:nvPr/>
        </p:nvSpPr>
        <p:spPr>
          <a:xfrm>
            <a:off x="3711352" y="563023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55" name="Table 5">
            <a:extLst>
              <a:ext uri="{FF2B5EF4-FFF2-40B4-BE49-F238E27FC236}">
                <a16:creationId xmlns:a16="http://schemas.microsoft.com/office/drawing/2014/main" id="{4F6FCD47-19FE-458C-B55E-9EA52D56271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071625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56" name="Oval 155">
            <a:extLst>
              <a:ext uri="{FF2B5EF4-FFF2-40B4-BE49-F238E27FC236}">
                <a16:creationId xmlns:a16="http://schemas.microsoft.com/office/drawing/2014/main" id="{EA5AE07E-E477-40E1-B7BF-7611C1A31288}"/>
              </a:ext>
            </a:extLst>
          </p:cNvPr>
          <p:cNvSpPr/>
          <p:nvPr/>
        </p:nvSpPr>
        <p:spPr>
          <a:xfrm>
            <a:off x="752988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8D8E7300-20B2-4DAC-8B83-E68D78610FC7}"/>
              </a:ext>
            </a:extLst>
          </p:cNvPr>
          <p:cNvSpPr/>
          <p:nvPr/>
        </p:nvSpPr>
        <p:spPr>
          <a:xfrm>
            <a:off x="1231962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1F5298D-BA8D-4B24-9494-29262E401628}"/>
              </a:ext>
            </a:extLst>
          </p:cNvPr>
          <p:cNvSpPr/>
          <p:nvPr/>
        </p:nvSpPr>
        <p:spPr>
          <a:xfrm>
            <a:off x="1699733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ED75CE91-6D29-45D1-955B-B42EDD42BC94}"/>
              </a:ext>
            </a:extLst>
          </p:cNvPr>
          <p:cNvSpPr/>
          <p:nvPr/>
        </p:nvSpPr>
        <p:spPr>
          <a:xfrm>
            <a:off x="2148689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E3E26FCB-D55C-44DC-90C3-20E92692CEDC}"/>
              </a:ext>
            </a:extLst>
          </p:cNvPr>
          <p:cNvSpPr/>
          <p:nvPr/>
        </p:nvSpPr>
        <p:spPr>
          <a:xfrm>
            <a:off x="2608848" y="41483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C2FE4B00-B8B1-4F0A-9A91-C282B2031A59}"/>
              </a:ext>
            </a:extLst>
          </p:cNvPr>
          <p:cNvSpPr/>
          <p:nvPr/>
        </p:nvSpPr>
        <p:spPr>
          <a:xfrm>
            <a:off x="306139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7E5174D9-86BE-4700-8CD4-577CC3DB635C}"/>
              </a:ext>
            </a:extLst>
          </p:cNvPr>
          <p:cNvSpPr/>
          <p:nvPr/>
        </p:nvSpPr>
        <p:spPr>
          <a:xfrm>
            <a:off x="3529166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7F97F32F-D477-4A60-A75D-E821C428DF1A}"/>
              </a:ext>
            </a:extLst>
          </p:cNvPr>
          <p:cNvSpPr/>
          <p:nvPr/>
        </p:nvSpPr>
        <p:spPr>
          <a:xfrm>
            <a:off x="398932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DD9BF22-B33E-4506-8289-DEB6DD0A3A7A}"/>
              </a:ext>
            </a:extLst>
          </p:cNvPr>
          <p:cNvSpPr/>
          <p:nvPr/>
        </p:nvSpPr>
        <p:spPr>
          <a:xfrm>
            <a:off x="445814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2D344AAE-C9DC-4352-A4AB-BBE115C76189}"/>
              </a:ext>
            </a:extLst>
          </p:cNvPr>
          <p:cNvSpPr/>
          <p:nvPr/>
        </p:nvSpPr>
        <p:spPr>
          <a:xfrm>
            <a:off x="4925914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0E766260-B1CB-40EC-85B0-87A0761477B0}"/>
              </a:ext>
            </a:extLst>
          </p:cNvPr>
          <p:cNvSpPr/>
          <p:nvPr/>
        </p:nvSpPr>
        <p:spPr>
          <a:xfrm>
            <a:off x="538607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Arrow: Curved Down 166">
            <a:extLst>
              <a:ext uri="{FF2B5EF4-FFF2-40B4-BE49-F238E27FC236}">
                <a16:creationId xmlns:a16="http://schemas.microsoft.com/office/drawing/2014/main" id="{DE65D549-AD98-45EF-BDCE-831E4CE0BF52}"/>
              </a:ext>
            </a:extLst>
          </p:cNvPr>
          <p:cNvSpPr/>
          <p:nvPr/>
        </p:nvSpPr>
        <p:spPr>
          <a:xfrm>
            <a:off x="4120137" y="559622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68" name="Table 5">
            <a:extLst>
              <a:ext uri="{FF2B5EF4-FFF2-40B4-BE49-F238E27FC236}">
                <a16:creationId xmlns:a16="http://schemas.microsoft.com/office/drawing/2014/main" id="{D22C7AB5-4403-44C2-B477-D650D7E14E3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0195322"/>
              </p:ext>
            </p:extLst>
          </p:nvPr>
        </p:nvGraphicFramePr>
        <p:xfrm>
          <a:off x="615663" y="4453193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69" name="Oval 168">
            <a:extLst>
              <a:ext uri="{FF2B5EF4-FFF2-40B4-BE49-F238E27FC236}">
                <a16:creationId xmlns:a16="http://schemas.microsoft.com/office/drawing/2014/main" id="{705BF300-1D2C-480D-94FE-A480CAB48891}"/>
              </a:ext>
            </a:extLst>
          </p:cNvPr>
          <p:cNvSpPr/>
          <p:nvPr/>
        </p:nvSpPr>
        <p:spPr>
          <a:xfrm>
            <a:off x="752988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2DA7C8C-4898-4B7A-857A-D3869B96E956}"/>
              </a:ext>
            </a:extLst>
          </p:cNvPr>
          <p:cNvSpPr/>
          <p:nvPr/>
        </p:nvSpPr>
        <p:spPr>
          <a:xfrm>
            <a:off x="1231962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AB9DCDF9-FA31-40E7-AD42-57FCD74C6781}"/>
              </a:ext>
            </a:extLst>
          </p:cNvPr>
          <p:cNvSpPr/>
          <p:nvPr/>
        </p:nvSpPr>
        <p:spPr>
          <a:xfrm>
            <a:off x="1699733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319F499-9273-46F5-BF8C-D23D4680B060}"/>
              </a:ext>
            </a:extLst>
          </p:cNvPr>
          <p:cNvSpPr/>
          <p:nvPr/>
        </p:nvSpPr>
        <p:spPr>
          <a:xfrm>
            <a:off x="2148689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F5CE6C68-FE4F-41C8-82C2-372486E4A627}"/>
              </a:ext>
            </a:extLst>
          </p:cNvPr>
          <p:cNvSpPr/>
          <p:nvPr/>
        </p:nvSpPr>
        <p:spPr>
          <a:xfrm>
            <a:off x="2608848" y="452991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63830676-1666-48DA-AD2C-570A65D8C32F}"/>
              </a:ext>
            </a:extLst>
          </p:cNvPr>
          <p:cNvSpPr/>
          <p:nvPr/>
        </p:nvSpPr>
        <p:spPr>
          <a:xfrm>
            <a:off x="306139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DF7109E6-7B55-44CD-BC6D-34E0EA4B3594}"/>
              </a:ext>
            </a:extLst>
          </p:cNvPr>
          <p:cNvSpPr/>
          <p:nvPr/>
        </p:nvSpPr>
        <p:spPr>
          <a:xfrm>
            <a:off x="3529166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A6AF86A4-16B2-4560-8929-0133F45A701F}"/>
              </a:ext>
            </a:extLst>
          </p:cNvPr>
          <p:cNvSpPr/>
          <p:nvPr/>
        </p:nvSpPr>
        <p:spPr>
          <a:xfrm>
            <a:off x="398932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A4B4994F-C9BF-4FE7-AEF5-597B243993C1}"/>
              </a:ext>
            </a:extLst>
          </p:cNvPr>
          <p:cNvSpPr/>
          <p:nvPr/>
        </p:nvSpPr>
        <p:spPr>
          <a:xfrm>
            <a:off x="445814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78B44653-7CB0-4A98-81B7-039B9FAE442F}"/>
              </a:ext>
            </a:extLst>
          </p:cNvPr>
          <p:cNvSpPr/>
          <p:nvPr/>
        </p:nvSpPr>
        <p:spPr>
          <a:xfrm>
            <a:off x="4925914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C6CB33C1-FE04-43C7-B935-0C5CCF663423}"/>
              </a:ext>
            </a:extLst>
          </p:cNvPr>
          <p:cNvSpPr/>
          <p:nvPr/>
        </p:nvSpPr>
        <p:spPr>
          <a:xfrm>
            <a:off x="538607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Arrow: Curved Down 179">
            <a:extLst>
              <a:ext uri="{FF2B5EF4-FFF2-40B4-BE49-F238E27FC236}">
                <a16:creationId xmlns:a16="http://schemas.microsoft.com/office/drawing/2014/main" id="{72DAA6EA-0ADB-4CA4-B278-DD3F6576C623}"/>
              </a:ext>
            </a:extLst>
          </p:cNvPr>
          <p:cNvSpPr/>
          <p:nvPr/>
        </p:nvSpPr>
        <p:spPr>
          <a:xfrm>
            <a:off x="4503799" y="559622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47216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887767" y="56045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58999" y="185341"/>
            <a:ext cx="7201972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twenty one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7014221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538579" y="580758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283848" y="560451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651593" y="561470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047674" y="560759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481310" y="56271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2908304" y="562894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/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318491" y="562933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42" name="Table 5">
            <a:extLst>
              <a:ext uri="{FF2B5EF4-FFF2-40B4-BE49-F238E27FC236}">
                <a16:creationId xmlns:a16="http://schemas.microsoft.com/office/drawing/2014/main" id="{B454C00D-9C72-4C46-8E09-7B79FC488FD9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1071521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43" name="Oval 142">
            <a:extLst>
              <a:ext uri="{FF2B5EF4-FFF2-40B4-BE49-F238E27FC236}">
                <a16:creationId xmlns:a16="http://schemas.microsoft.com/office/drawing/2014/main" id="{A43F221B-EEAD-442F-81BA-70A1239E9D5D}"/>
              </a:ext>
            </a:extLst>
          </p:cNvPr>
          <p:cNvSpPr/>
          <p:nvPr/>
        </p:nvSpPr>
        <p:spPr>
          <a:xfrm>
            <a:off x="752988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82639F5-038F-4950-A9BB-600FF19D1642}"/>
              </a:ext>
            </a:extLst>
          </p:cNvPr>
          <p:cNvSpPr/>
          <p:nvPr/>
        </p:nvSpPr>
        <p:spPr>
          <a:xfrm>
            <a:off x="1231962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F5B96D5-504C-4CE8-8275-40D1629FBC67}"/>
              </a:ext>
            </a:extLst>
          </p:cNvPr>
          <p:cNvSpPr/>
          <p:nvPr/>
        </p:nvSpPr>
        <p:spPr>
          <a:xfrm>
            <a:off x="1699733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9CC672-B9A8-4890-BBA9-6822B7B8A997}"/>
              </a:ext>
            </a:extLst>
          </p:cNvPr>
          <p:cNvSpPr/>
          <p:nvPr/>
        </p:nvSpPr>
        <p:spPr>
          <a:xfrm>
            <a:off x="2148689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DF917-2002-4AA3-BC40-49E0C98DB0C3}"/>
              </a:ext>
            </a:extLst>
          </p:cNvPr>
          <p:cNvSpPr/>
          <p:nvPr/>
        </p:nvSpPr>
        <p:spPr>
          <a:xfrm>
            <a:off x="2608848" y="114824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2D2D55A-6A18-4BA0-999A-FF52243AAF93}"/>
              </a:ext>
            </a:extLst>
          </p:cNvPr>
          <p:cNvSpPr/>
          <p:nvPr/>
        </p:nvSpPr>
        <p:spPr>
          <a:xfrm>
            <a:off x="306139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4A0934C6-BA22-4813-9C74-12874DED30FE}"/>
              </a:ext>
            </a:extLst>
          </p:cNvPr>
          <p:cNvSpPr/>
          <p:nvPr/>
        </p:nvSpPr>
        <p:spPr>
          <a:xfrm>
            <a:off x="3529166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51A45B3-5BC3-498B-ACFF-62B9661DE9AB}"/>
              </a:ext>
            </a:extLst>
          </p:cNvPr>
          <p:cNvSpPr/>
          <p:nvPr/>
        </p:nvSpPr>
        <p:spPr>
          <a:xfrm>
            <a:off x="398932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9D07C0B1-9A73-4D54-BE89-7910C614526C}"/>
              </a:ext>
            </a:extLst>
          </p:cNvPr>
          <p:cNvSpPr/>
          <p:nvPr/>
        </p:nvSpPr>
        <p:spPr>
          <a:xfrm>
            <a:off x="445814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5E5535-913C-49D3-BCF6-2B8720B8C432}"/>
              </a:ext>
            </a:extLst>
          </p:cNvPr>
          <p:cNvSpPr/>
          <p:nvPr/>
        </p:nvSpPr>
        <p:spPr>
          <a:xfrm>
            <a:off x="4925914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38F59017-90AB-494D-8754-6F36024A925A}"/>
              </a:ext>
            </a:extLst>
          </p:cNvPr>
          <p:cNvSpPr/>
          <p:nvPr/>
        </p:nvSpPr>
        <p:spPr>
          <a:xfrm>
            <a:off x="538607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Arrow: Curved Down 153">
            <a:extLst>
              <a:ext uri="{FF2B5EF4-FFF2-40B4-BE49-F238E27FC236}">
                <a16:creationId xmlns:a16="http://schemas.microsoft.com/office/drawing/2014/main" id="{983C44A6-C9BE-4FB3-A812-44EBEFB720CE}"/>
              </a:ext>
            </a:extLst>
          </p:cNvPr>
          <p:cNvSpPr/>
          <p:nvPr/>
        </p:nvSpPr>
        <p:spPr>
          <a:xfrm>
            <a:off x="3711352" y="5630237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55" name="Table 5">
            <a:extLst>
              <a:ext uri="{FF2B5EF4-FFF2-40B4-BE49-F238E27FC236}">
                <a16:creationId xmlns:a16="http://schemas.microsoft.com/office/drawing/2014/main" id="{4F6FCD47-19FE-458C-B55E-9EA52D56271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071625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56" name="Oval 155">
            <a:extLst>
              <a:ext uri="{FF2B5EF4-FFF2-40B4-BE49-F238E27FC236}">
                <a16:creationId xmlns:a16="http://schemas.microsoft.com/office/drawing/2014/main" id="{EA5AE07E-E477-40E1-B7BF-7611C1A31288}"/>
              </a:ext>
            </a:extLst>
          </p:cNvPr>
          <p:cNvSpPr/>
          <p:nvPr/>
        </p:nvSpPr>
        <p:spPr>
          <a:xfrm>
            <a:off x="752988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8D8E7300-20B2-4DAC-8B83-E68D78610FC7}"/>
              </a:ext>
            </a:extLst>
          </p:cNvPr>
          <p:cNvSpPr/>
          <p:nvPr/>
        </p:nvSpPr>
        <p:spPr>
          <a:xfrm>
            <a:off x="1231962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1F5298D-BA8D-4B24-9494-29262E401628}"/>
              </a:ext>
            </a:extLst>
          </p:cNvPr>
          <p:cNvSpPr/>
          <p:nvPr/>
        </p:nvSpPr>
        <p:spPr>
          <a:xfrm>
            <a:off x="1699733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ED75CE91-6D29-45D1-955B-B42EDD42BC94}"/>
              </a:ext>
            </a:extLst>
          </p:cNvPr>
          <p:cNvSpPr/>
          <p:nvPr/>
        </p:nvSpPr>
        <p:spPr>
          <a:xfrm>
            <a:off x="2148689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E3E26FCB-D55C-44DC-90C3-20E92692CEDC}"/>
              </a:ext>
            </a:extLst>
          </p:cNvPr>
          <p:cNvSpPr/>
          <p:nvPr/>
        </p:nvSpPr>
        <p:spPr>
          <a:xfrm>
            <a:off x="2608848" y="41483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C2FE4B00-B8B1-4F0A-9A91-C282B2031A59}"/>
              </a:ext>
            </a:extLst>
          </p:cNvPr>
          <p:cNvSpPr/>
          <p:nvPr/>
        </p:nvSpPr>
        <p:spPr>
          <a:xfrm>
            <a:off x="306139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7E5174D9-86BE-4700-8CD4-577CC3DB635C}"/>
              </a:ext>
            </a:extLst>
          </p:cNvPr>
          <p:cNvSpPr/>
          <p:nvPr/>
        </p:nvSpPr>
        <p:spPr>
          <a:xfrm>
            <a:off x="3529166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7F97F32F-D477-4A60-A75D-E821C428DF1A}"/>
              </a:ext>
            </a:extLst>
          </p:cNvPr>
          <p:cNvSpPr/>
          <p:nvPr/>
        </p:nvSpPr>
        <p:spPr>
          <a:xfrm>
            <a:off x="398932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DD9BF22-B33E-4506-8289-DEB6DD0A3A7A}"/>
              </a:ext>
            </a:extLst>
          </p:cNvPr>
          <p:cNvSpPr/>
          <p:nvPr/>
        </p:nvSpPr>
        <p:spPr>
          <a:xfrm>
            <a:off x="445814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2D344AAE-C9DC-4352-A4AB-BBE115C76189}"/>
              </a:ext>
            </a:extLst>
          </p:cNvPr>
          <p:cNvSpPr/>
          <p:nvPr/>
        </p:nvSpPr>
        <p:spPr>
          <a:xfrm>
            <a:off x="4925914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0E766260-B1CB-40EC-85B0-87A0761477B0}"/>
              </a:ext>
            </a:extLst>
          </p:cNvPr>
          <p:cNvSpPr/>
          <p:nvPr/>
        </p:nvSpPr>
        <p:spPr>
          <a:xfrm>
            <a:off x="538607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Arrow: Curved Down 166">
            <a:extLst>
              <a:ext uri="{FF2B5EF4-FFF2-40B4-BE49-F238E27FC236}">
                <a16:creationId xmlns:a16="http://schemas.microsoft.com/office/drawing/2014/main" id="{DE65D549-AD98-45EF-BDCE-831E4CE0BF52}"/>
              </a:ext>
            </a:extLst>
          </p:cNvPr>
          <p:cNvSpPr/>
          <p:nvPr/>
        </p:nvSpPr>
        <p:spPr>
          <a:xfrm>
            <a:off x="4120137" y="559622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68" name="Table 5">
            <a:extLst>
              <a:ext uri="{FF2B5EF4-FFF2-40B4-BE49-F238E27FC236}">
                <a16:creationId xmlns:a16="http://schemas.microsoft.com/office/drawing/2014/main" id="{D22C7AB5-4403-44C2-B477-D650D7E14E3F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453193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69" name="Oval 168">
            <a:extLst>
              <a:ext uri="{FF2B5EF4-FFF2-40B4-BE49-F238E27FC236}">
                <a16:creationId xmlns:a16="http://schemas.microsoft.com/office/drawing/2014/main" id="{705BF300-1D2C-480D-94FE-A480CAB48891}"/>
              </a:ext>
            </a:extLst>
          </p:cNvPr>
          <p:cNvSpPr/>
          <p:nvPr/>
        </p:nvSpPr>
        <p:spPr>
          <a:xfrm>
            <a:off x="752988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2DA7C8C-4898-4B7A-857A-D3869B96E956}"/>
              </a:ext>
            </a:extLst>
          </p:cNvPr>
          <p:cNvSpPr/>
          <p:nvPr/>
        </p:nvSpPr>
        <p:spPr>
          <a:xfrm>
            <a:off x="1231962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AB9DCDF9-FA31-40E7-AD42-57FCD74C6781}"/>
              </a:ext>
            </a:extLst>
          </p:cNvPr>
          <p:cNvSpPr/>
          <p:nvPr/>
        </p:nvSpPr>
        <p:spPr>
          <a:xfrm>
            <a:off x="1699733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319F499-9273-46F5-BF8C-D23D4680B060}"/>
              </a:ext>
            </a:extLst>
          </p:cNvPr>
          <p:cNvSpPr/>
          <p:nvPr/>
        </p:nvSpPr>
        <p:spPr>
          <a:xfrm>
            <a:off x="2148689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F5CE6C68-FE4F-41C8-82C2-372486E4A627}"/>
              </a:ext>
            </a:extLst>
          </p:cNvPr>
          <p:cNvSpPr/>
          <p:nvPr/>
        </p:nvSpPr>
        <p:spPr>
          <a:xfrm>
            <a:off x="2608848" y="452991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63830676-1666-48DA-AD2C-570A65D8C32F}"/>
              </a:ext>
            </a:extLst>
          </p:cNvPr>
          <p:cNvSpPr/>
          <p:nvPr/>
        </p:nvSpPr>
        <p:spPr>
          <a:xfrm>
            <a:off x="306139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DF7109E6-7B55-44CD-BC6D-34E0EA4B3594}"/>
              </a:ext>
            </a:extLst>
          </p:cNvPr>
          <p:cNvSpPr/>
          <p:nvPr/>
        </p:nvSpPr>
        <p:spPr>
          <a:xfrm>
            <a:off x="3529166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A6AF86A4-16B2-4560-8929-0133F45A701F}"/>
              </a:ext>
            </a:extLst>
          </p:cNvPr>
          <p:cNvSpPr/>
          <p:nvPr/>
        </p:nvSpPr>
        <p:spPr>
          <a:xfrm>
            <a:off x="398932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A4B4994F-C9BF-4FE7-AEF5-597B243993C1}"/>
              </a:ext>
            </a:extLst>
          </p:cNvPr>
          <p:cNvSpPr/>
          <p:nvPr/>
        </p:nvSpPr>
        <p:spPr>
          <a:xfrm>
            <a:off x="445814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78B44653-7CB0-4A98-81B7-039B9FAE442F}"/>
              </a:ext>
            </a:extLst>
          </p:cNvPr>
          <p:cNvSpPr/>
          <p:nvPr/>
        </p:nvSpPr>
        <p:spPr>
          <a:xfrm>
            <a:off x="4925914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C6CB33C1-FE04-43C7-B935-0C5CCF663423}"/>
              </a:ext>
            </a:extLst>
          </p:cNvPr>
          <p:cNvSpPr/>
          <p:nvPr/>
        </p:nvSpPr>
        <p:spPr>
          <a:xfrm>
            <a:off x="538607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Arrow: Curved Down 179">
            <a:extLst>
              <a:ext uri="{FF2B5EF4-FFF2-40B4-BE49-F238E27FC236}">
                <a16:creationId xmlns:a16="http://schemas.microsoft.com/office/drawing/2014/main" id="{72DAA6EA-0ADB-4CA4-B278-DD3F6576C623}"/>
              </a:ext>
            </a:extLst>
          </p:cNvPr>
          <p:cNvSpPr/>
          <p:nvPr/>
        </p:nvSpPr>
        <p:spPr>
          <a:xfrm>
            <a:off x="4503799" y="5596220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81" name="Table 5">
            <a:extLst>
              <a:ext uri="{FF2B5EF4-FFF2-40B4-BE49-F238E27FC236}">
                <a16:creationId xmlns:a16="http://schemas.microsoft.com/office/drawing/2014/main" id="{0EDA1F4C-A298-47DF-89FA-1E779E7817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5894318"/>
              </p:ext>
            </p:extLst>
          </p:nvPr>
        </p:nvGraphicFramePr>
        <p:xfrm>
          <a:off x="615663" y="4836932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82" name="Oval 181">
            <a:extLst>
              <a:ext uri="{FF2B5EF4-FFF2-40B4-BE49-F238E27FC236}">
                <a16:creationId xmlns:a16="http://schemas.microsoft.com/office/drawing/2014/main" id="{661B26FE-4B06-4EF0-A3BA-E4D43FF282D2}"/>
              </a:ext>
            </a:extLst>
          </p:cNvPr>
          <p:cNvSpPr/>
          <p:nvPr/>
        </p:nvSpPr>
        <p:spPr>
          <a:xfrm>
            <a:off x="752988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A7EF76-22CE-4043-B5DB-51F1C8DA56E4}"/>
              </a:ext>
            </a:extLst>
          </p:cNvPr>
          <p:cNvSpPr/>
          <p:nvPr/>
        </p:nvSpPr>
        <p:spPr>
          <a:xfrm>
            <a:off x="1231962" y="491196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2B1BB09D-1E61-4777-91C0-C31402BCED4C}"/>
              </a:ext>
            </a:extLst>
          </p:cNvPr>
          <p:cNvSpPr/>
          <p:nvPr/>
        </p:nvSpPr>
        <p:spPr>
          <a:xfrm>
            <a:off x="1699733" y="491196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58F504D6-3689-4CD8-97AC-10435BC6AF25}"/>
              </a:ext>
            </a:extLst>
          </p:cNvPr>
          <p:cNvSpPr/>
          <p:nvPr/>
        </p:nvSpPr>
        <p:spPr>
          <a:xfrm>
            <a:off x="2148689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25333B62-DE9D-4D74-8645-E5858A7BF316}"/>
              </a:ext>
            </a:extLst>
          </p:cNvPr>
          <p:cNvSpPr/>
          <p:nvPr/>
        </p:nvSpPr>
        <p:spPr>
          <a:xfrm>
            <a:off x="2608848" y="49136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08F7CE52-2E38-489C-BD8B-EDF3B4B005FF}"/>
              </a:ext>
            </a:extLst>
          </p:cNvPr>
          <p:cNvSpPr/>
          <p:nvPr/>
        </p:nvSpPr>
        <p:spPr>
          <a:xfrm>
            <a:off x="3061395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B2EB7906-BD6D-4168-92A8-C090C6A472FB}"/>
              </a:ext>
            </a:extLst>
          </p:cNvPr>
          <p:cNvSpPr/>
          <p:nvPr/>
        </p:nvSpPr>
        <p:spPr>
          <a:xfrm>
            <a:off x="3529166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496CA8B-64C7-4F73-BD5F-9CA458BD9664}"/>
              </a:ext>
            </a:extLst>
          </p:cNvPr>
          <p:cNvSpPr/>
          <p:nvPr/>
        </p:nvSpPr>
        <p:spPr>
          <a:xfrm>
            <a:off x="3989325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703EBF19-8BAE-4BD5-9F6A-9381277BFF4E}"/>
              </a:ext>
            </a:extLst>
          </p:cNvPr>
          <p:cNvSpPr/>
          <p:nvPr/>
        </p:nvSpPr>
        <p:spPr>
          <a:xfrm>
            <a:off x="4458143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6A0124A1-F60B-44A9-9115-A5A76C185A53}"/>
              </a:ext>
            </a:extLst>
          </p:cNvPr>
          <p:cNvSpPr/>
          <p:nvPr/>
        </p:nvSpPr>
        <p:spPr>
          <a:xfrm>
            <a:off x="4925914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8D873452-1480-4D71-97AD-78F2809426A4}"/>
              </a:ext>
            </a:extLst>
          </p:cNvPr>
          <p:cNvSpPr/>
          <p:nvPr/>
        </p:nvSpPr>
        <p:spPr>
          <a:xfrm>
            <a:off x="5386073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Arrow: Curved Down 192">
            <a:extLst>
              <a:ext uri="{FF2B5EF4-FFF2-40B4-BE49-F238E27FC236}">
                <a16:creationId xmlns:a16="http://schemas.microsoft.com/office/drawing/2014/main" id="{5AF5EAAB-3EC1-48A2-9FA2-25618D7D0315}"/>
              </a:ext>
            </a:extLst>
          </p:cNvPr>
          <p:cNvSpPr/>
          <p:nvPr/>
        </p:nvSpPr>
        <p:spPr>
          <a:xfrm>
            <a:off x="4891232" y="560688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33362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819152" y="5879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58999" y="185341"/>
            <a:ext cx="66786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one hundred and thirty two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3808287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469964" y="6082793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215233" y="587972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582978" y="5889909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1979059" y="588280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412695" y="590235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2839689" y="590415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/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249876" y="5904542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42" name="Table 5">
            <a:extLst>
              <a:ext uri="{FF2B5EF4-FFF2-40B4-BE49-F238E27FC236}">
                <a16:creationId xmlns:a16="http://schemas.microsoft.com/office/drawing/2014/main" id="{B454C00D-9C72-4C46-8E09-7B79FC488FD9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1071521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43" name="Oval 142">
            <a:extLst>
              <a:ext uri="{FF2B5EF4-FFF2-40B4-BE49-F238E27FC236}">
                <a16:creationId xmlns:a16="http://schemas.microsoft.com/office/drawing/2014/main" id="{A43F221B-EEAD-442F-81BA-70A1239E9D5D}"/>
              </a:ext>
            </a:extLst>
          </p:cNvPr>
          <p:cNvSpPr/>
          <p:nvPr/>
        </p:nvSpPr>
        <p:spPr>
          <a:xfrm>
            <a:off x="752988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4" name="Oval 143">
            <a:extLst>
              <a:ext uri="{FF2B5EF4-FFF2-40B4-BE49-F238E27FC236}">
                <a16:creationId xmlns:a16="http://schemas.microsoft.com/office/drawing/2014/main" id="{582639F5-038F-4950-A9BB-600FF19D1642}"/>
              </a:ext>
            </a:extLst>
          </p:cNvPr>
          <p:cNvSpPr/>
          <p:nvPr/>
        </p:nvSpPr>
        <p:spPr>
          <a:xfrm>
            <a:off x="1231962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5" name="Oval 144">
            <a:extLst>
              <a:ext uri="{FF2B5EF4-FFF2-40B4-BE49-F238E27FC236}">
                <a16:creationId xmlns:a16="http://schemas.microsoft.com/office/drawing/2014/main" id="{6F5B96D5-504C-4CE8-8275-40D1629FBC67}"/>
              </a:ext>
            </a:extLst>
          </p:cNvPr>
          <p:cNvSpPr/>
          <p:nvPr/>
        </p:nvSpPr>
        <p:spPr>
          <a:xfrm>
            <a:off x="1699733" y="11465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6" name="Oval 145">
            <a:extLst>
              <a:ext uri="{FF2B5EF4-FFF2-40B4-BE49-F238E27FC236}">
                <a16:creationId xmlns:a16="http://schemas.microsoft.com/office/drawing/2014/main" id="{7E9CC672-B9A8-4890-BBA9-6822B7B8A997}"/>
              </a:ext>
            </a:extLst>
          </p:cNvPr>
          <p:cNvSpPr/>
          <p:nvPr/>
        </p:nvSpPr>
        <p:spPr>
          <a:xfrm>
            <a:off x="2148689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7" name="Oval 146">
            <a:extLst>
              <a:ext uri="{FF2B5EF4-FFF2-40B4-BE49-F238E27FC236}">
                <a16:creationId xmlns:a16="http://schemas.microsoft.com/office/drawing/2014/main" id="{270DF917-2002-4AA3-BC40-49E0C98DB0C3}"/>
              </a:ext>
            </a:extLst>
          </p:cNvPr>
          <p:cNvSpPr/>
          <p:nvPr/>
        </p:nvSpPr>
        <p:spPr>
          <a:xfrm>
            <a:off x="2608848" y="114824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8" name="Oval 147">
            <a:extLst>
              <a:ext uri="{FF2B5EF4-FFF2-40B4-BE49-F238E27FC236}">
                <a16:creationId xmlns:a16="http://schemas.microsoft.com/office/drawing/2014/main" id="{52D2D55A-6A18-4BA0-999A-FF52243AAF93}"/>
              </a:ext>
            </a:extLst>
          </p:cNvPr>
          <p:cNvSpPr/>
          <p:nvPr/>
        </p:nvSpPr>
        <p:spPr>
          <a:xfrm>
            <a:off x="306139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9" name="Oval 148">
            <a:extLst>
              <a:ext uri="{FF2B5EF4-FFF2-40B4-BE49-F238E27FC236}">
                <a16:creationId xmlns:a16="http://schemas.microsoft.com/office/drawing/2014/main" id="{4A0934C6-BA22-4813-9C74-12874DED30FE}"/>
              </a:ext>
            </a:extLst>
          </p:cNvPr>
          <p:cNvSpPr/>
          <p:nvPr/>
        </p:nvSpPr>
        <p:spPr>
          <a:xfrm>
            <a:off x="3529166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0" name="Oval 149">
            <a:extLst>
              <a:ext uri="{FF2B5EF4-FFF2-40B4-BE49-F238E27FC236}">
                <a16:creationId xmlns:a16="http://schemas.microsoft.com/office/drawing/2014/main" id="{C51A45B3-5BC3-498B-ACFF-62B9661DE9AB}"/>
              </a:ext>
            </a:extLst>
          </p:cNvPr>
          <p:cNvSpPr/>
          <p:nvPr/>
        </p:nvSpPr>
        <p:spPr>
          <a:xfrm>
            <a:off x="3989325" y="114655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1" name="Oval 150">
            <a:extLst>
              <a:ext uri="{FF2B5EF4-FFF2-40B4-BE49-F238E27FC236}">
                <a16:creationId xmlns:a16="http://schemas.microsoft.com/office/drawing/2014/main" id="{9D07C0B1-9A73-4D54-BE89-7910C614526C}"/>
              </a:ext>
            </a:extLst>
          </p:cNvPr>
          <p:cNvSpPr/>
          <p:nvPr/>
        </p:nvSpPr>
        <p:spPr>
          <a:xfrm>
            <a:off x="445814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2" name="Oval 151">
            <a:extLst>
              <a:ext uri="{FF2B5EF4-FFF2-40B4-BE49-F238E27FC236}">
                <a16:creationId xmlns:a16="http://schemas.microsoft.com/office/drawing/2014/main" id="{675E5535-913C-49D3-BCF6-2B8720B8C432}"/>
              </a:ext>
            </a:extLst>
          </p:cNvPr>
          <p:cNvSpPr/>
          <p:nvPr/>
        </p:nvSpPr>
        <p:spPr>
          <a:xfrm>
            <a:off x="4925914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38F59017-90AB-494D-8754-6F36024A925A}"/>
              </a:ext>
            </a:extLst>
          </p:cNvPr>
          <p:cNvSpPr/>
          <p:nvPr/>
        </p:nvSpPr>
        <p:spPr>
          <a:xfrm>
            <a:off x="5386073" y="114293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4" name="Arrow: Curved Down 153">
            <a:extLst>
              <a:ext uri="{FF2B5EF4-FFF2-40B4-BE49-F238E27FC236}">
                <a16:creationId xmlns:a16="http://schemas.microsoft.com/office/drawing/2014/main" id="{983C44A6-C9BE-4FB3-A812-44EBEFB720CE}"/>
              </a:ext>
            </a:extLst>
          </p:cNvPr>
          <p:cNvSpPr/>
          <p:nvPr/>
        </p:nvSpPr>
        <p:spPr>
          <a:xfrm>
            <a:off x="3642737" y="590544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55" name="Table 5">
            <a:extLst>
              <a:ext uri="{FF2B5EF4-FFF2-40B4-BE49-F238E27FC236}">
                <a16:creationId xmlns:a16="http://schemas.microsoft.com/office/drawing/2014/main" id="{4F6FCD47-19FE-458C-B55E-9EA52D56271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071625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56" name="Oval 155">
            <a:extLst>
              <a:ext uri="{FF2B5EF4-FFF2-40B4-BE49-F238E27FC236}">
                <a16:creationId xmlns:a16="http://schemas.microsoft.com/office/drawing/2014/main" id="{EA5AE07E-E477-40E1-B7BF-7611C1A31288}"/>
              </a:ext>
            </a:extLst>
          </p:cNvPr>
          <p:cNvSpPr/>
          <p:nvPr/>
        </p:nvSpPr>
        <p:spPr>
          <a:xfrm>
            <a:off x="752988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7" name="Oval 156">
            <a:extLst>
              <a:ext uri="{FF2B5EF4-FFF2-40B4-BE49-F238E27FC236}">
                <a16:creationId xmlns:a16="http://schemas.microsoft.com/office/drawing/2014/main" id="{8D8E7300-20B2-4DAC-8B83-E68D78610FC7}"/>
              </a:ext>
            </a:extLst>
          </p:cNvPr>
          <p:cNvSpPr/>
          <p:nvPr/>
        </p:nvSpPr>
        <p:spPr>
          <a:xfrm>
            <a:off x="1231962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8" name="Oval 157">
            <a:extLst>
              <a:ext uri="{FF2B5EF4-FFF2-40B4-BE49-F238E27FC236}">
                <a16:creationId xmlns:a16="http://schemas.microsoft.com/office/drawing/2014/main" id="{61F5298D-BA8D-4B24-9494-29262E401628}"/>
              </a:ext>
            </a:extLst>
          </p:cNvPr>
          <p:cNvSpPr/>
          <p:nvPr/>
        </p:nvSpPr>
        <p:spPr>
          <a:xfrm>
            <a:off x="1699733" y="414665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9" name="Oval 158">
            <a:extLst>
              <a:ext uri="{FF2B5EF4-FFF2-40B4-BE49-F238E27FC236}">
                <a16:creationId xmlns:a16="http://schemas.microsoft.com/office/drawing/2014/main" id="{ED75CE91-6D29-45D1-955B-B42EDD42BC94}"/>
              </a:ext>
            </a:extLst>
          </p:cNvPr>
          <p:cNvSpPr/>
          <p:nvPr/>
        </p:nvSpPr>
        <p:spPr>
          <a:xfrm>
            <a:off x="2148689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0" name="Oval 159">
            <a:extLst>
              <a:ext uri="{FF2B5EF4-FFF2-40B4-BE49-F238E27FC236}">
                <a16:creationId xmlns:a16="http://schemas.microsoft.com/office/drawing/2014/main" id="{E3E26FCB-D55C-44DC-90C3-20E92692CEDC}"/>
              </a:ext>
            </a:extLst>
          </p:cNvPr>
          <p:cNvSpPr/>
          <p:nvPr/>
        </p:nvSpPr>
        <p:spPr>
          <a:xfrm>
            <a:off x="2608848" y="41483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1" name="Oval 160">
            <a:extLst>
              <a:ext uri="{FF2B5EF4-FFF2-40B4-BE49-F238E27FC236}">
                <a16:creationId xmlns:a16="http://schemas.microsoft.com/office/drawing/2014/main" id="{C2FE4B00-B8B1-4F0A-9A91-C282B2031A59}"/>
              </a:ext>
            </a:extLst>
          </p:cNvPr>
          <p:cNvSpPr/>
          <p:nvPr/>
        </p:nvSpPr>
        <p:spPr>
          <a:xfrm>
            <a:off x="306139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2" name="Oval 161">
            <a:extLst>
              <a:ext uri="{FF2B5EF4-FFF2-40B4-BE49-F238E27FC236}">
                <a16:creationId xmlns:a16="http://schemas.microsoft.com/office/drawing/2014/main" id="{7E5174D9-86BE-4700-8CD4-577CC3DB635C}"/>
              </a:ext>
            </a:extLst>
          </p:cNvPr>
          <p:cNvSpPr/>
          <p:nvPr/>
        </p:nvSpPr>
        <p:spPr>
          <a:xfrm>
            <a:off x="3529166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3" name="Oval 162">
            <a:extLst>
              <a:ext uri="{FF2B5EF4-FFF2-40B4-BE49-F238E27FC236}">
                <a16:creationId xmlns:a16="http://schemas.microsoft.com/office/drawing/2014/main" id="{7F97F32F-D477-4A60-A75D-E821C428DF1A}"/>
              </a:ext>
            </a:extLst>
          </p:cNvPr>
          <p:cNvSpPr/>
          <p:nvPr/>
        </p:nvSpPr>
        <p:spPr>
          <a:xfrm>
            <a:off x="3989325" y="414665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4" name="Oval 163">
            <a:extLst>
              <a:ext uri="{FF2B5EF4-FFF2-40B4-BE49-F238E27FC236}">
                <a16:creationId xmlns:a16="http://schemas.microsoft.com/office/drawing/2014/main" id="{9DD9BF22-B33E-4506-8289-DEB6DD0A3A7A}"/>
              </a:ext>
            </a:extLst>
          </p:cNvPr>
          <p:cNvSpPr/>
          <p:nvPr/>
        </p:nvSpPr>
        <p:spPr>
          <a:xfrm>
            <a:off x="445814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5" name="Oval 164">
            <a:extLst>
              <a:ext uri="{FF2B5EF4-FFF2-40B4-BE49-F238E27FC236}">
                <a16:creationId xmlns:a16="http://schemas.microsoft.com/office/drawing/2014/main" id="{2D344AAE-C9DC-4352-A4AB-BBE115C76189}"/>
              </a:ext>
            </a:extLst>
          </p:cNvPr>
          <p:cNvSpPr/>
          <p:nvPr/>
        </p:nvSpPr>
        <p:spPr>
          <a:xfrm>
            <a:off x="4925914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6" name="Oval 165">
            <a:extLst>
              <a:ext uri="{FF2B5EF4-FFF2-40B4-BE49-F238E27FC236}">
                <a16:creationId xmlns:a16="http://schemas.microsoft.com/office/drawing/2014/main" id="{0E766260-B1CB-40EC-85B0-87A0761477B0}"/>
              </a:ext>
            </a:extLst>
          </p:cNvPr>
          <p:cNvSpPr/>
          <p:nvPr/>
        </p:nvSpPr>
        <p:spPr>
          <a:xfrm>
            <a:off x="5386073" y="414303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7" name="Arrow: Curved Down 166">
            <a:extLst>
              <a:ext uri="{FF2B5EF4-FFF2-40B4-BE49-F238E27FC236}">
                <a16:creationId xmlns:a16="http://schemas.microsoft.com/office/drawing/2014/main" id="{DE65D549-AD98-45EF-BDCE-831E4CE0BF52}"/>
              </a:ext>
            </a:extLst>
          </p:cNvPr>
          <p:cNvSpPr/>
          <p:nvPr/>
        </p:nvSpPr>
        <p:spPr>
          <a:xfrm>
            <a:off x="4051522" y="58714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68" name="Table 5">
            <a:extLst>
              <a:ext uri="{FF2B5EF4-FFF2-40B4-BE49-F238E27FC236}">
                <a16:creationId xmlns:a16="http://schemas.microsoft.com/office/drawing/2014/main" id="{D22C7AB5-4403-44C2-B477-D650D7E14E3F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453193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69" name="Oval 168">
            <a:extLst>
              <a:ext uri="{FF2B5EF4-FFF2-40B4-BE49-F238E27FC236}">
                <a16:creationId xmlns:a16="http://schemas.microsoft.com/office/drawing/2014/main" id="{705BF300-1D2C-480D-94FE-A480CAB48891}"/>
              </a:ext>
            </a:extLst>
          </p:cNvPr>
          <p:cNvSpPr/>
          <p:nvPr/>
        </p:nvSpPr>
        <p:spPr>
          <a:xfrm>
            <a:off x="752988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0" name="Oval 169">
            <a:extLst>
              <a:ext uri="{FF2B5EF4-FFF2-40B4-BE49-F238E27FC236}">
                <a16:creationId xmlns:a16="http://schemas.microsoft.com/office/drawing/2014/main" id="{22DA7C8C-4898-4B7A-857A-D3869B96E956}"/>
              </a:ext>
            </a:extLst>
          </p:cNvPr>
          <p:cNvSpPr/>
          <p:nvPr/>
        </p:nvSpPr>
        <p:spPr>
          <a:xfrm>
            <a:off x="1231962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1" name="Oval 170">
            <a:extLst>
              <a:ext uri="{FF2B5EF4-FFF2-40B4-BE49-F238E27FC236}">
                <a16:creationId xmlns:a16="http://schemas.microsoft.com/office/drawing/2014/main" id="{AB9DCDF9-FA31-40E7-AD42-57FCD74C6781}"/>
              </a:ext>
            </a:extLst>
          </p:cNvPr>
          <p:cNvSpPr/>
          <p:nvPr/>
        </p:nvSpPr>
        <p:spPr>
          <a:xfrm>
            <a:off x="1699733" y="452822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2" name="Oval 171">
            <a:extLst>
              <a:ext uri="{FF2B5EF4-FFF2-40B4-BE49-F238E27FC236}">
                <a16:creationId xmlns:a16="http://schemas.microsoft.com/office/drawing/2014/main" id="{D319F499-9273-46F5-BF8C-D23D4680B060}"/>
              </a:ext>
            </a:extLst>
          </p:cNvPr>
          <p:cNvSpPr/>
          <p:nvPr/>
        </p:nvSpPr>
        <p:spPr>
          <a:xfrm>
            <a:off x="2148689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3" name="Oval 172">
            <a:extLst>
              <a:ext uri="{FF2B5EF4-FFF2-40B4-BE49-F238E27FC236}">
                <a16:creationId xmlns:a16="http://schemas.microsoft.com/office/drawing/2014/main" id="{F5CE6C68-FE4F-41C8-82C2-372486E4A627}"/>
              </a:ext>
            </a:extLst>
          </p:cNvPr>
          <p:cNvSpPr/>
          <p:nvPr/>
        </p:nvSpPr>
        <p:spPr>
          <a:xfrm>
            <a:off x="2608848" y="452991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4" name="Oval 173">
            <a:extLst>
              <a:ext uri="{FF2B5EF4-FFF2-40B4-BE49-F238E27FC236}">
                <a16:creationId xmlns:a16="http://schemas.microsoft.com/office/drawing/2014/main" id="{63830676-1666-48DA-AD2C-570A65D8C32F}"/>
              </a:ext>
            </a:extLst>
          </p:cNvPr>
          <p:cNvSpPr/>
          <p:nvPr/>
        </p:nvSpPr>
        <p:spPr>
          <a:xfrm>
            <a:off x="306139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5" name="Oval 174">
            <a:extLst>
              <a:ext uri="{FF2B5EF4-FFF2-40B4-BE49-F238E27FC236}">
                <a16:creationId xmlns:a16="http://schemas.microsoft.com/office/drawing/2014/main" id="{DF7109E6-7B55-44CD-BC6D-34E0EA4B3594}"/>
              </a:ext>
            </a:extLst>
          </p:cNvPr>
          <p:cNvSpPr/>
          <p:nvPr/>
        </p:nvSpPr>
        <p:spPr>
          <a:xfrm>
            <a:off x="3529166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6" name="Oval 175">
            <a:extLst>
              <a:ext uri="{FF2B5EF4-FFF2-40B4-BE49-F238E27FC236}">
                <a16:creationId xmlns:a16="http://schemas.microsoft.com/office/drawing/2014/main" id="{A6AF86A4-16B2-4560-8929-0133F45A701F}"/>
              </a:ext>
            </a:extLst>
          </p:cNvPr>
          <p:cNvSpPr/>
          <p:nvPr/>
        </p:nvSpPr>
        <p:spPr>
          <a:xfrm>
            <a:off x="3989325" y="452822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7" name="Oval 176">
            <a:extLst>
              <a:ext uri="{FF2B5EF4-FFF2-40B4-BE49-F238E27FC236}">
                <a16:creationId xmlns:a16="http://schemas.microsoft.com/office/drawing/2014/main" id="{A4B4994F-C9BF-4FE7-AEF5-597B243993C1}"/>
              </a:ext>
            </a:extLst>
          </p:cNvPr>
          <p:cNvSpPr/>
          <p:nvPr/>
        </p:nvSpPr>
        <p:spPr>
          <a:xfrm>
            <a:off x="445814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8" name="Oval 177">
            <a:extLst>
              <a:ext uri="{FF2B5EF4-FFF2-40B4-BE49-F238E27FC236}">
                <a16:creationId xmlns:a16="http://schemas.microsoft.com/office/drawing/2014/main" id="{78B44653-7CB0-4A98-81B7-039B9FAE442F}"/>
              </a:ext>
            </a:extLst>
          </p:cNvPr>
          <p:cNvSpPr/>
          <p:nvPr/>
        </p:nvSpPr>
        <p:spPr>
          <a:xfrm>
            <a:off x="4925914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9" name="Oval 178">
            <a:extLst>
              <a:ext uri="{FF2B5EF4-FFF2-40B4-BE49-F238E27FC236}">
                <a16:creationId xmlns:a16="http://schemas.microsoft.com/office/drawing/2014/main" id="{C6CB33C1-FE04-43C7-B935-0C5CCF663423}"/>
              </a:ext>
            </a:extLst>
          </p:cNvPr>
          <p:cNvSpPr/>
          <p:nvPr/>
        </p:nvSpPr>
        <p:spPr>
          <a:xfrm>
            <a:off x="5386073" y="45246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0" name="Arrow: Curved Down 179">
            <a:extLst>
              <a:ext uri="{FF2B5EF4-FFF2-40B4-BE49-F238E27FC236}">
                <a16:creationId xmlns:a16="http://schemas.microsoft.com/office/drawing/2014/main" id="{72DAA6EA-0ADB-4CA4-B278-DD3F6576C623}"/>
              </a:ext>
            </a:extLst>
          </p:cNvPr>
          <p:cNvSpPr/>
          <p:nvPr/>
        </p:nvSpPr>
        <p:spPr>
          <a:xfrm>
            <a:off x="4435184" y="5871428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81" name="Table 5">
            <a:extLst>
              <a:ext uri="{FF2B5EF4-FFF2-40B4-BE49-F238E27FC236}">
                <a16:creationId xmlns:a16="http://schemas.microsoft.com/office/drawing/2014/main" id="{0EDA1F4C-A298-47DF-89FA-1E779E781775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4836932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82" name="Oval 181">
            <a:extLst>
              <a:ext uri="{FF2B5EF4-FFF2-40B4-BE49-F238E27FC236}">
                <a16:creationId xmlns:a16="http://schemas.microsoft.com/office/drawing/2014/main" id="{661B26FE-4B06-4EF0-A3BA-E4D43FF282D2}"/>
              </a:ext>
            </a:extLst>
          </p:cNvPr>
          <p:cNvSpPr/>
          <p:nvPr/>
        </p:nvSpPr>
        <p:spPr>
          <a:xfrm>
            <a:off x="752988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3" name="Oval 182">
            <a:extLst>
              <a:ext uri="{FF2B5EF4-FFF2-40B4-BE49-F238E27FC236}">
                <a16:creationId xmlns:a16="http://schemas.microsoft.com/office/drawing/2014/main" id="{5DA7EF76-22CE-4043-B5DB-51F1C8DA56E4}"/>
              </a:ext>
            </a:extLst>
          </p:cNvPr>
          <p:cNvSpPr/>
          <p:nvPr/>
        </p:nvSpPr>
        <p:spPr>
          <a:xfrm>
            <a:off x="1231962" y="491196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4" name="Oval 183">
            <a:extLst>
              <a:ext uri="{FF2B5EF4-FFF2-40B4-BE49-F238E27FC236}">
                <a16:creationId xmlns:a16="http://schemas.microsoft.com/office/drawing/2014/main" id="{2B1BB09D-1E61-4777-91C0-C31402BCED4C}"/>
              </a:ext>
            </a:extLst>
          </p:cNvPr>
          <p:cNvSpPr/>
          <p:nvPr/>
        </p:nvSpPr>
        <p:spPr>
          <a:xfrm>
            <a:off x="1699733" y="491196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5" name="Oval 184">
            <a:extLst>
              <a:ext uri="{FF2B5EF4-FFF2-40B4-BE49-F238E27FC236}">
                <a16:creationId xmlns:a16="http://schemas.microsoft.com/office/drawing/2014/main" id="{58F504D6-3689-4CD8-97AC-10435BC6AF25}"/>
              </a:ext>
            </a:extLst>
          </p:cNvPr>
          <p:cNvSpPr/>
          <p:nvPr/>
        </p:nvSpPr>
        <p:spPr>
          <a:xfrm>
            <a:off x="2148689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6" name="Oval 185">
            <a:extLst>
              <a:ext uri="{FF2B5EF4-FFF2-40B4-BE49-F238E27FC236}">
                <a16:creationId xmlns:a16="http://schemas.microsoft.com/office/drawing/2014/main" id="{25333B62-DE9D-4D74-8645-E5858A7BF316}"/>
              </a:ext>
            </a:extLst>
          </p:cNvPr>
          <p:cNvSpPr/>
          <p:nvPr/>
        </p:nvSpPr>
        <p:spPr>
          <a:xfrm>
            <a:off x="2608848" y="49136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7" name="Oval 186">
            <a:extLst>
              <a:ext uri="{FF2B5EF4-FFF2-40B4-BE49-F238E27FC236}">
                <a16:creationId xmlns:a16="http://schemas.microsoft.com/office/drawing/2014/main" id="{08F7CE52-2E38-489C-BD8B-EDF3B4B005FF}"/>
              </a:ext>
            </a:extLst>
          </p:cNvPr>
          <p:cNvSpPr/>
          <p:nvPr/>
        </p:nvSpPr>
        <p:spPr>
          <a:xfrm>
            <a:off x="3061395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8" name="Oval 187">
            <a:extLst>
              <a:ext uri="{FF2B5EF4-FFF2-40B4-BE49-F238E27FC236}">
                <a16:creationId xmlns:a16="http://schemas.microsoft.com/office/drawing/2014/main" id="{B2EB7906-BD6D-4168-92A8-C090C6A472FB}"/>
              </a:ext>
            </a:extLst>
          </p:cNvPr>
          <p:cNvSpPr/>
          <p:nvPr/>
        </p:nvSpPr>
        <p:spPr>
          <a:xfrm>
            <a:off x="3529166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9" name="Oval 188">
            <a:extLst>
              <a:ext uri="{FF2B5EF4-FFF2-40B4-BE49-F238E27FC236}">
                <a16:creationId xmlns:a16="http://schemas.microsoft.com/office/drawing/2014/main" id="{D496CA8B-64C7-4F73-BD5F-9CA458BD9664}"/>
              </a:ext>
            </a:extLst>
          </p:cNvPr>
          <p:cNvSpPr/>
          <p:nvPr/>
        </p:nvSpPr>
        <p:spPr>
          <a:xfrm>
            <a:off x="3989325" y="491196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0" name="Oval 189">
            <a:extLst>
              <a:ext uri="{FF2B5EF4-FFF2-40B4-BE49-F238E27FC236}">
                <a16:creationId xmlns:a16="http://schemas.microsoft.com/office/drawing/2014/main" id="{703EBF19-8BAE-4BD5-9F6A-9381277BFF4E}"/>
              </a:ext>
            </a:extLst>
          </p:cNvPr>
          <p:cNvSpPr/>
          <p:nvPr/>
        </p:nvSpPr>
        <p:spPr>
          <a:xfrm>
            <a:off x="4458143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1" name="Oval 190">
            <a:extLst>
              <a:ext uri="{FF2B5EF4-FFF2-40B4-BE49-F238E27FC236}">
                <a16:creationId xmlns:a16="http://schemas.microsoft.com/office/drawing/2014/main" id="{6A0124A1-F60B-44A9-9115-A5A76C185A53}"/>
              </a:ext>
            </a:extLst>
          </p:cNvPr>
          <p:cNvSpPr/>
          <p:nvPr/>
        </p:nvSpPr>
        <p:spPr>
          <a:xfrm>
            <a:off x="4925914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2" name="Oval 191">
            <a:extLst>
              <a:ext uri="{FF2B5EF4-FFF2-40B4-BE49-F238E27FC236}">
                <a16:creationId xmlns:a16="http://schemas.microsoft.com/office/drawing/2014/main" id="{8D873452-1480-4D71-97AD-78F2809426A4}"/>
              </a:ext>
            </a:extLst>
          </p:cNvPr>
          <p:cNvSpPr/>
          <p:nvPr/>
        </p:nvSpPr>
        <p:spPr>
          <a:xfrm>
            <a:off x="5386073" y="490834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3" name="Arrow: Curved Down 192">
            <a:extLst>
              <a:ext uri="{FF2B5EF4-FFF2-40B4-BE49-F238E27FC236}">
                <a16:creationId xmlns:a16="http://schemas.microsoft.com/office/drawing/2014/main" id="{5AF5EAAB-3EC1-48A2-9FA2-25618D7D0315}"/>
              </a:ext>
            </a:extLst>
          </p:cNvPr>
          <p:cNvSpPr/>
          <p:nvPr/>
        </p:nvSpPr>
        <p:spPr>
          <a:xfrm>
            <a:off x="4822617" y="58820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94" name="Arrow: Curved Down 193">
            <a:extLst>
              <a:ext uri="{FF2B5EF4-FFF2-40B4-BE49-F238E27FC236}">
                <a16:creationId xmlns:a16="http://schemas.microsoft.com/office/drawing/2014/main" id="{B7C15CB5-9977-4A38-9C05-E40FD619CECC}"/>
              </a:ext>
            </a:extLst>
          </p:cNvPr>
          <p:cNvSpPr/>
          <p:nvPr/>
        </p:nvSpPr>
        <p:spPr>
          <a:xfrm>
            <a:off x="5232288" y="5914395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95" name="Table 5">
            <a:extLst>
              <a:ext uri="{FF2B5EF4-FFF2-40B4-BE49-F238E27FC236}">
                <a16:creationId xmlns:a16="http://schemas.microsoft.com/office/drawing/2014/main" id="{64B33DF9-36AA-4D5C-B999-2BFBFA96D7D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4195144"/>
              </p:ext>
            </p:extLst>
          </p:nvPr>
        </p:nvGraphicFramePr>
        <p:xfrm>
          <a:off x="615663" y="521079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96" name="Oval 195">
            <a:extLst>
              <a:ext uri="{FF2B5EF4-FFF2-40B4-BE49-F238E27FC236}">
                <a16:creationId xmlns:a16="http://schemas.microsoft.com/office/drawing/2014/main" id="{8138E24F-2A23-4D46-9015-EF8FE402963D}"/>
              </a:ext>
            </a:extLst>
          </p:cNvPr>
          <p:cNvSpPr/>
          <p:nvPr/>
        </p:nvSpPr>
        <p:spPr>
          <a:xfrm>
            <a:off x="752988" y="52858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7" name="Oval 196">
            <a:extLst>
              <a:ext uri="{FF2B5EF4-FFF2-40B4-BE49-F238E27FC236}">
                <a16:creationId xmlns:a16="http://schemas.microsoft.com/office/drawing/2014/main" id="{EC6BE1C0-1996-45D9-8F0B-2F7F24135E1D}"/>
              </a:ext>
            </a:extLst>
          </p:cNvPr>
          <p:cNvSpPr/>
          <p:nvPr/>
        </p:nvSpPr>
        <p:spPr>
          <a:xfrm>
            <a:off x="1231962" y="528581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8" name="Oval 197">
            <a:extLst>
              <a:ext uri="{FF2B5EF4-FFF2-40B4-BE49-F238E27FC236}">
                <a16:creationId xmlns:a16="http://schemas.microsoft.com/office/drawing/2014/main" id="{1B648081-6952-4DB8-BE26-0DBEF395F9A1}"/>
              </a:ext>
            </a:extLst>
          </p:cNvPr>
          <p:cNvSpPr/>
          <p:nvPr/>
        </p:nvSpPr>
        <p:spPr>
          <a:xfrm>
            <a:off x="1699733" y="528581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9" name="Oval 198">
            <a:extLst>
              <a:ext uri="{FF2B5EF4-FFF2-40B4-BE49-F238E27FC236}">
                <a16:creationId xmlns:a16="http://schemas.microsoft.com/office/drawing/2014/main" id="{8B3F3DC4-7174-469E-8E74-0878ADEF1561}"/>
              </a:ext>
            </a:extLst>
          </p:cNvPr>
          <p:cNvSpPr/>
          <p:nvPr/>
        </p:nvSpPr>
        <p:spPr>
          <a:xfrm>
            <a:off x="2148689" y="52858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0" name="Oval 199">
            <a:extLst>
              <a:ext uri="{FF2B5EF4-FFF2-40B4-BE49-F238E27FC236}">
                <a16:creationId xmlns:a16="http://schemas.microsoft.com/office/drawing/2014/main" id="{AC628EA3-6BD4-40B8-A8F2-6DDE43C94A05}"/>
              </a:ext>
            </a:extLst>
          </p:cNvPr>
          <p:cNvSpPr/>
          <p:nvPr/>
        </p:nvSpPr>
        <p:spPr>
          <a:xfrm>
            <a:off x="2608848" y="528751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1" name="Oval 200">
            <a:extLst>
              <a:ext uri="{FF2B5EF4-FFF2-40B4-BE49-F238E27FC236}">
                <a16:creationId xmlns:a16="http://schemas.microsoft.com/office/drawing/2014/main" id="{3056BB4C-6D18-4C4D-A550-08335CBF3CB5}"/>
              </a:ext>
            </a:extLst>
          </p:cNvPr>
          <p:cNvSpPr/>
          <p:nvPr/>
        </p:nvSpPr>
        <p:spPr>
          <a:xfrm>
            <a:off x="3061395" y="52858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2" name="Oval 201">
            <a:extLst>
              <a:ext uri="{FF2B5EF4-FFF2-40B4-BE49-F238E27FC236}">
                <a16:creationId xmlns:a16="http://schemas.microsoft.com/office/drawing/2014/main" id="{9AD97CEC-9E98-4156-8AEB-7C3B99971CF6}"/>
              </a:ext>
            </a:extLst>
          </p:cNvPr>
          <p:cNvSpPr/>
          <p:nvPr/>
        </p:nvSpPr>
        <p:spPr>
          <a:xfrm>
            <a:off x="3529166" y="52858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3" name="Oval 202">
            <a:extLst>
              <a:ext uri="{FF2B5EF4-FFF2-40B4-BE49-F238E27FC236}">
                <a16:creationId xmlns:a16="http://schemas.microsoft.com/office/drawing/2014/main" id="{10BCB23D-FED5-42BB-908E-02D02F504AC8}"/>
              </a:ext>
            </a:extLst>
          </p:cNvPr>
          <p:cNvSpPr/>
          <p:nvPr/>
        </p:nvSpPr>
        <p:spPr>
          <a:xfrm>
            <a:off x="3989325" y="52858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4" name="Oval 203">
            <a:extLst>
              <a:ext uri="{FF2B5EF4-FFF2-40B4-BE49-F238E27FC236}">
                <a16:creationId xmlns:a16="http://schemas.microsoft.com/office/drawing/2014/main" id="{1616755D-A089-4663-A116-38DC311BE67E}"/>
              </a:ext>
            </a:extLst>
          </p:cNvPr>
          <p:cNvSpPr/>
          <p:nvPr/>
        </p:nvSpPr>
        <p:spPr>
          <a:xfrm>
            <a:off x="4458143" y="528220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5" name="Oval 204">
            <a:extLst>
              <a:ext uri="{FF2B5EF4-FFF2-40B4-BE49-F238E27FC236}">
                <a16:creationId xmlns:a16="http://schemas.microsoft.com/office/drawing/2014/main" id="{F41BD8EF-1BED-4573-A2F1-D27A5EC11024}"/>
              </a:ext>
            </a:extLst>
          </p:cNvPr>
          <p:cNvSpPr/>
          <p:nvPr/>
        </p:nvSpPr>
        <p:spPr>
          <a:xfrm>
            <a:off x="4925914" y="528220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6" name="Oval 205">
            <a:extLst>
              <a:ext uri="{FF2B5EF4-FFF2-40B4-BE49-F238E27FC236}">
                <a16:creationId xmlns:a16="http://schemas.microsoft.com/office/drawing/2014/main" id="{559DEB1E-33BD-4A00-AD02-C0C151511AB6}"/>
              </a:ext>
            </a:extLst>
          </p:cNvPr>
          <p:cNvSpPr/>
          <p:nvPr/>
        </p:nvSpPr>
        <p:spPr>
          <a:xfrm>
            <a:off x="5386073" y="528220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12819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5283379" y="781043"/>
            <a:ext cx="684988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What is the next step of 11 ?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A5697184-2A0C-40B8-9E44-F0504A676BB7}"/>
              </a:ext>
            </a:extLst>
          </p:cNvPr>
          <p:cNvSpPr txBox="1"/>
          <p:nvPr/>
        </p:nvSpPr>
        <p:spPr>
          <a:xfrm>
            <a:off x="6902443" y="2002715"/>
            <a:ext cx="3835730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400" b="1" dirty="0"/>
              <a:t>Keep counting !</a:t>
            </a:r>
          </a:p>
        </p:txBody>
      </p:sp>
      <p:graphicFrame>
        <p:nvGraphicFramePr>
          <p:cNvPr id="7" name="Table 2">
            <a:extLst>
              <a:ext uri="{FF2B5EF4-FFF2-40B4-BE49-F238E27FC236}">
                <a16:creationId xmlns:a16="http://schemas.microsoft.com/office/drawing/2014/main" id="{DBA186C7-C4F3-45B8-981A-D0DD87AEE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675318"/>
              </p:ext>
            </p:extLst>
          </p:nvPr>
        </p:nvGraphicFramePr>
        <p:xfrm>
          <a:off x="600723" y="590954"/>
          <a:ext cx="4492100" cy="51369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23281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66843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E9F4A7E8-6E95-4550-91AB-B13DD7B7D510}"/>
              </a:ext>
            </a:extLst>
          </p:cNvPr>
          <p:cNvSpPr txBox="1"/>
          <p:nvPr/>
        </p:nvSpPr>
        <p:spPr>
          <a:xfrm>
            <a:off x="1328904" y="707501"/>
            <a:ext cx="4414735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7200" b="1" dirty="0"/>
              <a:t>daily count</a:t>
            </a:r>
          </a:p>
          <a:p>
            <a:pPr algn="ctr"/>
            <a:r>
              <a:rPr lang="en-GB" sz="3600" b="1" dirty="0"/>
              <a:t>in 11s up to 12 x 11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D674AFC5-7DE3-4AF8-AEFE-E1E7F92BEC9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49106532"/>
              </p:ext>
            </p:extLst>
          </p:nvPr>
        </p:nvGraphicFramePr>
        <p:xfrm>
          <a:off x="7016319" y="375716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142" name="Group 141">
            <a:extLst>
              <a:ext uri="{FF2B5EF4-FFF2-40B4-BE49-F238E27FC236}">
                <a16:creationId xmlns:a16="http://schemas.microsoft.com/office/drawing/2014/main" id="{22B719DA-1A44-4E63-AEE2-F9B18CB56003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" name="Straight Arrow Connector 4">
              <a:extLst>
                <a:ext uri="{FF2B5EF4-FFF2-40B4-BE49-F238E27FC236}">
                  <a16:creationId xmlns:a16="http://schemas.microsoft.com/office/drawing/2014/main" id="{6E89CD37-D375-47E1-8F0F-B165C88ED0D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" name="Straight Connector 6">
              <a:extLst>
                <a:ext uri="{FF2B5EF4-FFF2-40B4-BE49-F238E27FC236}">
                  <a16:creationId xmlns:a16="http://schemas.microsoft.com/office/drawing/2014/main" id="{363291EC-1FBD-46F3-B5BC-000EE2951128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>
              <a:extLst>
                <a:ext uri="{FF2B5EF4-FFF2-40B4-BE49-F238E27FC236}">
                  <a16:creationId xmlns:a16="http://schemas.microsoft.com/office/drawing/2014/main" id="{5A9D6B87-0732-42BC-A9A4-61021B27109E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AD4F7F8A-8E9F-448B-98C7-0799437D2F63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29" name="Straight Connector 28">
              <a:extLst>
                <a:ext uri="{FF2B5EF4-FFF2-40B4-BE49-F238E27FC236}">
                  <a16:creationId xmlns:a16="http://schemas.microsoft.com/office/drawing/2014/main" id="{1BE3AB6C-38C2-47A8-9248-B18E668A4443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3BFF0FCA-4A61-4DF4-B6F8-75B542ABBEB9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AE2E2D51-30D9-420C-A345-651C5F73952D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3" name="Straight Connector 32">
              <a:extLst>
                <a:ext uri="{FF2B5EF4-FFF2-40B4-BE49-F238E27FC236}">
                  <a16:creationId xmlns:a16="http://schemas.microsoft.com/office/drawing/2014/main" id="{471EC532-C0B1-4C36-A0D7-63E9FF84AD59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4" name="Straight Connector 33">
              <a:extLst>
                <a:ext uri="{FF2B5EF4-FFF2-40B4-BE49-F238E27FC236}">
                  <a16:creationId xmlns:a16="http://schemas.microsoft.com/office/drawing/2014/main" id="{B21EBC27-A981-40B8-AE44-B668889E54FB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5" name="Straight Connector 34">
              <a:extLst>
                <a:ext uri="{FF2B5EF4-FFF2-40B4-BE49-F238E27FC236}">
                  <a16:creationId xmlns:a16="http://schemas.microsoft.com/office/drawing/2014/main" id="{16FFF201-3664-4A28-A074-475A3C249972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6" name="Straight Connector 35">
              <a:extLst>
                <a:ext uri="{FF2B5EF4-FFF2-40B4-BE49-F238E27FC236}">
                  <a16:creationId xmlns:a16="http://schemas.microsoft.com/office/drawing/2014/main" id="{EC0A44AB-CF2E-4F8F-AD0C-3DDDD2283E0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7" name="Straight Connector 36">
              <a:extLst>
                <a:ext uri="{FF2B5EF4-FFF2-40B4-BE49-F238E27FC236}">
                  <a16:creationId xmlns:a16="http://schemas.microsoft.com/office/drawing/2014/main" id="{562D76DC-A2D2-4A9F-9677-6819E7AAFEC9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39" name="Straight Connector 38">
              <a:extLst>
                <a:ext uri="{FF2B5EF4-FFF2-40B4-BE49-F238E27FC236}">
                  <a16:creationId xmlns:a16="http://schemas.microsoft.com/office/drawing/2014/main" id="{1232939F-BAC5-4374-B2DB-CDB249DAF6E9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40" name="Straight Connector 39">
              <a:extLst>
                <a:ext uri="{FF2B5EF4-FFF2-40B4-BE49-F238E27FC236}">
                  <a16:creationId xmlns:a16="http://schemas.microsoft.com/office/drawing/2014/main" id="{99A567F6-C2F2-408D-8DA2-D5ACC9375B41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Box 98">
              <a:extLst>
                <a:ext uri="{FF2B5EF4-FFF2-40B4-BE49-F238E27FC236}">
                  <a16:creationId xmlns:a16="http://schemas.microsoft.com/office/drawing/2014/main" id="{8EA23381-1149-4BE8-927E-CF6A475BB74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13BD3231-1835-4B93-A7D6-D191D104B91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766050"/>
              </p:ext>
            </p:extLst>
          </p:nvPr>
        </p:nvGraphicFramePr>
        <p:xfrm>
          <a:off x="960760" y="2755923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6" name="Oval 5">
            <a:extLst>
              <a:ext uri="{FF2B5EF4-FFF2-40B4-BE49-F238E27FC236}">
                <a16:creationId xmlns:a16="http://schemas.microsoft.com/office/drawing/2014/main" id="{DFAEBB74-3B59-4B5F-B62C-DF9FD5AC14F8}"/>
              </a:ext>
            </a:extLst>
          </p:cNvPr>
          <p:cNvSpPr/>
          <p:nvPr/>
        </p:nvSpPr>
        <p:spPr>
          <a:xfrm>
            <a:off x="1098085" y="28309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45A3B78-2063-42D0-A666-FB756F06D2AC}"/>
              </a:ext>
            </a:extLst>
          </p:cNvPr>
          <p:cNvSpPr/>
          <p:nvPr/>
        </p:nvSpPr>
        <p:spPr>
          <a:xfrm>
            <a:off x="1577059" y="283095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>
            <a:extLst>
              <a:ext uri="{FF2B5EF4-FFF2-40B4-BE49-F238E27FC236}">
                <a16:creationId xmlns:a16="http://schemas.microsoft.com/office/drawing/2014/main" id="{53F58DCB-BFF5-4A46-A922-C50ECA8093B7}"/>
              </a:ext>
            </a:extLst>
          </p:cNvPr>
          <p:cNvSpPr/>
          <p:nvPr/>
        </p:nvSpPr>
        <p:spPr>
          <a:xfrm>
            <a:off x="2044830" y="2830951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D70DFE0B-51EA-4D6A-B94A-EFFBA8AC6889}"/>
              </a:ext>
            </a:extLst>
          </p:cNvPr>
          <p:cNvSpPr/>
          <p:nvPr/>
        </p:nvSpPr>
        <p:spPr>
          <a:xfrm>
            <a:off x="2493786" y="28309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38C9C3C9-C74E-4A45-850F-4FAFF9B0928F}"/>
              </a:ext>
            </a:extLst>
          </p:cNvPr>
          <p:cNvSpPr/>
          <p:nvPr/>
        </p:nvSpPr>
        <p:spPr>
          <a:xfrm>
            <a:off x="2953945" y="283264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6FE26D4E-B0EE-4534-B555-163F7F0017F1}"/>
              </a:ext>
            </a:extLst>
          </p:cNvPr>
          <p:cNvSpPr/>
          <p:nvPr/>
        </p:nvSpPr>
        <p:spPr>
          <a:xfrm>
            <a:off x="3406492" y="28309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Oval 40">
            <a:extLst>
              <a:ext uri="{FF2B5EF4-FFF2-40B4-BE49-F238E27FC236}">
                <a16:creationId xmlns:a16="http://schemas.microsoft.com/office/drawing/2014/main" id="{4211C64B-BC91-48A5-8785-392BA021143C}"/>
              </a:ext>
            </a:extLst>
          </p:cNvPr>
          <p:cNvSpPr/>
          <p:nvPr/>
        </p:nvSpPr>
        <p:spPr>
          <a:xfrm>
            <a:off x="3874263" y="28309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5103D455-EF09-459A-8A46-AE3F984A318C}"/>
              </a:ext>
            </a:extLst>
          </p:cNvPr>
          <p:cNvSpPr/>
          <p:nvPr/>
        </p:nvSpPr>
        <p:spPr>
          <a:xfrm>
            <a:off x="4334422" y="283095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537C0B6-C441-4EB9-AC14-5C9D49FEE94A}"/>
              </a:ext>
            </a:extLst>
          </p:cNvPr>
          <p:cNvSpPr/>
          <p:nvPr/>
        </p:nvSpPr>
        <p:spPr>
          <a:xfrm>
            <a:off x="4803240" y="282733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501C52E6-976B-4628-BEED-CF4ECFDFCB29}"/>
              </a:ext>
            </a:extLst>
          </p:cNvPr>
          <p:cNvSpPr/>
          <p:nvPr/>
        </p:nvSpPr>
        <p:spPr>
          <a:xfrm>
            <a:off x="5271011" y="282733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DAD5D9CD-F98F-49EA-B8F0-41CE786F3080}"/>
              </a:ext>
            </a:extLst>
          </p:cNvPr>
          <p:cNvSpPr/>
          <p:nvPr/>
        </p:nvSpPr>
        <p:spPr>
          <a:xfrm>
            <a:off x="5731170" y="282733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2252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2189333" y="666827"/>
            <a:ext cx="20872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eleven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8758633"/>
              </p:ext>
            </p:extLst>
          </p:nvPr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1440004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395487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29051" y="666827"/>
            <a:ext cx="349813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twenty two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6470887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96557916"/>
              </p:ext>
            </p:extLst>
          </p:nvPr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84064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29051" y="666827"/>
            <a:ext cx="348710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thirty three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660457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24561355"/>
              </p:ext>
            </p:extLst>
          </p:nvPr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22394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29051" y="666827"/>
            <a:ext cx="29385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forty four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1982600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96376018"/>
              </p:ext>
            </p:extLst>
          </p:nvPr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559804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29051" y="666827"/>
            <a:ext cx="257795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fifty five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6006931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3398089"/>
              </p:ext>
            </p:extLst>
          </p:nvPr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809784" y="51923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2188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629051" y="666827"/>
            <a:ext cx="243688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sixty six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4331719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809784" y="51923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2869412"/>
              </p:ext>
            </p:extLst>
          </p:nvPr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3236778" y="51941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12453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F22502-A43F-4965-A867-37F07D444A07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38173" y="6322695"/>
            <a:ext cx="1395095" cy="535305"/>
          </a:xfrm>
          <a:prstGeom prst="rect">
            <a:avLst/>
          </a:prstGeom>
        </p:spPr>
      </p:pic>
      <p:sp>
        <p:nvSpPr>
          <p:cNvPr id="3" name="Arrow: Curved Down 2">
            <a:extLst>
              <a:ext uri="{FF2B5EF4-FFF2-40B4-BE49-F238E27FC236}">
                <a16:creationId xmlns:a16="http://schemas.microsoft.com/office/drawing/2014/main" id="{25A0F72C-6551-45A5-BB90-95F27AC48714}"/>
              </a:ext>
            </a:extLst>
          </p:cNvPr>
          <p:cNvSpPr/>
          <p:nvPr/>
        </p:nvSpPr>
        <p:spPr>
          <a:xfrm>
            <a:off x="1216241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E79DD57-27B2-4E9D-831F-FD1B30DE8D60}"/>
              </a:ext>
            </a:extLst>
          </p:cNvPr>
          <p:cNvSpPr txBox="1"/>
          <p:nvPr/>
        </p:nvSpPr>
        <p:spPr>
          <a:xfrm>
            <a:off x="1040240" y="233381"/>
            <a:ext cx="422545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5400" b="1" dirty="0"/>
              <a:t>seventy seven</a:t>
            </a:r>
          </a:p>
        </p:txBody>
      </p:sp>
      <p:graphicFrame>
        <p:nvGraphicFramePr>
          <p:cNvPr id="40" name="Table 5">
            <a:extLst>
              <a:ext uri="{FF2B5EF4-FFF2-40B4-BE49-F238E27FC236}">
                <a16:creationId xmlns:a16="http://schemas.microsoft.com/office/drawing/2014/main" id="{EFC46047-BD60-4B9C-9090-8D9F87D631DE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183981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41" name="Oval 40">
            <a:extLst>
              <a:ext uri="{FF2B5EF4-FFF2-40B4-BE49-F238E27FC236}">
                <a16:creationId xmlns:a16="http://schemas.microsoft.com/office/drawing/2014/main" id="{5A1F65F9-DB8B-4B23-882E-26852CC71A00}"/>
              </a:ext>
            </a:extLst>
          </p:cNvPr>
          <p:cNvSpPr/>
          <p:nvPr/>
        </p:nvSpPr>
        <p:spPr>
          <a:xfrm>
            <a:off x="756573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Oval 41">
            <a:extLst>
              <a:ext uri="{FF2B5EF4-FFF2-40B4-BE49-F238E27FC236}">
                <a16:creationId xmlns:a16="http://schemas.microsoft.com/office/drawing/2014/main" id="{C7B73EA7-9FEE-41C2-9A8A-67072FB3885F}"/>
              </a:ext>
            </a:extLst>
          </p:cNvPr>
          <p:cNvSpPr/>
          <p:nvPr/>
        </p:nvSpPr>
        <p:spPr>
          <a:xfrm>
            <a:off x="1235547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587248EF-5BE6-4819-94C0-33C174F8B49D}"/>
              </a:ext>
            </a:extLst>
          </p:cNvPr>
          <p:cNvSpPr/>
          <p:nvPr/>
        </p:nvSpPr>
        <p:spPr>
          <a:xfrm>
            <a:off x="1703318" y="191484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4" name="Oval 43">
            <a:extLst>
              <a:ext uri="{FF2B5EF4-FFF2-40B4-BE49-F238E27FC236}">
                <a16:creationId xmlns:a16="http://schemas.microsoft.com/office/drawing/2014/main" id="{F9F6AA20-EE74-4CB6-95F0-C391086B8492}"/>
              </a:ext>
            </a:extLst>
          </p:cNvPr>
          <p:cNvSpPr/>
          <p:nvPr/>
        </p:nvSpPr>
        <p:spPr>
          <a:xfrm>
            <a:off x="2152274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5" name="Oval 44">
            <a:extLst>
              <a:ext uri="{FF2B5EF4-FFF2-40B4-BE49-F238E27FC236}">
                <a16:creationId xmlns:a16="http://schemas.microsoft.com/office/drawing/2014/main" id="{869EBD78-ECA6-4C7A-9A49-F85635E9065A}"/>
              </a:ext>
            </a:extLst>
          </p:cNvPr>
          <p:cNvSpPr/>
          <p:nvPr/>
        </p:nvSpPr>
        <p:spPr>
          <a:xfrm>
            <a:off x="2612433" y="191653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Oval 45">
            <a:extLst>
              <a:ext uri="{FF2B5EF4-FFF2-40B4-BE49-F238E27FC236}">
                <a16:creationId xmlns:a16="http://schemas.microsoft.com/office/drawing/2014/main" id="{DC332002-D70B-48F1-B087-A4982CDD7E9D}"/>
              </a:ext>
            </a:extLst>
          </p:cNvPr>
          <p:cNvSpPr/>
          <p:nvPr/>
        </p:nvSpPr>
        <p:spPr>
          <a:xfrm>
            <a:off x="306498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Oval 46">
            <a:extLst>
              <a:ext uri="{FF2B5EF4-FFF2-40B4-BE49-F238E27FC236}">
                <a16:creationId xmlns:a16="http://schemas.microsoft.com/office/drawing/2014/main" id="{33481473-FCEC-474C-8D59-1D903A8D1380}"/>
              </a:ext>
            </a:extLst>
          </p:cNvPr>
          <p:cNvSpPr/>
          <p:nvPr/>
        </p:nvSpPr>
        <p:spPr>
          <a:xfrm>
            <a:off x="3532751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0CF2FDF3-20F1-4EB8-AA7E-DE991F7EAEE6}"/>
              </a:ext>
            </a:extLst>
          </p:cNvPr>
          <p:cNvSpPr/>
          <p:nvPr/>
        </p:nvSpPr>
        <p:spPr>
          <a:xfrm>
            <a:off x="3992910" y="19148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9" name="Oval 48">
            <a:extLst>
              <a:ext uri="{FF2B5EF4-FFF2-40B4-BE49-F238E27FC236}">
                <a16:creationId xmlns:a16="http://schemas.microsoft.com/office/drawing/2014/main" id="{3F4D30F8-4B41-4BEB-B8C9-11EA1F19A36C}"/>
              </a:ext>
            </a:extLst>
          </p:cNvPr>
          <p:cNvSpPr/>
          <p:nvPr/>
        </p:nvSpPr>
        <p:spPr>
          <a:xfrm>
            <a:off x="446172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0" name="Oval 49">
            <a:extLst>
              <a:ext uri="{FF2B5EF4-FFF2-40B4-BE49-F238E27FC236}">
                <a16:creationId xmlns:a16="http://schemas.microsoft.com/office/drawing/2014/main" id="{B5F30522-EA26-43CF-B8BA-4058889DA592}"/>
              </a:ext>
            </a:extLst>
          </p:cNvPr>
          <p:cNvSpPr/>
          <p:nvPr/>
        </p:nvSpPr>
        <p:spPr>
          <a:xfrm>
            <a:off x="4929499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1" name="Oval 50">
            <a:extLst>
              <a:ext uri="{FF2B5EF4-FFF2-40B4-BE49-F238E27FC236}">
                <a16:creationId xmlns:a16="http://schemas.microsoft.com/office/drawing/2014/main" id="{697DF9DF-2DD3-4283-92DC-4FB97090C519}"/>
              </a:ext>
            </a:extLst>
          </p:cNvPr>
          <p:cNvSpPr/>
          <p:nvPr/>
        </p:nvSpPr>
        <p:spPr>
          <a:xfrm>
            <a:off x="5389658" y="19112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aphicFrame>
        <p:nvGraphicFramePr>
          <p:cNvPr id="52" name="Table 2">
            <a:extLst>
              <a:ext uri="{FF2B5EF4-FFF2-40B4-BE49-F238E27FC236}">
                <a16:creationId xmlns:a16="http://schemas.microsoft.com/office/drawing/2014/main" id="{0B139179-4A58-4038-A1E1-3E159E0E3BF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35744947"/>
              </p:ext>
            </p:extLst>
          </p:nvPr>
        </p:nvGraphicFramePr>
        <p:xfrm>
          <a:off x="7067888" y="781648"/>
          <a:ext cx="4492100" cy="48060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9210">
                  <a:extLst>
                    <a:ext uri="{9D8B030D-6E8A-4147-A177-3AD203B41FA5}">
                      <a16:colId xmlns:a16="http://schemas.microsoft.com/office/drawing/2014/main" val="422642823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490741330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9731858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17080599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840261685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484134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2821557461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3473117972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1716594056"/>
                    </a:ext>
                  </a:extLst>
                </a:gridCol>
                <a:gridCol w="449210">
                  <a:extLst>
                    <a:ext uri="{9D8B030D-6E8A-4147-A177-3AD203B41FA5}">
                      <a16:colId xmlns:a16="http://schemas.microsoft.com/office/drawing/2014/main" val="982390149"/>
                    </a:ext>
                  </a:extLst>
                </a:gridCol>
              </a:tblGrid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984065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713395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722744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6392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49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4574219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59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97192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69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4085183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B0F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79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6640137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89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38286419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>
                          <a:solidFill>
                            <a:schemeClr val="tx1"/>
                          </a:solidFill>
                        </a:rPr>
                        <a:t>99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2415062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109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1387021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119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79463876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129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0441090"/>
                  </a:ext>
                </a:extLst>
              </a:tr>
              <a:tr h="330915"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131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132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133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134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135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136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137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138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139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200" b="1" dirty="0">
                          <a:solidFill>
                            <a:schemeClr val="tx1"/>
                          </a:solidFill>
                        </a:rPr>
                        <a:t>140</a:t>
                      </a:r>
                    </a:p>
                  </a:txBody>
                  <a:tcPr marL="104402" marR="104402" marT="52201" marB="5220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34854644"/>
                  </a:ext>
                </a:extLst>
              </a:tr>
            </a:tbl>
          </a:graphicData>
        </a:graphic>
      </p:graphicFrame>
      <p:grpSp>
        <p:nvGrpSpPr>
          <p:cNvPr id="53" name="Group 52">
            <a:extLst>
              <a:ext uri="{FF2B5EF4-FFF2-40B4-BE49-F238E27FC236}">
                <a16:creationId xmlns:a16="http://schemas.microsoft.com/office/drawing/2014/main" id="{0B006433-85E7-4404-B333-506FDA056F7F}"/>
              </a:ext>
            </a:extLst>
          </p:cNvPr>
          <p:cNvGrpSpPr/>
          <p:nvPr/>
        </p:nvGrpSpPr>
        <p:grpSpPr>
          <a:xfrm>
            <a:off x="867053" y="5372775"/>
            <a:ext cx="5708677" cy="634965"/>
            <a:chOff x="920319" y="5417163"/>
            <a:chExt cx="5708677" cy="634965"/>
          </a:xfrm>
        </p:grpSpPr>
        <p:cxnSp>
          <p:nvCxnSpPr>
            <p:cNvPr id="54" name="Straight Arrow Connector 53">
              <a:extLst>
                <a:ext uri="{FF2B5EF4-FFF2-40B4-BE49-F238E27FC236}">
                  <a16:creationId xmlns:a16="http://schemas.microsoft.com/office/drawing/2014/main" id="{F879A30F-5EEA-4A2A-BD57-ED37FA80C33E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20319" y="5417163"/>
              <a:ext cx="5502677" cy="15971"/>
            </a:xfrm>
            <a:prstGeom prst="straightConnector1">
              <a:avLst/>
            </a:prstGeom>
            <a:ln w="28575">
              <a:solidFill>
                <a:schemeClr val="tx1"/>
              </a:solidFill>
              <a:headEnd type="triangle"/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5" name="Straight Connector 54">
              <a:extLst>
                <a:ext uri="{FF2B5EF4-FFF2-40B4-BE49-F238E27FC236}">
                  <a16:creationId xmlns:a16="http://schemas.microsoft.com/office/drawing/2014/main" id="{A3D00851-9AA8-4452-A142-C29324E3DAEE}"/>
                </a:ext>
              </a:extLst>
            </p:cNvPr>
            <p:cNvCxnSpPr>
              <a:cxnSpLocks/>
            </p:cNvCxnSpPr>
            <p:nvPr/>
          </p:nvCxnSpPr>
          <p:spPr>
            <a:xfrm>
              <a:off x="1269507" y="5445507"/>
              <a:ext cx="0" cy="18660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Straight Connector 57">
              <a:extLst>
                <a:ext uri="{FF2B5EF4-FFF2-40B4-BE49-F238E27FC236}">
                  <a16:creationId xmlns:a16="http://schemas.microsoft.com/office/drawing/2014/main" id="{13DECE79-AE84-4248-BCB5-A745330662F2}"/>
                </a:ext>
              </a:extLst>
            </p:cNvPr>
            <p:cNvCxnSpPr>
              <a:cxnSpLocks/>
            </p:cNvCxnSpPr>
            <p:nvPr/>
          </p:nvCxnSpPr>
          <p:spPr>
            <a:xfrm>
              <a:off x="5246701" y="5433134"/>
              <a:ext cx="0" cy="211365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9" name="Straight Connector 58">
              <a:extLst>
                <a:ext uri="{FF2B5EF4-FFF2-40B4-BE49-F238E27FC236}">
                  <a16:creationId xmlns:a16="http://schemas.microsoft.com/office/drawing/2014/main" id="{2656E19F-F040-4AF0-BF73-01C2495D365A}"/>
                </a:ext>
              </a:extLst>
            </p:cNvPr>
            <p:cNvCxnSpPr>
              <a:cxnSpLocks/>
            </p:cNvCxnSpPr>
            <p:nvPr/>
          </p:nvCxnSpPr>
          <p:spPr>
            <a:xfrm>
              <a:off x="3286218" y="5445507"/>
              <a:ext cx="0" cy="186611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7EAAD5FD-F655-4C83-9CC1-69274E9F967A}"/>
                </a:ext>
              </a:extLst>
            </p:cNvPr>
            <p:cNvCxnSpPr>
              <a:cxnSpLocks/>
            </p:cNvCxnSpPr>
            <p:nvPr/>
          </p:nvCxnSpPr>
          <p:spPr>
            <a:xfrm>
              <a:off x="1652727" y="5433134"/>
              <a:ext cx="0" cy="198982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1" name="Straight Connector 60">
              <a:extLst>
                <a:ext uri="{FF2B5EF4-FFF2-40B4-BE49-F238E27FC236}">
                  <a16:creationId xmlns:a16="http://schemas.microsoft.com/office/drawing/2014/main" id="{AF4A1F16-52F2-45B2-9769-2FBCFED3F3A8}"/>
                </a:ext>
              </a:extLst>
            </p:cNvPr>
            <p:cNvCxnSpPr>
              <a:cxnSpLocks/>
            </p:cNvCxnSpPr>
            <p:nvPr/>
          </p:nvCxnSpPr>
          <p:spPr>
            <a:xfrm>
              <a:off x="2035946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Connector 61">
              <a:extLst>
                <a:ext uri="{FF2B5EF4-FFF2-40B4-BE49-F238E27FC236}">
                  <a16:creationId xmlns:a16="http://schemas.microsoft.com/office/drawing/2014/main" id="{1A0DFE7E-F87B-483E-A0AB-4F764CC47FAE}"/>
                </a:ext>
              </a:extLst>
            </p:cNvPr>
            <p:cNvCxnSpPr>
              <a:cxnSpLocks/>
            </p:cNvCxnSpPr>
            <p:nvPr/>
          </p:nvCxnSpPr>
          <p:spPr>
            <a:xfrm>
              <a:off x="2435441" y="5433134"/>
              <a:ext cx="0" cy="198983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A6CF89ED-84E8-43A2-921F-EC16710E97F6}"/>
                </a:ext>
              </a:extLst>
            </p:cNvPr>
            <p:cNvCxnSpPr>
              <a:cxnSpLocks/>
            </p:cNvCxnSpPr>
            <p:nvPr/>
          </p:nvCxnSpPr>
          <p:spPr>
            <a:xfrm>
              <a:off x="2861570" y="5433134"/>
              <a:ext cx="0" cy="198984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Connector 63">
              <a:extLst>
                <a:ext uri="{FF2B5EF4-FFF2-40B4-BE49-F238E27FC236}">
                  <a16:creationId xmlns:a16="http://schemas.microsoft.com/office/drawing/2014/main" id="{43F2735D-8517-496B-AB1C-576349F318E2}"/>
                </a:ext>
              </a:extLst>
            </p:cNvPr>
            <p:cNvCxnSpPr>
              <a:cxnSpLocks/>
            </p:cNvCxnSpPr>
            <p:nvPr/>
          </p:nvCxnSpPr>
          <p:spPr>
            <a:xfrm>
              <a:off x="370494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5" name="Straight Connector 64">
              <a:extLst>
                <a:ext uri="{FF2B5EF4-FFF2-40B4-BE49-F238E27FC236}">
                  <a16:creationId xmlns:a16="http://schemas.microsoft.com/office/drawing/2014/main" id="{04EA80E2-E106-40E0-9E15-C82F4DF4CDB4}"/>
                </a:ext>
              </a:extLst>
            </p:cNvPr>
            <p:cNvCxnSpPr>
              <a:cxnSpLocks/>
            </p:cNvCxnSpPr>
            <p:nvPr/>
          </p:nvCxnSpPr>
          <p:spPr>
            <a:xfrm>
              <a:off x="4097045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6" name="Straight Connector 65">
              <a:extLst>
                <a:ext uri="{FF2B5EF4-FFF2-40B4-BE49-F238E27FC236}">
                  <a16:creationId xmlns:a16="http://schemas.microsoft.com/office/drawing/2014/main" id="{55F362B7-B819-4F2B-95F4-39D3E763D275}"/>
                </a:ext>
              </a:extLst>
            </p:cNvPr>
            <p:cNvCxnSpPr>
              <a:cxnSpLocks/>
            </p:cNvCxnSpPr>
            <p:nvPr/>
          </p:nvCxnSpPr>
          <p:spPr>
            <a:xfrm>
              <a:off x="4487662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>
              <a:extLst>
                <a:ext uri="{FF2B5EF4-FFF2-40B4-BE49-F238E27FC236}">
                  <a16:creationId xmlns:a16="http://schemas.microsoft.com/office/drawing/2014/main" id="{E95522D9-0067-4077-9662-B1A62565784B}"/>
                </a:ext>
              </a:extLst>
            </p:cNvPr>
            <p:cNvCxnSpPr>
              <a:cxnSpLocks/>
            </p:cNvCxnSpPr>
            <p:nvPr/>
          </p:nvCxnSpPr>
          <p:spPr>
            <a:xfrm>
              <a:off x="4887158" y="5433134"/>
              <a:ext cx="0" cy="19898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8" name="Straight Connector 67">
              <a:extLst>
                <a:ext uri="{FF2B5EF4-FFF2-40B4-BE49-F238E27FC236}">
                  <a16:creationId xmlns:a16="http://schemas.microsoft.com/office/drawing/2014/main" id="{D6AB6A73-F85D-413E-BF7A-36FA5531D675}"/>
                </a:ext>
              </a:extLst>
            </p:cNvPr>
            <p:cNvCxnSpPr>
              <a:cxnSpLocks/>
            </p:cNvCxnSpPr>
            <p:nvPr/>
          </p:nvCxnSpPr>
          <p:spPr>
            <a:xfrm>
              <a:off x="5640281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9" name="Straight Connector 68">
              <a:extLst>
                <a:ext uri="{FF2B5EF4-FFF2-40B4-BE49-F238E27FC236}">
                  <a16:creationId xmlns:a16="http://schemas.microsoft.com/office/drawing/2014/main" id="{1BD0BDD4-57CF-43FA-98D6-64549DBD20BD}"/>
                </a:ext>
              </a:extLst>
            </p:cNvPr>
            <p:cNvCxnSpPr>
              <a:cxnSpLocks/>
            </p:cNvCxnSpPr>
            <p:nvPr/>
          </p:nvCxnSpPr>
          <p:spPr>
            <a:xfrm>
              <a:off x="6070847" y="5433134"/>
              <a:ext cx="0" cy="211199"/>
            </a:xfrm>
            <a:prstGeom prst="line">
              <a:avLst/>
            </a:prstGeom>
            <a:ln w="28575"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0" name="TextBox 69">
              <a:extLst>
                <a:ext uri="{FF2B5EF4-FFF2-40B4-BE49-F238E27FC236}">
                  <a16:creationId xmlns:a16="http://schemas.microsoft.com/office/drawing/2014/main" id="{73ADE039-561A-4FA4-AE09-1956FF23D571}"/>
                </a:ext>
              </a:extLst>
            </p:cNvPr>
            <p:cNvSpPr txBox="1"/>
            <p:nvPr/>
          </p:nvSpPr>
          <p:spPr>
            <a:xfrm>
              <a:off x="1093506" y="5682796"/>
              <a:ext cx="55354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GB" dirty="0"/>
                <a:t>0     11   22   33    44   55    66    77   88   99  110 121  132</a:t>
              </a:r>
            </a:p>
          </p:txBody>
        </p:sp>
      </p:grpSp>
      <p:graphicFrame>
        <p:nvGraphicFramePr>
          <p:cNvPr id="35" name="Table 5">
            <a:extLst>
              <a:ext uri="{FF2B5EF4-FFF2-40B4-BE49-F238E27FC236}">
                <a16:creationId xmlns:a16="http://schemas.microsoft.com/office/drawing/2014/main" id="{5BDD0521-DE3E-40A5-8D2B-F45A5B57A976}"/>
              </a:ext>
            </a:extLst>
          </p:cNvPr>
          <p:cNvGraphicFramePr>
            <a:graphicFrameLocks noGrp="1"/>
          </p:cNvGraphicFramePr>
          <p:nvPr/>
        </p:nvGraphicFramePr>
        <p:xfrm>
          <a:off x="619248" y="2202620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36" name="Oval 35">
            <a:extLst>
              <a:ext uri="{FF2B5EF4-FFF2-40B4-BE49-F238E27FC236}">
                <a16:creationId xmlns:a16="http://schemas.microsoft.com/office/drawing/2014/main" id="{5C626907-D508-4CA0-B2F3-CA45E76F0D4B}"/>
              </a:ext>
            </a:extLst>
          </p:cNvPr>
          <p:cNvSpPr/>
          <p:nvPr/>
        </p:nvSpPr>
        <p:spPr>
          <a:xfrm>
            <a:off x="756573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>
            <a:extLst>
              <a:ext uri="{FF2B5EF4-FFF2-40B4-BE49-F238E27FC236}">
                <a16:creationId xmlns:a16="http://schemas.microsoft.com/office/drawing/2014/main" id="{B79CE5AF-AB9E-450B-9E99-EAD569F8EEB9}"/>
              </a:ext>
            </a:extLst>
          </p:cNvPr>
          <p:cNvSpPr/>
          <p:nvPr/>
        </p:nvSpPr>
        <p:spPr>
          <a:xfrm>
            <a:off x="1235547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Oval 37">
            <a:extLst>
              <a:ext uri="{FF2B5EF4-FFF2-40B4-BE49-F238E27FC236}">
                <a16:creationId xmlns:a16="http://schemas.microsoft.com/office/drawing/2014/main" id="{B08B5F01-3247-4938-B428-B0C362CC1CCE}"/>
              </a:ext>
            </a:extLst>
          </p:cNvPr>
          <p:cNvSpPr/>
          <p:nvPr/>
        </p:nvSpPr>
        <p:spPr>
          <a:xfrm>
            <a:off x="1703318" y="22776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Oval 38">
            <a:extLst>
              <a:ext uri="{FF2B5EF4-FFF2-40B4-BE49-F238E27FC236}">
                <a16:creationId xmlns:a16="http://schemas.microsoft.com/office/drawing/2014/main" id="{40605E1A-4595-4953-9975-04676BF09D58}"/>
              </a:ext>
            </a:extLst>
          </p:cNvPr>
          <p:cNvSpPr/>
          <p:nvPr/>
        </p:nvSpPr>
        <p:spPr>
          <a:xfrm>
            <a:off x="2152274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6" name="Oval 55">
            <a:extLst>
              <a:ext uri="{FF2B5EF4-FFF2-40B4-BE49-F238E27FC236}">
                <a16:creationId xmlns:a16="http://schemas.microsoft.com/office/drawing/2014/main" id="{25ACCC44-4EE3-4753-BD41-8C33E49EC83E}"/>
              </a:ext>
            </a:extLst>
          </p:cNvPr>
          <p:cNvSpPr/>
          <p:nvPr/>
        </p:nvSpPr>
        <p:spPr>
          <a:xfrm>
            <a:off x="2612433" y="227934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D05D49F0-0DDB-4080-8347-051DE4632FF7}"/>
              </a:ext>
            </a:extLst>
          </p:cNvPr>
          <p:cNvSpPr/>
          <p:nvPr/>
        </p:nvSpPr>
        <p:spPr>
          <a:xfrm>
            <a:off x="306498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51EA2D9F-6593-4FAE-BDD3-15DE4A0EFCDD}"/>
              </a:ext>
            </a:extLst>
          </p:cNvPr>
          <p:cNvSpPr/>
          <p:nvPr/>
        </p:nvSpPr>
        <p:spPr>
          <a:xfrm>
            <a:off x="3532751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9E0AE526-102F-41E3-85F8-060BA5FC0EAA}"/>
              </a:ext>
            </a:extLst>
          </p:cNvPr>
          <p:cNvSpPr/>
          <p:nvPr/>
        </p:nvSpPr>
        <p:spPr>
          <a:xfrm>
            <a:off x="3992910" y="227764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542FA27E-2A1E-4030-A24C-44B496B0E17B}"/>
              </a:ext>
            </a:extLst>
          </p:cNvPr>
          <p:cNvSpPr/>
          <p:nvPr/>
        </p:nvSpPr>
        <p:spPr>
          <a:xfrm>
            <a:off x="446172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80802975-FA4A-4DEB-95D8-EBAC0D8D0A64}"/>
              </a:ext>
            </a:extLst>
          </p:cNvPr>
          <p:cNvSpPr/>
          <p:nvPr/>
        </p:nvSpPr>
        <p:spPr>
          <a:xfrm>
            <a:off x="4929499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5" name="Oval 74">
            <a:extLst>
              <a:ext uri="{FF2B5EF4-FFF2-40B4-BE49-F238E27FC236}">
                <a16:creationId xmlns:a16="http://schemas.microsoft.com/office/drawing/2014/main" id="{425F9313-9EA7-489A-B1BE-1D270C9EC49A}"/>
              </a:ext>
            </a:extLst>
          </p:cNvPr>
          <p:cNvSpPr/>
          <p:nvPr/>
        </p:nvSpPr>
        <p:spPr>
          <a:xfrm>
            <a:off x="5389658" y="2274030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6" name="Arrow: Curved Down 75">
            <a:extLst>
              <a:ext uri="{FF2B5EF4-FFF2-40B4-BE49-F238E27FC236}">
                <a16:creationId xmlns:a16="http://schemas.microsoft.com/office/drawing/2014/main" id="{38C37296-A7A4-4F6D-AC52-0F102CEA3492}"/>
              </a:ext>
            </a:extLst>
          </p:cNvPr>
          <p:cNvSpPr/>
          <p:nvPr/>
        </p:nvSpPr>
        <p:spPr>
          <a:xfrm>
            <a:off x="1612322" y="5169703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77" name="Table 5">
            <a:extLst>
              <a:ext uri="{FF2B5EF4-FFF2-40B4-BE49-F238E27FC236}">
                <a16:creationId xmlns:a16="http://schemas.microsoft.com/office/drawing/2014/main" id="{E32487CD-EFE5-4B22-84BE-1C719E436A71}"/>
              </a:ext>
            </a:extLst>
          </p:cNvPr>
          <p:cNvGraphicFramePr>
            <a:graphicFrameLocks noGrp="1"/>
          </p:cNvGraphicFramePr>
          <p:nvPr/>
        </p:nvGraphicFramePr>
        <p:xfrm>
          <a:off x="618053" y="258349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78" name="Oval 77">
            <a:extLst>
              <a:ext uri="{FF2B5EF4-FFF2-40B4-BE49-F238E27FC236}">
                <a16:creationId xmlns:a16="http://schemas.microsoft.com/office/drawing/2014/main" id="{DECEB88C-2E0D-4A22-9C04-0002323025B3}"/>
              </a:ext>
            </a:extLst>
          </p:cNvPr>
          <p:cNvSpPr/>
          <p:nvPr/>
        </p:nvSpPr>
        <p:spPr>
          <a:xfrm>
            <a:off x="755378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9" name="Oval 78">
            <a:extLst>
              <a:ext uri="{FF2B5EF4-FFF2-40B4-BE49-F238E27FC236}">
                <a16:creationId xmlns:a16="http://schemas.microsoft.com/office/drawing/2014/main" id="{4113CF6B-B0C0-4E35-BB73-8170E35FF485}"/>
              </a:ext>
            </a:extLst>
          </p:cNvPr>
          <p:cNvSpPr/>
          <p:nvPr/>
        </p:nvSpPr>
        <p:spPr>
          <a:xfrm>
            <a:off x="1234352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0" name="Oval 79">
            <a:extLst>
              <a:ext uri="{FF2B5EF4-FFF2-40B4-BE49-F238E27FC236}">
                <a16:creationId xmlns:a16="http://schemas.microsoft.com/office/drawing/2014/main" id="{1C19D04C-F6EA-42C8-BCF2-E03EDFC8B25D}"/>
              </a:ext>
            </a:extLst>
          </p:cNvPr>
          <p:cNvSpPr/>
          <p:nvPr/>
        </p:nvSpPr>
        <p:spPr>
          <a:xfrm>
            <a:off x="1702123" y="26585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1" name="Oval 80">
            <a:extLst>
              <a:ext uri="{FF2B5EF4-FFF2-40B4-BE49-F238E27FC236}">
                <a16:creationId xmlns:a16="http://schemas.microsoft.com/office/drawing/2014/main" id="{47419956-C0E6-414C-BCB0-D0D24482A875}"/>
              </a:ext>
            </a:extLst>
          </p:cNvPr>
          <p:cNvSpPr/>
          <p:nvPr/>
        </p:nvSpPr>
        <p:spPr>
          <a:xfrm>
            <a:off x="2151079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2" name="Oval 81">
            <a:extLst>
              <a:ext uri="{FF2B5EF4-FFF2-40B4-BE49-F238E27FC236}">
                <a16:creationId xmlns:a16="http://schemas.microsoft.com/office/drawing/2014/main" id="{B357E95B-9379-4BF6-8EA2-F239F87A0753}"/>
              </a:ext>
            </a:extLst>
          </p:cNvPr>
          <p:cNvSpPr/>
          <p:nvPr/>
        </p:nvSpPr>
        <p:spPr>
          <a:xfrm>
            <a:off x="2611238" y="26602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3" name="Oval 82">
            <a:extLst>
              <a:ext uri="{FF2B5EF4-FFF2-40B4-BE49-F238E27FC236}">
                <a16:creationId xmlns:a16="http://schemas.microsoft.com/office/drawing/2014/main" id="{151AB7EB-B5F1-42A5-AE95-A82C4066BC77}"/>
              </a:ext>
            </a:extLst>
          </p:cNvPr>
          <p:cNvSpPr/>
          <p:nvPr/>
        </p:nvSpPr>
        <p:spPr>
          <a:xfrm>
            <a:off x="306378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4" name="Oval 83">
            <a:extLst>
              <a:ext uri="{FF2B5EF4-FFF2-40B4-BE49-F238E27FC236}">
                <a16:creationId xmlns:a16="http://schemas.microsoft.com/office/drawing/2014/main" id="{A85B28BB-1FBD-4487-B621-9C7040C5E6B2}"/>
              </a:ext>
            </a:extLst>
          </p:cNvPr>
          <p:cNvSpPr/>
          <p:nvPr/>
        </p:nvSpPr>
        <p:spPr>
          <a:xfrm>
            <a:off x="3531556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5" name="Oval 84">
            <a:extLst>
              <a:ext uri="{FF2B5EF4-FFF2-40B4-BE49-F238E27FC236}">
                <a16:creationId xmlns:a16="http://schemas.microsoft.com/office/drawing/2014/main" id="{FC813B08-2771-44E0-96A3-D2CE1C1BC705}"/>
              </a:ext>
            </a:extLst>
          </p:cNvPr>
          <p:cNvSpPr/>
          <p:nvPr/>
        </p:nvSpPr>
        <p:spPr>
          <a:xfrm>
            <a:off x="3991715" y="265852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6" name="Oval 85">
            <a:extLst>
              <a:ext uri="{FF2B5EF4-FFF2-40B4-BE49-F238E27FC236}">
                <a16:creationId xmlns:a16="http://schemas.microsoft.com/office/drawing/2014/main" id="{30B1F684-F5D4-482A-91A0-6383D96C142C}"/>
              </a:ext>
            </a:extLst>
          </p:cNvPr>
          <p:cNvSpPr/>
          <p:nvPr/>
        </p:nvSpPr>
        <p:spPr>
          <a:xfrm>
            <a:off x="446053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7" name="Oval 86">
            <a:extLst>
              <a:ext uri="{FF2B5EF4-FFF2-40B4-BE49-F238E27FC236}">
                <a16:creationId xmlns:a16="http://schemas.microsoft.com/office/drawing/2014/main" id="{D035B4A9-B39B-4639-B462-6DD3B45094F5}"/>
              </a:ext>
            </a:extLst>
          </p:cNvPr>
          <p:cNvSpPr/>
          <p:nvPr/>
        </p:nvSpPr>
        <p:spPr>
          <a:xfrm>
            <a:off x="4928304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8" name="Oval 87">
            <a:extLst>
              <a:ext uri="{FF2B5EF4-FFF2-40B4-BE49-F238E27FC236}">
                <a16:creationId xmlns:a16="http://schemas.microsoft.com/office/drawing/2014/main" id="{2DEE4A08-ABAA-402A-9251-4979AEA355B8}"/>
              </a:ext>
            </a:extLst>
          </p:cNvPr>
          <p:cNvSpPr/>
          <p:nvPr/>
        </p:nvSpPr>
        <p:spPr>
          <a:xfrm>
            <a:off x="5388463" y="265490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9" name="Arrow: Curved Down 88">
            <a:extLst>
              <a:ext uri="{FF2B5EF4-FFF2-40B4-BE49-F238E27FC236}">
                <a16:creationId xmlns:a16="http://schemas.microsoft.com/office/drawing/2014/main" id="{1696D069-108F-47CE-BD18-D30798FB6484}"/>
              </a:ext>
            </a:extLst>
          </p:cNvPr>
          <p:cNvSpPr/>
          <p:nvPr/>
        </p:nvSpPr>
        <p:spPr>
          <a:xfrm>
            <a:off x="1980067" y="5179891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90" name="Table 5">
            <a:extLst>
              <a:ext uri="{FF2B5EF4-FFF2-40B4-BE49-F238E27FC236}">
                <a16:creationId xmlns:a16="http://schemas.microsoft.com/office/drawing/2014/main" id="{E17737D7-DC67-41B3-95AB-AECC466F11AD}"/>
              </a:ext>
            </a:extLst>
          </p:cNvPr>
          <p:cNvGraphicFramePr>
            <a:graphicFrameLocks noGrp="1"/>
          </p:cNvGraphicFramePr>
          <p:nvPr/>
        </p:nvGraphicFramePr>
        <p:xfrm>
          <a:off x="616858" y="2957138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91" name="Oval 90">
            <a:extLst>
              <a:ext uri="{FF2B5EF4-FFF2-40B4-BE49-F238E27FC236}">
                <a16:creationId xmlns:a16="http://schemas.microsoft.com/office/drawing/2014/main" id="{92212324-2BEA-4C87-9EF4-D13FA4799554}"/>
              </a:ext>
            </a:extLst>
          </p:cNvPr>
          <p:cNvSpPr/>
          <p:nvPr/>
        </p:nvSpPr>
        <p:spPr>
          <a:xfrm>
            <a:off x="754183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2" name="Oval 91">
            <a:extLst>
              <a:ext uri="{FF2B5EF4-FFF2-40B4-BE49-F238E27FC236}">
                <a16:creationId xmlns:a16="http://schemas.microsoft.com/office/drawing/2014/main" id="{7E1FCF11-5177-4834-826F-875578083A15}"/>
              </a:ext>
            </a:extLst>
          </p:cNvPr>
          <p:cNvSpPr/>
          <p:nvPr/>
        </p:nvSpPr>
        <p:spPr>
          <a:xfrm>
            <a:off x="1233157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3" name="Oval 92">
            <a:extLst>
              <a:ext uri="{FF2B5EF4-FFF2-40B4-BE49-F238E27FC236}">
                <a16:creationId xmlns:a16="http://schemas.microsoft.com/office/drawing/2014/main" id="{B7F806D5-BB43-425F-BDD9-93ACB49F3FC3}"/>
              </a:ext>
            </a:extLst>
          </p:cNvPr>
          <p:cNvSpPr/>
          <p:nvPr/>
        </p:nvSpPr>
        <p:spPr>
          <a:xfrm>
            <a:off x="1700928" y="303216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4" name="Oval 93">
            <a:extLst>
              <a:ext uri="{FF2B5EF4-FFF2-40B4-BE49-F238E27FC236}">
                <a16:creationId xmlns:a16="http://schemas.microsoft.com/office/drawing/2014/main" id="{A7973632-875A-478D-8481-51B3A8759BF0}"/>
              </a:ext>
            </a:extLst>
          </p:cNvPr>
          <p:cNvSpPr/>
          <p:nvPr/>
        </p:nvSpPr>
        <p:spPr>
          <a:xfrm>
            <a:off x="2149884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5" name="Oval 94">
            <a:extLst>
              <a:ext uri="{FF2B5EF4-FFF2-40B4-BE49-F238E27FC236}">
                <a16:creationId xmlns:a16="http://schemas.microsoft.com/office/drawing/2014/main" id="{35CB4610-5B20-4B43-8D57-65510ECCB78E}"/>
              </a:ext>
            </a:extLst>
          </p:cNvPr>
          <p:cNvSpPr/>
          <p:nvPr/>
        </p:nvSpPr>
        <p:spPr>
          <a:xfrm>
            <a:off x="2610043" y="303385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6" name="Oval 95">
            <a:extLst>
              <a:ext uri="{FF2B5EF4-FFF2-40B4-BE49-F238E27FC236}">
                <a16:creationId xmlns:a16="http://schemas.microsoft.com/office/drawing/2014/main" id="{3E58D1C6-4560-4CEB-B578-01B75334C20B}"/>
              </a:ext>
            </a:extLst>
          </p:cNvPr>
          <p:cNvSpPr/>
          <p:nvPr/>
        </p:nvSpPr>
        <p:spPr>
          <a:xfrm>
            <a:off x="306259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7" name="Oval 96">
            <a:extLst>
              <a:ext uri="{FF2B5EF4-FFF2-40B4-BE49-F238E27FC236}">
                <a16:creationId xmlns:a16="http://schemas.microsoft.com/office/drawing/2014/main" id="{5EE9C038-3007-486C-A92B-CBD00F6954F5}"/>
              </a:ext>
            </a:extLst>
          </p:cNvPr>
          <p:cNvSpPr/>
          <p:nvPr/>
        </p:nvSpPr>
        <p:spPr>
          <a:xfrm>
            <a:off x="3530361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8" name="Oval 97">
            <a:extLst>
              <a:ext uri="{FF2B5EF4-FFF2-40B4-BE49-F238E27FC236}">
                <a16:creationId xmlns:a16="http://schemas.microsoft.com/office/drawing/2014/main" id="{EEE51F26-E75B-4F2E-A537-CFB2BF859F82}"/>
              </a:ext>
            </a:extLst>
          </p:cNvPr>
          <p:cNvSpPr/>
          <p:nvPr/>
        </p:nvSpPr>
        <p:spPr>
          <a:xfrm>
            <a:off x="3990520" y="303216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id="{4C2DE6DB-AF21-4872-A43D-1C668C60067F}"/>
              </a:ext>
            </a:extLst>
          </p:cNvPr>
          <p:cNvSpPr/>
          <p:nvPr/>
        </p:nvSpPr>
        <p:spPr>
          <a:xfrm>
            <a:off x="445933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0" name="Oval 99">
            <a:extLst>
              <a:ext uri="{FF2B5EF4-FFF2-40B4-BE49-F238E27FC236}">
                <a16:creationId xmlns:a16="http://schemas.microsoft.com/office/drawing/2014/main" id="{76DC38A1-B267-4400-980D-E0F21B25DEA8}"/>
              </a:ext>
            </a:extLst>
          </p:cNvPr>
          <p:cNvSpPr/>
          <p:nvPr/>
        </p:nvSpPr>
        <p:spPr>
          <a:xfrm>
            <a:off x="4927109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1" name="Oval 100">
            <a:extLst>
              <a:ext uri="{FF2B5EF4-FFF2-40B4-BE49-F238E27FC236}">
                <a16:creationId xmlns:a16="http://schemas.microsoft.com/office/drawing/2014/main" id="{840C63EA-35E0-47D3-8845-0C6DC735DE12}"/>
              </a:ext>
            </a:extLst>
          </p:cNvPr>
          <p:cNvSpPr/>
          <p:nvPr/>
        </p:nvSpPr>
        <p:spPr>
          <a:xfrm>
            <a:off x="5387268" y="302854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2" name="Arrow: Curved Down 101">
            <a:extLst>
              <a:ext uri="{FF2B5EF4-FFF2-40B4-BE49-F238E27FC236}">
                <a16:creationId xmlns:a16="http://schemas.microsoft.com/office/drawing/2014/main" id="{8A523D1D-6F24-4153-A6CB-5AF3421CCBAF}"/>
              </a:ext>
            </a:extLst>
          </p:cNvPr>
          <p:cNvSpPr/>
          <p:nvPr/>
        </p:nvSpPr>
        <p:spPr>
          <a:xfrm>
            <a:off x="2376148" y="517278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03" name="Table 5">
            <a:extLst>
              <a:ext uri="{FF2B5EF4-FFF2-40B4-BE49-F238E27FC236}">
                <a16:creationId xmlns:a16="http://schemas.microsoft.com/office/drawing/2014/main" id="{CF26ADC2-F433-49D0-8C4E-B562A3342F8B}"/>
              </a:ext>
            </a:extLst>
          </p:cNvPr>
          <p:cNvGraphicFramePr>
            <a:graphicFrameLocks noGrp="1"/>
          </p:cNvGraphicFramePr>
          <p:nvPr/>
        </p:nvGraphicFramePr>
        <p:xfrm>
          <a:off x="615663" y="3338017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04" name="Oval 103">
            <a:extLst>
              <a:ext uri="{FF2B5EF4-FFF2-40B4-BE49-F238E27FC236}">
                <a16:creationId xmlns:a16="http://schemas.microsoft.com/office/drawing/2014/main" id="{81A0F161-B927-48DA-80D9-CF364891452A}"/>
              </a:ext>
            </a:extLst>
          </p:cNvPr>
          <p:cNvSpPr/>
          <p:nvPr/>
        </p:nvSpPr>
        <p:spPr>
          <a:xfrm>
            <a:off x="752988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5" name="Oval 104">
            <a:extLst>
              <a:ext uri="{FF2B5EF4-FFF2-40B4-BE49-F238E27FC236}">
                <a16:creationId xmlns:a16="http://schemas.microsoft.com/office/drawing/2014/main" id="{32B1B214-6A04-4DAC-AE22-1CE77626EEC9}"/>
              </a:ext>
            </a:extLst>
          </p:cNvPr>
          <p:cNvSpPr/>
          <p:nvPr/>
        </p:nvSpPr>
        <p:spPr>
          <a:xfrm>
            <a:off x="1231962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6" name="Oval 105">
            <a:extLst>
              <a:ext uri="{FF2B5EF4-FFF2-40B4-BE49-F238E27FC236}">
                <a16:creationId xmlns:a16="http://schemas.microsoft.com/office/drawing/2014/main" id="{40BCABBB-B1E0-4E30-9B5C-63807D958EBA}"/>
              </a:ext>
            </a:extLst>
          </p:cNvPr>
          <p:cNvSpPr/>
          <p:nvPr/>
        </p:nvSpPr>
        <p:spPr>
          <a:xfrm>
            <a:off x="1699733" y="3413045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id="{56ED9072-FA8B-4A6B-BC8C-C17937281058}"/>
              </a:ext>
            </a:extLst>
          </p:cNvPr>
          <p:cNvSpPr/>
          <p:nvPr/>
        </p:nvSpPr>
        <p:spPr>
          <a:xfrm>
            <a:off x="2148689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8" name="Oval 107">
            <a:extLst>
              <a:ext uri="{FF2B5EF4-FFF2-40B4-BE49-F238E27FC236}">
                <a16:creationId xmlns:a16="http://schemas.microsoft.com/office/drawing/2014/main" id="{C7166B08-CFF0-49F4-8B1F-0AA7D5F1A595}"/>
              </a:ext>
            </a:extLst>
          </p:cNvPr>
          <p:cNvSpPr/>
          <p:nvPr/>
        </p:nvSpPr>
        <p:spPr>
          <a:xfrm>
            <a:off x="2608848" y="3414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9" name="Oval 108">
            <a:extLst>
              <a:ext uri="{FF2B5EF4-FFF2-40B4-BE49-F238E27FC236}">
                <a16:creationId xmlns:a16="http://schemas.microsoft.com/office/drawing/2014/main" id="{CAB92EBD-DE01-4B34-B5C0-15BDE4130B00}"/>
              </a:ext>
            </a:extLst>
          </p:cNvPr>
          <p:cNvSpPr/>
          <p:nvPr/>
        </p:nvSpPr>
        <p:spPr>
          <a:xfrm>
            <a:off x="306139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0" name="Oval 109">
            <a:extLst>
              <a:ext uri="{FF2B5EF4-FFF2-40B4-BE49-F238E27FC236}">
                <a16:creationId xmlns:a16="http://schemas.microsoft.com/office/drawing/2014/main" id="{1F109B84-5A0F-49D7-8EA8-9DAACDCBA204}"/>
              </a:ext>
            </a:extLst>
          </p:cNvPr>
          <p:cNvSpPr/>
          <p:nvPr/>
        </p:nvSpPr>
        <p:spPr>
          <a:xfrm>
            <a:off x="3529166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1" name="Oval 110">
            <a:extLst>
              <a:ext uri="{FF2B5EF4-FFF2-40B4-BE49-F238E27FC236}">
                <a16:creationId xmlns:a16="http://schemas.microsoft.com/office/drawing/2014/main" id="{AFA760D2-817C-41FF-9070-FB0423C43092}"/>
              </a:ext>
            </a:extLst>
          </p:cNvPr>
          <p:cNvSpPr/>
          <p:nvPr/>
        </p:nvSpPr>
        <p:spPr>
          <a:xfrm>
            <a:off x="3989325" y="3413046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2" name="Oval 111">
            <a:extLst>
              <a:ext uri="{FF2B5EF4-FFF2-40B4-BE49-F238E27FC236}">
                <a16:creationId xmlns:a16="http://schemas.microsoft.com/office/drawing/2014/main" id="{FAB11772-8E65-4F4D-B476-88107A66C994}"/>
              </a:ext>
            </a:extLst>
          </p:cNvPr>
          <p:cNvSpPr/>
          <p:nvPr/>
        </p:nvSpPr>
        <p:spPr>
          <a:xfrm>
            <a:off x="445814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3" name="Oval 112">
            <a:extLst>
              <a:ext uri="{FF2B5EF4-FFF2-40B4-BE49-F238E27FC236}">
                <a16:creationId xmlns:a16="http://schemas.microsoft.com/office/drawing/2014/main" id="{B04D6C3B-6717-48E9-885E-828B244C7A97}"/>
              </a:ext>
            </a:extLst>
          </p:cNvPr>
          <p:cNvSpPr/>
          <p:nvPr/>
        </p:nvSpPr>
        <p:spPr>
          <a:xfrm>
            <a:off x="4925914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4" name="Oval 113">
            <a:extLst>
              <a:ext uri="{FF2B5EF4-FFF2-40B4-BE49-F238E27FC236}">
                <a16:creationId xmlns:a16="http://schemas.microsoft.com/office/drawing/2014/main" id="{13B148B4-2047-4492-9D67-249401D97205}"/>
              </a:ext>
            </a:extLst>
          </p:cNvPr>
          <p:cNvSpPr/>
          <p:nvPr/>
        </p:nvSpPr>
        <p:spPr>
          <a:xfrm>
            <a:off x="5386073" y="340942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5" name="Arrow: Curved Down 114">
            <a:extLst>
              <a:ext uri="{FF2B5EF4-FFF2-40B4-BE49-F238E27FC236}">
                <a16:creationId xmlns:a16="http://schemas.microsoft.com/office/drawing/2014/main" id="{C7CA6CFF-3F9E-4CB0-84A9-EEF59453A45A}"/>
              </a:ext>
            </a:extLst>
          </p:cNvPr>
          <p:cNvSpPr/>
          <p:nvPr/>
        </p:nvSpPr>
        <p:spPr>
          <a:xfrm>
            <a:off x="2809784" y="51923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16" name="Table 5">
            <a:extLst>
              <a:ext uri="{FF2B5EF4-FFF2-40B4-BE49-F238E27FC236}">
                <a16:creationId xmlns:a16="http://schemas.microsoft.com/office/drawing/2014/main" id="{209A01A6-12E6-42D8-9615-6C75A533F4B4}"/>
              </a:ext>
            </a:extLst>
          </p:cNvPr>
          <p:cNvGraphicFramePr>
            <a:graphicFrameLocks noGrp="1"/>
          </p:cNvGraphicFramePr>
          <p:nvPr/>
        </p:nvGraphicFramePr>
        <p:xfrm>
          <a:off x="616261" y="3712674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17" name="Oval 116">
            <a:extLst>
              <a:ext uri="{FF2B5EF4-FFF2-40B4-BE49-F238E27FC236}">
                <a16:creationId xmlns:a16="http://schemas.microsoft.com/office/drawing/2014/main" id="{BB84B2EB-7A3C-43FB-8771-AED03D3968D8}"/>
              </a:ext>
            </a:extLst>
          </p:cNvPr>
          <p:cNvSpPr/>
          <p:nvPr/>
        </p:nvSpPr>
        <p:spPr>
          <a:xfrm>
            <a:off x="753586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8" name="Oval 117">
            <a:extLst>
              <a:ext uri="{FF2B5EF4-FFF2-40B4-BE49-F238E27FC236}">
                <a16:creationId xmlns:a16="http://schemas.microsoft.com/office/drawing/2014/main" id="{82FFCDB2-8922-43C9-BFC0-2A698B363F40}"/>
              </a:ext>
            </a:extLst>
          </p:cNvPr>
          <p:cNvSpPr/>
          <p:nvPr/>
        </p:nvSpPr>
        <p:spPr>
          <a:xfrm>
            <a:off x="1232560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9" name="Oval 118">
            <a:extLst>
              <a:ext uri="{FF2B5EF4-FFF2-40B4-BE49-F238E27FC236}">
                <a16:creationId xmlns:a16="http://schemas.microsoft.com/office/drawing/2014/main" id="{E9762454-96D0-4304-9EFA-7192178A85B2}"/>
              </a:ext>
            </a:extLst>
          </p:cNvPr>
          <p:cNvSpPr/>
          <p:nvPr/>
        </p:nvSpPr>
        <p:spPr>
          <a:xfrm>
            <a:off x="1700331" y="3787702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0" name="Oval 119">
            <a:extLst>
              <a:ext uri="{FF2B5EF4-FFF2-40B4-BE49-F238E27FC236}">
                <a16:creationId xmlns:a16="http://schemas.microsoft.com/office/drawing/2014/main" id="{F8427674-48CF-4443-BADE-E1B451AC4071}"/>
              </a:ext>
            </a:extLst>
          </p:cNvPr>
          <p:cNvSpPr/>
          <p:nvPr/>
        </p:nvSpPr>
        <p:spPr>
          <a:xfrm>
            <a:off x="2149287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1" name="Oval 120">
            <a:extLst>
              <a:ext uri="{FF2B5EF4-FFF2-40B4-BE49-F238E27FC236}">
                <a16:creationId xmlns:a16="http://schemas.microsoft.com/office/drawing/2014/main" id="{A5E1455C-BD6D-4200-B24C-5435C21FFC30}"/>
              </a:ext>
            </a:extLst>
          </p:cNvPr>
          <p:cNvSpPr/>
          <p:nvPr/>
        </p:nvSpPr>
        <p:spPr>
          <a:xfrm>
            <a:off x="2609446" y="378939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2" name="Oval 121">
            <a:extLst>
              <a:ext uri="{FF2B5EF4-FFF2-40B4-BE49-F238E27FC236}">
                <a16:creationId xmlns:a16="http://schemas.microsoft.com/office/drawing/2014/main" id="{1D581214-8C2E-4306-805D-F61B76BE57C5}"/>
              </a:ext>
            </a:extLst>
          </p:cNvPr>
          <p:cNvSpPr/>
          <p:nvPr/>
        </p:nvSpPr>
        <p:spPr>
          <a:xfrm>
            <a:off x="306199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3" name="Oval 122">
            <a:extLst>
              <a:ext uri="{FF2B5EF4-FFF2-40B4-BE49-F238E27FC236}">
                <a16:creationId xmlns:a16="http://schemas.microsoft.com/office/drawing/2014/main" id="{0EB75C23-5551-48B3-9F45-8F6CF16D1365}"/>
              </a:ext>
            </a:extLst>
          </p:cNvPr>
          <p:cNvSpPr/>
          <p:nvPr/>
        </p:nvSpPr>
        <p:spPr>
          <a:xfrm>
            <a:off x="3529764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4" name="Oval 123">
            <a:extLst>
              <a:ext uri="{FF2B5EF4-FFF2-40B4-BE49-F238E27FC236}">
                <a16:creationId xmlns:a16="http://schemas.microsoft.com/office/drawing/2014/main" id="{EB105D24-4659-473D-A708-D990FAB69296}"/>
              </a:ext>
            </a:extLst>
          </p:cNvPr>
          <p:cNvSpPr/>
          <p:nvPr/>
        </p:nvSpPr>
        <p:spPr>
          <a:xfrm>
            <a:off x="3989923" y="3787703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5" name="Oval 124">
            <a:extLst>
              <a:ext uri="{FF2B5EF4-FFF2-40B4-BE49-F238E27FC236}">
                <a16:creationId xmlns:a16="http://schemas.microsoft.com/office/drawing/2014/main" id="{060250E4-20C3-4070-9A6A-9DF9DE8F6DBF}"/>
              </a:ext>
            </a:extLst>
          </p:cNvPr>
          <p:cNvSpPr/>
          <p:nvPr/>
        </p:nvSpPr>
        <p:spPr>
          <a:xfrm>
            <a:off x="445874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6" name="Oval 125">
            <a:extLst>
              <a:ext uri="{FF2B5EF4-FFF2-40B4-BE49-F238E27FC236}">
                <a16:creationId xmlns:a16="http://schemas.microsoft.com/office/drawing/2014/main" id="{78E1E6AB-6394-49CF-9609-35F174096096}"/>
              </a:ext>
            </a:extLst>
          </p:cNvPr>
          <p:cNvSpPr/>
          <p:nvPr/>
        </p:nvSpPr>
        <p:spPr>
          <a:xfrm>
            <a:off x="4926512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7" name="Oval 126">
            <a:extLst>
              <a:ext uri="{FF2B5EF4-FFF2-40B4-BE49-F238E27FC236}">
                <a16:creationId xmlns:a16="http://schemas.microsoft.com/office/drawing/2014/main" id="{05CA8E4A-3CC0-4E27-9287-6BE82A6FE950}"/>
              </a:ext>
            </a:extLst>
          </p:cNvPr>
          <p:cNvSpPr/>
          <p:nvPr/>
        </p:nvSpPr>
        <p:spPr>
          <a:xfrm>
            <a:off x="5386671" y="3784084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8" name="Arrow: Curved Down 127">
            <a:extLst>
              <a:ext uri="{FF2B5EF4-FFF2-40B4-BE49-F238E27FC236}">
                <a16:creationId xmlns:a16="http://schemas.microsoft.com/office/drawing/2014/main" id="{C3B5CCC5-BA46-4DE1-BB27-8B28E43FDAD4}"/>
              </a:ext>
            </a:extLst>
          </p:cNvPr>
          <p:cNvSpPr/>
          <p:nvPr/>
        </p:nvSpPr>
        <p:spPr>
          <a:xfrm>
            <a:off x="3236778" y="5194136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graphicFrame>
        <p:nvGraphicFramePr>
          <p:cNvPr id="129" name="Table 5">
            <a:extLst>
              <a:ext uri="{FF2B5EF4-FFF2-40B4-BE49-F238E27FC236}">
                <a16:creationId xmlns:a16="http://schemas.microsoft.com/office/drawing/2014/main" id="{1288F71E-69F4-4576-8A80-16397A437A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0836818"/>
              </p:ext>
            </p:extLst>
          </p:nvPr>
        </p:nvGraphicFramePr>
        <p:xfrm>
          <a:off x="621942" y="1450709"/>
          <a:ext cx="5135240" cy="38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66840">
                  <a:extLst>
                    <a:ext uri="{9D8B030D-6E8A-4147-A177-3AD203B41FA5}">
                      <a16:colId xmlns:a16="http://schemas.microsoft.com/office/drawing/2014/main" val="11564221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3733797269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49543757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666095647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424130088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298325604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633642816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02603780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1764904362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4146676531"/>
                    </a:ext>
                  </a:extLst>
                </a:gridCol>
                <a:gridCol w="466840">
                  <a:extLst>
                    <a:ext uri="{9D8B030D-6E8A-4147-A177-3AD203B41FA5}">
                      <a16:colId xmlns:a16="http://schemas.microsoft.com/office/drawing/2014/main" val="2200955281"/>
                    </a:ext>
                  </a:extLst>
                </a:gridCol>
              </a:tblGrid>
              <a:tr h="380879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745064"/>
                  </a:ext>
                </a:extLst>
              </a:tr>
            </a:tbl>
          </a:graphicData>
        </a:graphic>
      </p:graphicFrame>
      <p:sp>
        <p:nvSpPr>
          <p:cNvPr id="130" name="Oval 129">
            <a:extLst>
              <a:ext uri="{FF2B5EF4-FFF2-40B4-BE49-F238E27FC236}">
                <a16:creationId xmlns:a16="http://schemas.microsoft.com/office/drawing/2014/main" id="{3E63CA82-5917-4142-A4F2-059BB062B08C}"/>
              </a:ext>
            </a:extLst>
          </p:cNvPr>
          <p:cNvSpPr/>
          <p:nvPr/>
        </p:nvSpPr>
        <p:spPr>
          <a:xfrm>
            <a:off x="759267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1" name="Oval 130">
            <a:extLst>
              <a:ext uri="{FF2B5EF4-FFF2-40B4-BE49-F238E27FC236}">
                <a16:creationId xmlns:a16="http://schemas.microsoft.com/office/drawing/2014/main" id="{A1EB5B87-9AD6-47FE-AE35-17AAE40F644B}"/>
              </a:ext>
            </a:extLst>
          </p:cNvPr>
          <p:cNvSpPr/>
          <p:nvPr/>
        </p:nvSpPr>
        <p:spPr>
          <a:xfrm>
            <a:off x="1238241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2" name="Oval 131">
            <a:extLst>
              <a:ext uri="{FF2B5EF4-FFF2-40B4-BE49-F238E27FC236}">
                <a16:creationId xmlns:a16="http://schemas.microsoft.com/office/drawing/2014/main" id="{BCF606DA-180C-457D-83BF-2EBBC2F632F2}"/>
              </a:ext>
            </a:extLst>
          </p:cNvPr>
          <p:cNvSpPr/>
          <p:nvPr/>
        </p:nvSpPr>
        <p:spPr>
          <a:xfrm>
            <a:off x="1706012" y="1525737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3" name="Oval 132">
            <a:extLst>
              <a:ext uri="{FF2B5EF4-FFF2-40B4-BE49-F238E27FC236}">
                <a16:creationId xmlns:a16="http://schemas.microsoft.com/office/drawing/2014/main" id="{74FF9060-3FCF-45A1-809E-D1070C171E80}"/>
              </a:ext>
            </a:extLst>
          </p:cNvPr>
          <p:cNvSpPr/>
          <p:nvPr/>
        </p:nvSpPr>
        <p:spPr>
          <a:xfrm>
            <a:off x="2154968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4" name="Oval 133">
            <a:extLst>
              <a:ext uri="{FF2B5EF4-FFF2-40B4-BE49-F238E27FC236}">
                <a16:creationId xmlns:a16="http://schemas.microsoft.com/office/drawing/2014/main" id="{F3D673CC-E04A-4A6F-BB8A-DF586319F794}"/>
              </a:ext>
            </a:extLst>
          </p:cNvPr>
          <p:cNvSpPr/>
          <p:nvPr/>
        </p:nvSpPr>
        <p:spPr>
          <a:xfrm>
            <a:off x="2615127" y="152742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5" name="Oval 134">
            <a:extLst>
              <a:ext uri="{FF2B5EF4-FFF2-40B4-BE49-F238E27FC236}">
                <a16:creationId xmlns:a16="http://schemas.microsoft.com/office/drawing/2014/main" id="{EFD0924C-7763-4844-8777-C5947C0EF11A}"/>
              </a:ext>
            </a:extLst>
          </p:cNvPr>
          <p:cNvSpPr/>
          <p:nvPr/>
        </p:nvSpPr>
        <p:spPr>
          <a:xfrm>
            <a:off x="306767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6" name="Oval 135">
            <a:extLst>
              <a:ext uri="{FF2B5EF4-FFF2-40B4-BE49-F238E27FC236}">
                <a16:creationId xmlns:a16="http://schemas.microsoft.com/office/drawing/2014/main" id="{02C95DF5-BDF6-4863-A79B-39C89EEFC140}"/>
              </a:ext>
            </a:extLst>
          </p:cNvPr>
          <p:cNvSpPr/>
          <p:nvPr/>
        </p:nvSpPr>
        <p:spPr>
          <a:xfrm>
            <a:off x="3535445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7" name="Oval 136">
            <a:extLst>
              <a:ext uri="{FF2B5EF4-FFF2-40B4-BE49-F238E27FC236}">
                <a16:creationId xmlns:a16="http://schemas.microsoft.com/office/drawing/2014/main" id="{B493DB80-660A-4114-8A31-AD6E8B48AACB}"/>
              </a:ext>
            </a:extLst>
          </p:cNvPr>
          <p:cNvSpPr/>
          <p:nvPr/>
        </p:nvSpPr>
        <p:spPr>
          <a:xfrm>
            <a:off x="3995604" y="1525738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8" name="Oval 137">
            <a:extLst>
              <a:ext uri="{FF2B5EF4-FFF2-40B4-BE49-F238E27FC236}">
                <a16:creationId xmlns:a16="http://schemas.microsoft.com/office/drawing/2014/main" id="{598FF036-F6F6-41CC-B9D3-2097177DEE0C}"/>
              </a:ext>
            </a:extLst>
          </p:cNvPr>
          <p:cNvSpPr/>
          <p:nvPr/>
        </p:nvSpPr>
        <p:spPr>
          <a:xfrm>
            <a:off x="446442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9" name="Oval 138">
            <a:extLst>
              <a:ext uri="{FF2B5EF4-FFF2-40B4-BE49-F238E27FC236}">
                <a16:creationId xmlns:a16="http://schemas.microsoft.com/office/drawing/2014/main" id="{014B27D7-383D-4558-901C-5B8DC1C92A7D}"/>
              </a:ext>
            </a:extLst>
          </p:cNvPr>
          <p:cNvSpPr/>
          <p:nvPr/>
        </p:nvSpPr>
        <p:spPr>
          <a:xfrm>
            <a:off x="4932193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0" name="Oval 139">
            <a:extLst>
              <a:ext uri="{FF2B5EF4-FFF2-40B4-BE49-F238E27FC236}">
                <a16:creationId xmlns:a16="http://schemas.microsoft.com/office/drawing/2014/main" id="{6A2E3FD1-B83D-4DC6-AC35-3DD3217AE0AA}"/>
              </a:ext>
            </a:extLst>
          </p:cNvPr>
          <p:cNvSpPr/>
          <p:nvPr/>
        </p:nvSpPr>
        <p:spPr>
          <a:xfrm>
            <a:off x="5392352" y="1522119"/>
            <a:ext cx="230819" cy="23081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1" name="Arrow: Curved Down 140">
            <a:extLst>
              <a:ext uri="{FF2B5EF4-FFF2-40B4-BE49-F238E27FC236}">
                <a16:creationId xmlns:a16="http://schemas.microsoft.com/office/drawing/2014/main" id="{3ED677DA-D5C3-43BC-977D-9BEAC9360CA8}"/>
              </a:ext>
            </a:extLst>
          </p:cNvPr>
          <p:cNvSpPr/>
          <p:nvPr/>
        </p:nvSpPr>
        <p:spPr>
          <a:xfrm>
            <a:off x="3646965" y="5194524"/>
            <a:ext cx="412810" cy="188424"/>
          </a:xfrm>
          <a:prstGeom prst="curved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4203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241</TotalTime>
  <Words>2288</Words>
  <Application>Microsoft Office PowerPoint</Application>
  <PresentationFormat>Widescreen</PresentationFormat>
  <Paragraphs>2034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 Lees</dc:creator>
  <cp:lastModifiedBy>Spencer, Kathryn</cp:lastModifiedBy>
  <cp:revision>107</cp:revision>
  <dcterms:created xsi:type="dcterms:W3CDTF">2021-02-01T13:23:24Z</dcterms:created>
  <dcterms:modified xsi:type="dcterms:W3CDTF">2021-02-04T09:06:15Z</dcterms:modified>
</cp:coreProperties>
</file>