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sldIdLst>
    <p:sldId id="272" r:id="rId2"/>
    <p:sldId id="2643" r:id="rId3"/>
    <p:sldId id="2644" r:id="rId4"/>
    <p:sldId id="2659" r:id="rId5"/>
    <p:sldId id="2661" r:id="rId6"/>
    <p:sldId id="2664" r:id="rId7"/>
    <p:sldId id="2665" r:id="rId8"/>
    <p:sldId id="2660" r:id="rId9"/>
    <p:sldId id="2666" r:id="rId10"/>
    <p:sldId id="2667" r:id="rId11"/>
    <p:sldId id="2668" r:id="rId12"/>
    <p:sldId id="263"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BD70028-384A-428A-8B59-9A42264E203B}" v="9" dt="2021-03-05T16:39:19.05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108" autoAdjust="0"/>
    <p:restoredTop sz="78596" autoAdjust="0"/>
  </p:normalViewPr>
  <p:slideViewPr>
    <p:cSldViewPr snapToGrid="0">
      <p:cViewPr varScale="1">
        <p:scale>
          <a:sx n="62" d="100"/>
          <a:sy n="62" d="100"/>
        </p:scale>
        <p:origin x="788" y="52"/>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urn, Jenny" userId="da60964d-54d9-422e-88cd-a3e89d812d33" providerId="ADAL" clId="{34918085-6ABB-4332-8077-31BAAC4F468F}"/>
    <pc:docChg chg="undo redo custSel addSld delSld modSld">
      <pc:chgData name="Burn, Jenny" userId="da60964d-54d9-422e-88cd-a3e89d812d33" providerId="ADAL" clId="{34918085-6ABB-4332-8077-31BAAC4F468F}" dt="2021-03-03T15:53:47.253" v="1397" actId="20577"/>
      <pc:docMkLst>
        <pc:docMk/>
      </pc:docMkLst>
      <pc:sldChg chg="modSp mod">
        <pc:chgData name="Burn, Jenny" userId="da60964d-54d9-422e-88cd-a3e89d812d33" providerId="ADAL" clId="{34918085-6ABB-4332-8077-31BAAC4F468F}" dt="2021-02-24T15:35:54.014" v="66" actId="255"/>
        <pc:sldMkLst>
          <pc:docMk/>
          <pc:sldMk cId="4284245350" sldId="272"/>
        </pc:sldMkLst>
        <pc:spChg chg="mod">
          <ac:chgData name="Burn, Jenny" userId="da60964d-54d9-422e-88cd-a3e89d812d33" providerId="ADAL" clId="{34918085-6ABB-4332-8077-31BAAC4F468F}" dt="2021-02-24T15:35:54.014" v="66" actId="255"/>
          <ac:spMkLst>
            <pc:docMk/>
            <pc:sldMk cId="4284245350" sldId="272"/>
            <ac:spMk id="3" creationId="{00000000-0000-0000-0000-000000000000}"/>
          </ac:spMkLst>
        </pc:spChg>
      </pc:sldChg>
      <pc:sldChg chg="del">
        <pc:chgData name="Burn, Jenny" userId="da60964d-54d9-422e-88cd-a3e89d812d33" providerId="ADAL" clId="{34918085-6ABB-4332-8077-31BAAC4F468F}" dt="2021-02-24T15:40:58.351" v="74" actId="47"/>
        <pc:sldMkLst>
          <pc:docMk/>
          <pc:sldMk cId="2257021788" sldId="2653"/>
        </pc:sldMkLst>
      </pc:sldChg>
      <pc:sldChg chg="addSp delSp modSp mod modNotesTx">
        <pc:chgData name="Burn, Jenny" userId="da60964d-54d9-422e-88cd-a3e89d812d33" providerId="ADAL" clId="{34918085-6ABB-4332-8077-31BAAC4F468F}" dt="2021-03-03T15:39:37.389" v="1148" actId="20577"/>
        <pc:sldMkLst>
          <pc:docMk/>
          <pc:sldMk cId="1829361912" sldId="2659"/>
        </pc:sldMkLst>
        <pc:spChg chg="del mod">
          <ac:chgData name="Burn, Jenny" userId="da60964d-54d9-422e-88cd-a3e89d812d33" providerId="ADAL" clId="{34918085-6ABB-4332-8077-31BAAC4F468F}" dt="2021-02-24T15:40:45.951" v="69" actId="478"/>
          <ac:spMkLst>
            <pc:docMk/>
            <pc:sldMk cId="1829361912" sldId="2659"/>
            <ac:spMk id="6" creationId="{338C5C31-96D3-4F2E-9A5A-7FC24F02CC06}"/>
          </ac:spMkLst>
        </pc:spChg>
        <pc:spChg chg="add mod">
          <ac:chgData name="Burn, Jenny" userId="da60964d-54d9-422e-88cd-a3e89d812d33" providerId="ADAL" clId="{34918085-6ABB-4332-8077-31BAAC4F468F}" dt="2021-03-03T15:37:18.385" v="1107" actId="113"/>
          <ac:spMkLst>
            <pc:docMk/>
            <pc:sldMk cId="1829361912" sldId="2659"/>
            <ac:spMk id="6" creationId="{3CD471FC-4FAA-4780-B3C4-B0704EA0CEE1}"/>
          </ac:spMkLst>
        </pc:spChg>
        <pc:spChg chg="del mod">
          <ac:chgData name="Burn, Jenny" userId="da60964d-54d9-422e-88cd-a3e89d812d33" providerId="ADAL" clId="{34918085-6ABB-4332-8077-31BAAC4F468F}" dt="2021-02-24T15:40:55.552" v="73"/>
          <ac:spMkLst>
            <pc:docMk/>
            <pc:sldMk cId="1829361912" sldId="2659"/>
            <ac:spMk id="8" creationId="{7453E5D7-1D1D-41C3-99CB-EDC517A0212B}"/>
          </ac:spMkLst>
        </pc:spChg>
        <pc:picChg chg="add del mod">
          <ac:chgData name="Burn, Jenny" userId="da60964d-54d9-422e-88cd-a3e89d812d33" providerId="ADAL" clId="{34918085-6ABB-4332-8077-31BAAC4F468F}" dt="2021-03-03T15:26:04.761" v="674" actId="478"/>
          <ac:picMkLst>
            <pc:docMk/>
            <pc:sldMk cId="1829361912" sldId="2659"/>
            <ac:picMk id="5" creationId="{F7097B4B-2453-4292-8E73-0EC135D72CA0}"/>
          </ac:picMkLst>
        </pc:picChg>
        <pc:picChg chg="del">
          <ac:chgData name="Burn, Jenny" userId="da60964d-54d9-422e-88cd-a3e89d812d33" providerId="ADAL" clId="{34918085-6ABB-4332-8077-31BAAC4F468F}" dt="2021-02-24T15:40:47.787" v="70" actId="478"/>
          <ac:picMkLst>
            <pc:docMk/>
            <pc:sldMk cId="1829361912" sldId="2659"/>
            <ac:picMk id="10" creationId="{F2A164BE-02BC-4581-882B-791DFCE22DF3}"/>
          </ac:picMkLst>
        </pc:picChg>
      </pc:sldChg>
      <pc:sldChg chg="addSp delSp modSp mod modNotesTx">
        <pc:chgData name="Burn, Jenny" userId="da60964d-54d9-422e-88cd-a3e89d812d33" providerId="ADAL" clId="{34918085-6ABB-4332-8077-31BAAC4F468F}" dt="2021-03-03T15:46:37.898" v="1315" actId="113"/>
        <pc:sldMkLst>
          <pc:docMk/>
          <pc:sldMk cId="3012523276" sldId="2660"/>
        </pc:sldMkLst>
        <pc:spChg chg="mod">
          <ac:chgData name="Burn, Jenny" userId="da60964d-54d9-422e-88cd-a3e89d812d33" providerId="ADAL" clId="{34918085-6ABB-4332-8077-31BAAC4F468F}" dt="2021-03-03T15:46:37.898" v="1315" actId="113"/>
          <ac:spMkLst>
            <pc:docMk/>
            <pc:sldMk cId="3012523276" sldId="2660"/>
            <ac:spMk id="6" creationId="{3CD471FC-4FAA-4780-B3C4-B0704EA0CEE1}"/>
          </ac:spMkLst>
        </pc:spChg>
        <pc:picChg chg="add del">
          <ac:chgData name="Burn, Jenny" userId="da60964d-54d9-422e-88cd-a3e89d812d33" providerId="ADAL" clId="{34918085-6ABB-4332-8077-31BAAC4F468F}" dt="2021-03-03T15:36:22.445" v="1081" actId="478"/>
          <ac:picMkLst>
            <pc:docMk/>
            <pc:sldMk cId="3012523276" sldId="2660"/>
            <ac:picMk id="5" creationId="{03ACBFCB-6873-49D3-B834-88D6B91D5AAB}"/>
          </ac:picMkLst>
        </pc:picChg>
      </pc:sldChg>
      <pc:sldChg chg="del">
        <pc:chgData name="Burn, Jenny" userId="da60964d-54d9-422e-88cd-a3e89d812d33" providerId="ADAL" clId="{34918085-6ABB-4332-8077-31BAAC4F468F}" dt="2021-02-24T15:40:59.398" v="75" actId="47"/>
        <pc:sldMkLst>
          <pc:docMk/>
          <pc:sldMk cId="4124201223" sldId="2660"/>
        </pc:sldMkLst>
      </pc:sldChg>
      <pc:sldChg chg="add del">
        <pc:chgData name="Burn, Jenny" userId="da60964d-54d9-422e-88cd-a3e89d812d33" providerId="ADAL" clId="{34918085-6ABB-4332-8077-31BAAC4F468F}" dt="2021-03-03T15:34:29.845" v="892"/>
        <pc:sldMkLst>
          <pc:docMk/>
          <pc:sldMk cId="684556646" sldId="2661"/>
        </pc:sldMkLst>
      </pc:sldChg>
      <pc:sldChg chg="modSp del mod modNotesTx">
        <pc:chgData name="Burn, Jenny" userId="da60964d-54d9-422e-88cd-a3e89d812d33" providerId="ADAL" clId="{34918085-6ABB-4332-8077-31BAAC4F468F}" dt="2021-03-03T15:39:46.288" v="1149" actId="47"/>
        <pc:sldMkLst>
          <pc:docMk/>
          <pc:sldMk cId="843927612" sldId="2661"/>
        </pc:sldMkLst>
        <pc:spChg chg="mod">
          <ac:chgData name="Burn, Jenny" userId="da60964d-54d9-422e-88cd-a3e89d812d33" providerId="ADAL" clId="{34918085-6ABB-4332-8077-31BAAC4F468F}" dt="2021-03-03T15:37:36.402" v="1110" actId="20577"/>
          <ac:spMkLst>
            <pc:docMk/>
            <pc:sldMk cId="843927612" sldId="2661"/>
            <ac:spMk id="6" creationId="{3CD471FC-4FAA-4780-B3C4-B0704EA0CEE1}"/>
          </ac:spMkLst>
        </pc:spChg>
      </pc:sldChg>
      <pc:sldChg chg="modSp mod modNotesTx">
        <pc:chgData name="Burn, Jenny" userId="da60964d-54d9-422e-88cd-a3e89d812d33" providerId="ADAL" clId="{34918085-6ABB-4332-8077-31BAAC4F468F}" dt="2021-03-03T15:41:34.717" v="1191" actId="20577"/>
        <pc:sldMkLst>
          <pc:docMk/>
          <pc:sldMk cId="1585166668" sldId="2661"/>
        </pc:sldMkLst>
        <pc:spChg chg="mod">
          <ac:chgData name="Burn, Jenny" userId="da60964d-54d9-422e-88cd-a3e89d812d33" providerId="ADAL" clId="{34918085-6ABB-4332-8077-31BAAC4F468F}" dt="2021-03-03T15:41:34.717" v="1191" actId="20577"/>
          <ac:spMkLst>
            <pc:docMk/>
            <pc:sldMk cId="1585166668" sldId="2661"/>
            <ac:spMk id="6" creationId="{3CD471FC-4FAA-4780-B3C4-B0704EA0CEE1}"/>
          </ac:spMkLst>
        </pc:spChg>
      </pc:sldChg>
      <pc:sldChg chg="del">
        <pc:chgData name="Burn, Jenny" userId="da60964d-54d9-422e-88cd-a3e89d812d33" providerId="ADAL" clId="{34918085-6ABB-4332-8077-31BAAC4F468F}" dt="2021-02-24T15:41:00.216" v="76" actId="47"/>
        <pc:sldMkLst>
          <pc:docMk/>
          <pc:sldMk cId="2553885542" sldId="2661"/>
        </pc:sldMkLst>
      </pc:sldChg>
      <pc:sldChg chg="modSp mod modNotesTx">
        <pc:chgData name="Burn, Jenny" userId="da60964d-54d9-422e-88cd-a3e89d812d33" providerId="ADAL" clId="{34918085-6ABB-4332-8077-31BAAC4F468F}" dt="2021-03-03T15:46:50.356" v="1317" actId="113"/>
        <pc:sldMkLst>
          <pc:docMk/>
          <pc:sldMk cId="3432470612" sldId="2662"/>
        </pc:sldMkLst>
        <pc:spChg chg="mod">
          <ac:chgData name="Burn, Jenny" userId="da60964d-54d9-422e-88cd-a3e89d812d33" providerId="ADAL" clId="{34918085-6ABB-4332-8077-31BAAC4F468F}" dt="2021-03-03T15:46:50.356" v="1317" actId="113"/>
          <ac:spMkLst>
            <pc:docMk/>
            <pc:sldMk cId="3432470612" sldId="2662"/>
            <ac:spMk id="6" creationId="{3CD471FC-4FAA-4780-B3C4-B0704EA0CEE1}"/>
          </ac:spMkLst>
        </pc:spChg>
      </pc:sldChg>
      <pc:sldChg chg="del">
        <pc:chgData name="Burn, Jenny" userId="da60964d-54d9-422e-88cd-a3e89d812d33" providerId="ADAL" clId="{34918085-6ABB-4332-8077-31BAAC4F468F}" dt="2021-02-24T15:41:01.359" v="77" actId="47"/>
        <pc:sldMkLst>
          <pc:docMk/>
          <pc:sldMk cId="3447094179" sldId="2662"/>
        </pc:sldMkLst>
      </pc:sldChg>
      <pc:sldChg chg="modSp mod modNotesTx">
        <pc:chgData name="Burn, Jenny" userId="da60964d-54d9-422e-88cd-a3e89d812d33" providerId="ADAL" clId="{34918085-6ABB-4332-8077-31BAAC4F468F}" dt="2021-03-03T15:53:47.253" v="1397" actId="20577"/>
        <pc:sldMkLst>
          <pc:docMk/>
          <pc:sldMk cId="3194585601" sldId="2663"/>
        </pc:sldMkLst>
        <pc:spChg chg="mod">
          <ac:chgData name="Burn, Jenny" userId="da60964d-54d9-422e-88cd-a3e89d812d33" providerId="ADAL" clId="{34918085-6ABB-4332-8077-31BAAC4F468F}" dt="2021-03-03T15:53:21.235" v="1370" actId="20577"/>
          <ac:spMkLst>
            <pc:docMk/>
            <pc:sldMk cId="3194585601" sldId="2663"/>
            <ac:spMk id="6" creationId="{3CD471FC-4FAA-4780-B3C4-B0704EA0CEE1}"/>
          </ac:spMkLst>
        </pc:spChg>
      </pc:sldChg>
    </pc:docChg>
  </pc:docChgLst>
  <pc:docChgLst>
    <pc:chgData name="Burn, Jenny" userId="da60964d-54d9-422e-88cd-a3e89d812d33" providerId="ADAL" clId="{0D09390C-93E2-4348-B9EA-1BB84AD57935}"/>
    <pc:docChg chg="undo custSel addSld delSld modSld">
      <pc:chgData name="Burn, Jenny" userId="da60964d-54d9-422e-88cd-a3e89d812d33" providerId="ADAL" clId="{0D09390C-93E2-4348-B9EA-1BB84AD57935}" dt="2021-02-23T16:50:30.047" v="1695" actId="20577"/>
      <pc:docMkLst>
        <pc:docMk/>
      </pc:docMkLst>
      <pc:sldChg chg="modSp mod">
        <pc:chgData name="Burn, Jenny" userId="da60964d-54d9-422e-88cd-a3e89d812d33" providerId="ADAL" clId="{0D09390C-93E2-4348-B9EA-1BB84AD57935}" dt="2021-02-21T15:40:50.776" v="177" actId="120"/>
        <pc:sldMkLst>
          <pc:docMk/>
          <pc:sldMk cId="4284245350" sldId="272"/>
        </pc:sldMkLst>
        <pc:spChg chg="mod">
          <ac:chgData name="Burn, Jenny" userId="da60964d-54d9-422e-88cd-a3e89d812d33" providerId="ADAL" clId="{0D09390C-93E2-4348-B9EA-1BB84AD57935}" dt="2021-02-21T15:40:50.776" v="177" actId="120"/>
          <ac:spMkLst>
            <pc:docMk/>
            <pc:sldMk cId="4284245350" sldId="272"/>
            <ac:spMk id="3" creationId="{00000000-0000-0000-0000-000000000000}"/>
          </ac:spMkLst>
        </pc:spChg>
        <pc:picChg chg="mod">
          <ac:chgData name="Burn, Jenny" userId="da60964d-54d9-422e-88cd-a3e89d812d33" providerId="ADAL" clId="{0D09390C-93E2-4348-B9EA-1BB84AD57935}" dt="2021-02-21T15:39:01.456" v="27" actId="1076"/>
          <ac:picMkLst>
            <pc:docMk/>
            <pc:sldMk cId="4284245350" sldId="272"/>
            <ac:picMk id="1026" creationId="{00000000-0000-0000-0000-000000000000}"/>
          </ac:picMkLst>
        </pc:picChg>
      </pc:sldChg>
      <pc:sldChg chg="modSp mod">
        <pc:chgData name="Burn, Jenny" userId="da60964d-54d9-422e-88cd-a3e89d812d33" providerId="ADAL" clId="{0D09390C-93E2-4348-B9EA-1BB84AD57935}" dt="2021-02-23T16:50:30.047" v="1695" actId="20577"/>
        <pc:sldMkLst>
          <pc:docMk/>
          <pc:sldMk cId="2644395114" sldId="2644"/>
        </pc:sldMkLst>
        <pc:graphicFrameChg chg="modGraphic">
          <ac:chgData name="Burn, Jenny" userId="da60964d-54d9-422e-88cd-a3e89d812d33" providerId="ADAL" clId="{0D09390C-93E2-4348-B9EA-1BB84AD57935}" dt="2021-02-23T16:50:30.047" v="1695" actId="20577"/>
          <ac:graphicFrameMkLst>
            <pc:docMk/>
            <pc:sldMk cId="2644395114" sldId="2644"/>
            <ac:graphicFrameMk id="4" creationId="{3E1255F8-DFEA-45E7-AD96-19BCB863D19A}"/>
          </ac:graphicFrameMkLst>
        </pc:graphicFrameChg>
      </pc:sldChg>
      <pc:sldChg chg="del">
        <pc:chgData name="Burn, Jenny" userId="da60964d-54d9-422e-88cd-a3e89d812d33" providerId="ADAL" clId="{0D09390C-93E2-4348-B9EA-1BB84AD57935}" dt="2021-02-21T15:37:36.391" v="22" actId="47"/>
        <pc:sldMkLst>
          <pc:docMk/>
          <pc:sldMk cId="1683183876" sldId="2647"/>
        </pc:sldMkLst>
      </pc:sldChg>
      <pc:sldChg chg="addSp delSp modSp mod modNotesTx">
        <pc:chgData name="Burn, Jenny" userId="da60964d-54d9-422e-88cd-a3e89d812d33" providerId="ADAL" clId="{0D09390C-93E2-4348-B9EA-1BB84AD57935}" dt="2021-02-23T16:06:30.778" v="785" actId="21"/>
        <pc:sldMkLst>
          <pc:docMk/>
          <pc:sldMk cId="2257021788" sldId="2653"/>
        </pc:sldMkLst>
        <pc:spChg chg="mod">
          <ac:chgData name="Burn, Jenny" userId="da60964d-54d9-422e-88cd-a3e89d812d33" providerId="ADAL" clId="{0D09390C-93E2-4348-B9EA-1BB84AD57935}" dt="2021-02-23T15:50:07.399" v="230" actId="20577"/>
          <ac:spMkLst>
            <pc:docMk/>
            <pc:sldMk cId="2257021788" sldId="2653"/>
            <ac:spMk id="3" creationId="{BEEF3A05-95C8-4ED3-984B-4CE0DE635396}"/>
          </ac:spMkLst>
        </pc:spChg>
        <pc:spChg chg="add del mod">
          <ac:chgData name="Burn, Jenny" userId="da60964d-54d9-422e-88cd-a3e89d812d33" providerId="ADAL" clId="{0D09390C-93E2-4348-B9EA-1BB84AD57935}" dt="2021-02-23T16:06:30.778" v="785" actId="21"/>
          <ac:spMkLst>
            <pc:docMk/>
            <pc:sldMk cId="2257021788" sldId="2653"/>
            <ac:spMk id="6" creationId="{338C5C31-96D3-4F2E-9A5A-7FC24F02CC06}"/>
          </ac:spMkLst>
        </pc:spChg>
        <pc:spChg chg="add mod">
          <ac:chgData name="Burn, Jenny" userId="da60964d-54d9-422e-88cd-a3e89d812d33" providerId="ADAL" clId="{0D09390C-93E2-4348-B9EA-1BB84AD57935}" dt="2021-02-23T16:03:24.634" v="744" actId="947"/>
          <ac:spMkLst>
            <pc:docMk/>
            <pc:sldMk cId="2257021788" sldId="2653"/>
            <ac:spMk id="7" creationId="{1F7AC014-11A4-4F07-A5CF-6A0DF5946EF8}"/>
          </ac:spMkLst>
        </pc:spChg>
        <pc:spChg chg="del mod">
          <ac:chgData name="Burn, Jenny" userId="da60964d-54d9-422e-88cd-a3e89d812d33" providerId="ADAL" clId="{0D09390C-93E2-4348-B9EA-1BB84AD57935}" dt="2021-02-23T15:50:18.599" v="235"/>
          <ac:spMkLst>
            <pc:docMk/>
            <pc:sldMk cId="2257021788" sldId="2653"/>
            <ac:spMk id="10" creationId="{51AF5B05-8602-4F55-85C8-37076FEDF63F}"/>
          </ac:spMkLst>
        </pc:spChg>
        <pc:graphicFrameChg chg="del">
          <ac:chgData name="Burn, Jenny" userId="da60964d-54d9-422e-88cd-a3e89d812d33" providerId="ADAL" clId="{0D09390C-93E2-4348-B9EA-1BB84AD57935}" dt="2021-02-23T15:50:20.416" v="236" actId="478"/>
          <ac:graphicFrameMkLst>
            <pc:docMk/>
            <pc:sldMk cId="2257021788" sldId="2653"/>
            <ac:graphicFrameMk id="2" creationId="{13D3BCF5-CF25-4A9A-809F-903519C0A5CE}"/>
          </ac:graphicFrameMkLst>
        </pc:graphicFrameChg>
        <pc:picChg chg="add del mod">
          <ac:chgData name="Burn, Jenny" userId="da60964d-54d9-422e-88cd-a3e89d812d33" providerId="ADAL" clId="{0D09390C-93E2-4348-B9EA-1BB84AD57935}" dt="2021-02-23T15:55:48.420" v="416" actId="478"/>
          <ac:picMkLst>
            <pc:docMk/>
            <pc:sldMk cId="2257021788" sldId="2653"/>
            <ac:picMk id="5" creationId="{5D4DAAC2-BE4D-409C-8FAB-9C4BD5CA6C1F}"/>
          </ac:picMkLst>
        </pc:picChg>
        <pc:picChg chg="add del mod">
          <ac:chgData name="Burn, Jenny" userId="da60964d-54d9-422e-88cd-a3e89d812d33" providerId="ADAL" clId="{0D09390C-93E2-4348-B9EA-1BB84AD57935}" dt="2021-02-23T16:03:14.623" v="743" actId="478"/>
          <ac:picMkLst>
            <pc:docMk/>
            <pc:sldMk cId="2257021788" sldId="2653"/>
            <ac:picMk id="8" creationId="{432EDD9A-6D5E-4157-A6E7-9FD0DC213D76}"/>
          </ac:picMkLst>
        </pc:picChg>
        <pc:picChg chg="del">
          <ac:chgData name="Burn, Jenny" userId="da60964d-54d9-422e-88cd-a3e89d812d33" providerId="ADAL" clId="{0D09390C-93E2-4348-B9EA-1BB84AD57935}" dt="2021-02-23T15:50:18.593" v="233" actId="478"/>
          <ac:picMkLst>
            <pc:docMk/>
            <pc:sldMk cId="2257021788" sldId="2653"/>
            <ac:picMk id="9" creationId="{374126F5-0F12-4CA9-A143-0B94DCE3CC77}"/>
          </ac:picMkLst>
        </pc:picChg>
        <pc:picChg chg="add mod">
          <ac:chgData name="Burn, Jenny" userId="da60964d-54d9-422e-88cd-a3e89d812d33" providerId="ADAL" clId="{0D09390C-93E2-4348-B9EA-1BB84AD57935}" dt="2021-02-23T16:02:46.496" v="708" actId="1076"/>
          <ac:picMkLst>
            <pc:docMk/>
            <pc:sldMk cId="2257021788" sldId="2653"/>
            <ac:picMk id="12" creationId="{5E6F51D4-9946-4687-BFA5-A549E15CF4F1}"/>
          </ac:picMkLst>
        </pc:picChg>
      </pc:sldChg>
      <pc:sldChg chg="addSp delSp modSp new del mod">
        <pc:chgData name="Burn, Jenny" userId="da60964d-54d9-422e-88cd-a3e89d812d33" providerId="ADAL" clId="{0D09390C-93E2-4348-B9EA-1BB84AD57935}" dt="2021-02-23T16:04:58.756" v="768" actId="47"/>
        <pc:sldMkLst>
          <pc:docMk/>
          <pc:sldMk cId="3149523647" sldId="2654"/>
        </pc:sldMkLst>
        <pc:spChg chg="del">
          <ac:chgData name="Burn, Jenny" userId="da60964d-54d9-422e-88cd-a3e89d812d33" providerId="ADAL" clId="{0D09390C-93E2-4348-B9EA-1BB84AD57935}" dt="2021-02-21T20:05:40.279" v="179" actId="22"/>
          <ac:spMkLst>
            <pc:docMk/>
            <pc:sldMk cId="3149523647" sldId="2654"/>
            <ac:spMk id="3" creationId="{2AAE57ED-CC2A-4968-BA81-1B84B491FDE2}"/>
          </ac:spMkLst>
        </pc:spChg>
        <pc:spChg chg="add mod">
          <ac:chgData name="Burn, Jenny" userId="da60964d-54d9-422e-88cd-a3e89d812d33" providerId="ADAL" clId="{0D09390C-93E2-4348-B9EA-1BB84AD57935}" dt="2021-02-23T15:50:38.400" v="237" actId="21"/>
          <ac:spMkLst>
            <pc:docMk/>
            <pc:sldMk cId="3149523647" sldId="2654"/>
            <ac:spMk id="3" creationId="{62D3E25C-3EB5-48F6-99B1-56DD67D7D0A2}"/>
          </ac:spMkLst>
        </pc:spChg>
        <pc:picChg chg="add del mod ord">
          <ac:chgData name="Burn, Jenny" userId="da60964d-54d9-422e-88cd-a3e89d812d33" providerId="ADAL" clId="{0D09390C-93E2-4348-B9EA-1BB84AD57935}" dt="2021-02-23T15:50:38.400" v="237" actId="21"/>
          <ac:picMkLst>
            <pc:docMk/>
            <pc:sldMk cId="3149523647" sldId="2654"/>
            <ac:picMk id="5" creationId="{9447D64F-661A-426D-B35F-71B5065D29CB}"/>
          </ac:picMkLst>
        </pc:picChg>
      </pc:sldChg>
      <pc:sldChg chg="del">
        <pc:chgData name="Burn, Jenny" userId="da60964d-54d9-422e-88cd-a3e89d812d33" providerId="ADAL" clId="{0D09390C-93E2-4348-B9EA-1BB84AD57935}" dt="2021-02-21T15:37:37.754" v="24" actId="47"/>
        <pc:sldMkLst>
          <pc:docMk/>
          <pc:sldMk cId="3483747080" sldId="2654"/>
        </pc:sldMkLst>
      </pc:sldChg>
      <pc:sldChg chg="addSp delSp modSp new del mod">
        <pc:chgData name="Burn, Jenny" userId="da60964d-54d9-422e-88cd-a3e89d812d33" providerId="ADAL" clId="{0D09390C-93E2-4348-B9EA-1BB84AD57935}" dt="2021-02-23T16:05:00.876" v="769" actId="47"/>
        <pc:sldMkLst>
          <pc:docMk/>
          <pc:sldMk cId="1045625646" sldId="2655"/>
        </pc:sldMkLst>
        <pc:spChg chg="del">
          <ac:chgData name="Burn, Jenny" userId="da60964d-54d9-422e-88cd-a3e89d812d33" providerId="ADAL" clId="{0D09390C-93E2-4348-B9EA-1BB84AD57935}" dt="2021-02-21T20:06:09.365" v="183" actId="22"/>
          <ac:spMkLst>
            <pc:docMk/>
            <pc:sldMk cId="1045625646" sldId="2655"/>
            <ac:spMk id="3" creationId="{9E36132F-FC7E-4D56-B624-80E9B77336DF}"/>
          </ac:spMkLst>
        </pc:spChg>
        <pc:picChg chg="add mod ord">
          <ac:chgData name="Burn, Jenny" userId="da60964d-54d9-422e-88cd-a3e89d812d33" providerId="ADAL" clId="{0D09390C-93E2-4348-B9EA-1BB84AD57935}" dt="2021-02-21T20:06:09.365" v="183" actId="22"/>
          <ac:picMkLst>
            <pc:docMk/>
            <pc:sldMk cId="1045625646" sldId="2655"/>
            <ac:picMk id="5" creationId="{19299733-1BBA-4B84-A23F-738A47C4AD0B}"/>
          </ac:picMkLst>
        </pc:picChg>
      </pc:sldChg>
      <pc:sldChg chg="del">
        <pc:chgData name="Burn, Jenny" userId="da60964d-54d9-422e-88cd-a3e89d812d33" providerId="ADAL" clId="{0D09390C-93E2-4348-B9EA-1BB84AD57935}" dt="2021-02-21T15:37:38.370" v="25" actId="47"/>
        <pc:sldMkLst>
          <pc:docMk/>
          <pc:sldMk cId="3814496441" sldId="2655"/>
        </pc:sldMkLst>
      </pc:sldChg>
      <pc:sldChg chg="addSp delSp modSp new del mod">
        <pc:chgData name="Burn, Jenny" userId="da60964d-54d9-422e-88cd-a3e89d812d33" providerId="ADAL" clId="{0D09390C-93E2-4348-B9EA-1BB84AD57935}" dt="2021-02-23T16:09:52.067" v="883" actId="47"/>
        <pc:sldMkLst>
          <pc:docMk/>
          <pc:sldMk cId="1017413088" sldId="2656"/>
        </pc:sldMkLst>
        <pc:spChg chg="add del mod">
          <ac:chgData name="Burn, Jenny" userId="da60964d-54d9-422e-88cd-a3e89d812d33" providerId="ADAL" clId="{0D09390C-93E2-4348-B9EA-1BB84AD57935}" dt="2021-02-23T16:05:57.331" v="777" actId="21"/>
          <ac:spMkLst>
            <pc:docMk/>
            <pc:sldMk cId="1017413088" sldId="2656"/>
            <ac:spMk id="3" creationId="{4E7843DB-0037-4FA4-826F-AE7DCC06E12C}"/>
          </ac:spMkLst>
        </pc:spChg>
        <pc:spChg chg="del">
          <ac:chgData name="Burn, Jenny" userId="da60964d-54d9-422e-88cd-a3e89d812d33" providerId="ADAL" clId="{0D09390C-93E2-4348-B9EA-1BB84AD57935}" dt="2021-02-21T20:07:22.397" v="185" actId="22"/>
          <ac:spMkLst>
            <pc:docMk/>
            <pc:sldMk cId="1017413088" sldId="2656"/>
            <ac:spMk id="3" creationId="{6F9D2011-4BC9-4F8E-9830-AF259ED3314F}"/>
          </ac:spMkLst>
        </pc:spChg>
        <pc:spChg chg="add mod">
          <ac:chgData name="Burn, Jenny" userId="da60964d-54d9-422e-88cd-a3e89d812d33" providerId="ADAL" clId="{0D09390C-93E2-4348-B9EA-1BB84AD57935}" dt="2021-02-23T16:06:02.780" v="778" actId="21"/>
          <ac:spMkLst>
            <pc:docMk/>
            <pc:sldMk cId="1017413088" sldId="2656"/>
            <ac:spMk id="4" creationId="{7ED82E9C-DE08-4445-8064-1D0941825CDA}"/>
          </ac:spMkLst>
        </pc:spChg>
        <pc:picChg chg="add del mod ord">
          <ac:chgData name="Burn, Jenny" userId="da60964d-54d9-422e-88cd-a3e89d812d33" providerId="ADAL" clId="{0D09390C-93E2-4348-B9EA-1BB84AD57935}" dt="2021-02-23T16:06:02.780" v="778" actId="21"/>
          <ac:picMkLst>
            <pc:docMk/>
            <pc:sldMk cId="1017413088" sldId="2656"/>
            <ac:picMk id="5" creationId="{140D1385-C68C-4A23-8D8B-F988A249AE2D}"/>
          </ac:picMkLst>
        </pc:picChg>
      </pc:sldChg>
      <pc:sldChg chg="del">
        <pc:chgData name="Burn, Jenny" userId="da60964d-54d9-422e-88cd-a3e89d812d33" providerId="ADAL" clId="{0D09390C-93E2-4348-B9EA-1BB84AD57935}" dt="2021-02-21T15:37:37.029" v="23" actId="47"/>
        <pc:sldMkLst>
          <pc:docMk/>
          <pc:sldMk cId="3136370427" sldId="2656"/>
        </pc:sldMkLst>
      </pc:sldChg>
      <pc:sldChg chg="addSp delSp modSp new del mod">
        <pc:chgData name="Burn, Jenny" userId="da60964d-54d9-422e-88cd-a3e89d812d33" providerId="ADAL" clId="{0D09390C-93E2-4348-B9EA-1BB84AD57935}" dt="2021-02-23T16:14:48.554" v="1120" actId="47"/>
        <pc:sldMkLst>
          <pc:docMk/>
          <pc:sldMk cId="2999124813" sldId="2657"/>
        </pc:sldMkLst>
        <pc:spChg chg="del">
          <ac:chgData name="Burn, Jenny" userId="da60964d-54d9-422e-88cd-a3e89d812d33" providerId="ADAL" clId="{0D09390C-93E2-4348-B9EA-1BB84AD57935}" dt="2021-02-21T20:07:59.082" v="187" actId="22"/>
          <ac:spMkLst>
            <pc:docMk/>
            <pc:sldMk cId="2999124813" sldId="2657"/>
            <ac:spMk id="3" creationId="{460C8504-7DFB-4870-AAED-7B6BE0227EDA}"/>
          </ac:spMkLst>
        </pc:spChg>
        <pc:spChg chg="add mod">
          <ac:chgData name="Burn, Jenny" userId="da60964d-54d9-422e-88cd-a3e89d812d33" providerId="ADAL" clId="{0D09390C-93E2-4348-B9EA-1BB84AD57935}" dt="2021-02-23T16:11:22.253" v="889" actId="21"/>
          <ac:spMkLst>
            <pc:docMk/>
            <pc:sldMk cId="2999124813" sldId="2657"/>
            <ac:spMk id="3" creationId="{D59C97B8-0888-4DE9-B875-18FA80683FA2}"/>
          </ac:spMkLst>
        </pc:spChg>
        <pc:picChg chg="add del mod ord">
          <ac:chgData name="Burn, Jenny" userId="da60964d-54d9-422e-88cd-a3e89d812d33" providerId="ADAL" clId="{0D09390C-93E2-4348-B9EA-1BB84AD57935}" dt="2021-02-23T16:11:22.253" v="889" actId="21"/>
          <ac:picMkLst>
            <pc:docMk/>
            <pc:sldMk cId="2999124813" sldId="2657"/>
            <ac:picMk id="5" creationId="{3F02CB01-F8AA-4C31-8B5B-DEA474DA9F52}"/>
          </ac:picMkLst>
        </pc:picChg>
      </pc:sldChg>
      <pc:sldChg chg="addSp delSp modSp new del mod">
        <pc:chgData name="Burn, Jenny" userId="da60964d-54d9-422e-88cd-a3e89d812d33" providerId="ADAL" clId="{0D09390C-93E2-4348-B9EA-1BB84AD57935}" dt="2021-02-23T16:22:05.736" v="1445" actId="47"/>
        <pc:sldMkLst>
          <pc:docMk/>
          <pc:sldMk cId="146204820" sldId="2658"/>
        </pc:sldMkLst>
        <pc:spChg chg="del">
          <ac:chgData name="Burn, Jenny" userId="da60964d-54d9-422e-88cd-a3e89d812d33" providerId="ADAL" clId="{0D09390C-93E2-4348-B9EA-1BB84AD57935}" dt="2021-02-21T20:08:30.599" v="189" actId="22"/>
          <ac:spMkLst>
            <pc:docMk/>
            <pc:sldMk cId="146204820" sldId="2658"/>
            <ac:spMk id="3" creationId="{3CA1AEB2-BAB6-47F0-A965-1FF8F8453630}"/>
          </ac:spMkLst>
        </pc:spChg>
        <pc:picChg chg="add mod ord">
          <ac:chgData name="Burn, Jenny" userId="da60964d-54d9-422e-88cd-a3e89d812d33" providerId="ADAL" clId="{0D09390C-93E2-4348-B9EA-1BB84AD57935}" dt="2021-02-21T20:08:30.599" v="189" actId="22"/>
          <ac:picMkLst>
            <pc:docMk/>
            <pc:sldMk cId="146204820" sldId="2658"/>
            <ac:picMk id="5" creationId="{4CA297B3-86EC-4676-974A-78EE3FC78C90}"/>
          </ac:picMkLst>
        </pc:picChg>
      </pc:sldChg>
      <pc:sldChg chg="addSp delSp modSp mod modNotesTx">
        <pc:chgData name="Burn, Jenny" userId="da60964d-54d9-422e-88cd-a3e89d812d33" providerId="ADAL" clId="{0D09390C-93E2-4348-B9EA-1BB84AD57935}" dt="2021-02-23T16:09:48.846" v="882" actId="20577"/>
        <pc:sldMkLst>
          <pc:docMk/>
          <pc:sldMk cId="1829361912" sldId="2659"/>
        </pc:sldMkLst>
        <pc:spChg chg="add del mod">
          <ac:chgData name="Burn, Jenny" userId="da60964d-54d9-422e-88cd-a3e89d812d33" providerId="ADAL" clId="{0D09390C-93E2-4348-B9EA-1BB84AD57935}" dt="2021-02-23T16:07:06.384" v="790" actId="767"/>
          <ac:spMkLst>
            <pc:docMk/>
            <pc:sldMk cId="1829361912" sldId="2659"/>
            <ac:spMk id="5" creationId="{3DA35A3C-9DA2-49BE-9B87-BF4BE6347DAA}"/>
          </ac:spMkLst>
        </pc:spChg>
        <pc:spChg chg="mod">
          <ac:chgData name="Burn, Jenny" userId="da60964d-54d9-422e-88cd-a3e89d812d33" providerId="ADAL" clId="{0D09390C-93E2-4348-B9EA-1BB84AD57935}" dt="2021-02-23T16:08:52.645" v="853" actId="1076"/>
          <ac:spMkLst>
            <pc:docMk/>
            <pc:sldMk cId="1829361912" sldId="2659"/>
            <ac:spMk id="6" creationId="{338C5C31-96D3-4F2E-9A5A-7FC24F02CC06}"/>
          </ac:spMkLst>
        </pc:spChg>
        <pc:spChg chg="del mod">
          <ac:chgData name="Burn, Jenny" userId="da60964d-54d9-422e-88cd-a3e89d812d33" providerId="ADAL" clId="{0D09390C-93E2-4348-B9EA-1BB84AD57935}" dt="2021-02-23T16:06:49.908" v="786" actId="21"/>
          <ac:spMkLst>
            <pc:docMk/>
            <pc:sldMk cId="1829361912" sldId="2659"/>
            <ac:spMk id="7" creationId="{1F7AC014-11A4-4F07-A5CF-6A0DF5946EF8}"/>
          </ac:spMkLst>
        </pc:spChg>
        <pc:spChg chg="add mod">
          <ac:chgData name="Burn, Jenny" userId="da60964d-54d9-422e-88cd-a3e89d812d33" providerId="ADAL" clId="{0D09390C-93E2-4348-B9EA-1BB84AD57935}" dt="2021-02-23T16:08:56.986" v="854" actId="1076"/>
          <ac:spMkLst>
            <pc:docMk/>
            <pc:sldMk cId="1829361912" sldId="2659"/>
            <ac:spMk id="8" creationId="{7453E5D7-1D1D-41C3-99CB-EDC517A0212B}"/>
          </ac:spMkLst>
        </pc:spChg>
        <pc:picChg chg="add del mod">
          <ac:chgData name="Burn, Jenny" userId="da60964d-54d9-422e-88cd-a3e89d812d33" providerId="ADAL" clId="{0D09390C-93E2-4348-B9EA-1BB84AD57935}" dt="2021-02-23T16:08:07.827" v="824" actId="478"/>
          <ac:picMkLst>
            <pc:docMk/>
            <pc:sldMk cId="1829361912" sldId="2659"/>
            <ac:picMk id="2" creationId="{F81A5D4E-76B3-41CB-8D3A-606E187D0065}"/>
          </ac:picMkLst>
        </pc:picChg>
        <pc:picChg chg="add mod">
          <ac:chgData name="Burn, Jenny" userId="da60964d-54d9-422e-88cd-a3e89d812d33" providerId="ADAL" clId="{0D09390C-93E2-4348-B9EA-1BB84AD57935}" dt="2021-02-23T16:08:59.666" v="855" actId="1076"/>
          <ac:picMkLst>
            <pc:docMk/>
            <pc:sldMk cId="1829361912" sldId="2659"/>
            <ac:picMk id="10" creationId="{F2A164BE-02BC-4581-882B-791DFCE22DF3}"/>
          </ac:picMkLst>
        </pc:picChg>
        <pc:picChg chg="del">
          <ac:chgData name="Burn, Jenny" userId="da60964d-54d9-422e-88cd-a3e89d812d33" providerId="ADAL" clId="{0D09390C-93E2-4348-B9EA-1BB84AD57935}" dt="2021-02-23T16:06:13.772" v="781" actId="478"/>
          <ac:picMkLst>
            <pc:docMk/>
            <pc:sldMk cId="1829361912" sldId="2659"/>
            <ac:picMk id="12" creationId="{5E6F51D4-9946-4687-BFA5-A549E15CF4F1}"/>
          </ac:picMkLst>
        </pc:picChg>
      </pc:sldChg>
      <pc:sldChg chg="addSp delSp modSp mod modNotesTx">
        <pc:chgData name="Burn, Jenny" userId="da60964d-54d9-422e-88cd-a3e89d812d33" providerId="ADAL" clId="{0D09390C-93E2-4348-B9EA-1BB84AD57935}" dt="2021-02-23T16:14:28.922" v="1119" actId="20577"/>
        <pc:sldMkLst>
          <pc:docMk/>
          <pc:sldMk cId="4124201223" sldId="2660"/>
        </pc:sldMkLst>
        <pc:spChg chg="add mod">
          <ac:chgData name="Burn, Jenny" userId="da60964d-54d9-422e-88cd-a3e89d812d33" providerId="ADAL" clId="{0D09390C-93E2-4348-B9EA-1BB84AD57935}" dt="2021-02-23T16:13:27.468" v="1034" actId="114"/>
          <ac:spMkLst>
            <pc:docMk/>
            <pc:sldMk cId="4124201223" sldId="2660"/>
            <ac:spMk id="5" creationId="{21EAAEE8-4C55-4C35-A53A-429DBA0F80CA}"/>
          </ac:spMkLst>
        </pc:spChg>
        <pc:spChg chg="mod">
          <ac:chgData name="Burn, Jenny" userId="da60964d-54d9-422e-88cd-a3e89d812d33" providerId="ADAL" clId="{0D09390C-93E2-4348-B9EA-1BB84AD57935}" dt="2021-02-23T16:10:59.391" v="886" actId="6549"/>
          <ac:spMkLst>
            <pc:docMk/>
            <pc:sldMk cId="4124201223" sldId="2660"/>
            <ac:spMk id="7" creationId="{1F7AC014-11A4-4F07-A5CF-6A0DF5946EF8}"/>
          </ac:spMkLst>
        </pc:spChg>
        <pc:picChg chg="add del">
          <ac:chgData name="Burn, Jenny" userId="da60964d-54d9-422e-88cd-a3e89d812d33" providerId="ADAL" clId="{0D09390C-93E2-4348-B9EA-1BB84AD57935}" dt="2021-02-23T16:12:40.297" v="1028" actId="478"/>
          <ac:picMkLst>
            <pc:docMk/>
            <pc:sldMk cId="4124201223" sldId="2660"/>
            <ac:picMk id="2" creationId="{09DD255C-DBD8-47C9-9D4D-67BE9D1E0F5C}"/>
          </ac:picMkLst>
        </pc:picChg>
        <pc:picChg chg="del">
          <ac:chgData name="Burn, Jenny" userId="da60964d-54d9-422e-88cd-a3e89d812d33" providerId="ADAL" clId="{0D09390C-93E2-4348-B9EA-1BB84AD57935}" dt="2021-02-23T16:11:05.970" v="887" actId="478"/>
          <ac:picMkLst>
            <pc:docMk/>
            <pc:sldMk cId="4124201223" sldId="2660"/>
            <ac:picMk id="12" creationId="{5E6F51D4-9946-4687-BFA5-A549E15CF4F1}"/>
          </ac:picMkLst>
        </pc:picChg>
      </pc:sldChg>
      <pc:sldChg chg="addSp modSp mod modNotesTx">
        <pc:chgData name="Burn, Jenny" userId="da60964d-54d9-422e-88cd-a3e89d812d33" providerId="ADAL" clId="{0D09390C-93E2-4348-B9EA-1BB84AD57935}" dt="2021-02-23T16:21:57.139" v="1444" actId="20577"/>
        <pc:sldMkLst>
          <pc:docMk/>
          <pc:sldMk cId="2553885542" sldId="2661"/>
        </pc:sldMkLst>
        <pc:spChg chg="mod">
          <ac:chgData name="Burn, Jenny" userId="da60964d-54d9-422e-88cd-a3e89d812d33" providerId="ADAL" clId="{0D09390C-93E2-4348-B9EA-1BB84AD57935}" dt="2021-02-23T16:20:57.624" v="1433" actId="20577"/>
          <ac:spMkLst>
            <pc:docMk/>
            <pc:sldMk cId="2553885542" sldId="2661"/>
            <ac:spMk id="5" creationId="{21EAAEE8-4C55-4C35-A53A-429DBA0F80CA}"/>
          </ac:spMkLst>
        </pc:spChg>
        <pc:picChg chg="add mod">
          <ac:chgData name="Burn, Jenny" userId="da60964d-54d9-422e-88cd-a3e89d812d33" providerId="ADAL" clId="{0D09390C-93E2-4348-B9EA-1BB84AD57935}" dt="2021-02-23T16:15:51.794" v="1172" actId="1076"/>
          <ac:picMkLst>
            <pc:docMk/>
            <pc:sldMk cId="2553885542" sldId="2661"/>
            <ac:picMk id="6" creationId="{6EFC4364-A93A-4C83-8812-E0C61A0A17AB}"/>
          </ac:picMkLst>
        </pc:picChg>
        <pc:picChg chg="add mod">
          <ac:chgData name="Burn, Jenny" userId="da60964d-54d9-422e-88cd-a3e89d812d33" providerId="ADAL" clId="{0D09390C-93E2-4348-B9EA-1BB84AD57935}" dt="2021-02-23T16:17:15.568" v="1253" actId="1076"/>
          <ac:picMkLst>
            <pc:docMk/>
            <pc:sldMk cId="2553885542" sldId="2661"/>
            <ac:picMk id="9" creationId="{FF169513-5CD7-4833-9495-628A5D600BCB}"/>
          </ac:picMkLst>
        </pc:picChg>
        <pc:picChg chg="add mod">
          <ac:chgData name="Burn, Jenny" userId="da60964d-54d9-422e-88cd-a3e89d812d33" providerId="ADAL" clId="{0D09390C-93E2-4348-B9EA-1BB84AD57935}" dt="2021-02-23T16:21:20.158" v="1435" actId="1076"/>
          <ac:picMkLst>
            <pc:docMk/>
            <pc:sldMk cId="2553885542" sldId="2661"/>
            <ac:picMk id="11" creationId="{CF32968F-5874-4B07-9227-D701AB00F710}"/>
          </ac:picMkLst>
        </pc:picChg>
      </pc:sldChg>
      <pc:sldChg chg="addSp delSp modSp mod modNotesTx">
        <pc:chgData name="Burn, Jenny" userId="da60964d-54d9-422e-88cd-a3e89d812d33" providerId="ADAL" clId="{0D09390C-93E2-4348-B9EA-1BB84AD57935}" dt="2021-02-23T16:31:19.833" v="1693" actId="20577"/>
        <pc:sldMkLst>
          <pc:docMk/>
          <pc:sldMk cId="3447094179" sldId="2662"/>
        </pc:sldMkLst>
        <pc:spChg chg="mod">
          <ac:chgData name="Burn, Jenny" userId="da60964d-54d9-422e-88cd-a3e89d812d33" providerId="ADAL" clId="{0D09390C-93E2-4348-B9EA-1BB84AD57935}" dt="2021-02-23T16:28:58.505" v="1691" actId="20577"/>
          <ac:spMkLst>
            <pc:docMk/>
            <pc:sldMk cId="3447094179" sldId="2662"/>
            <ac:spMk id="5" creationId="{21EAAEE8-4C55-4C35-A53A-429DBA0F80CA}"/>
          </ac:spMkLst>
        </pc:spChg>
        <pc:picChg chg="del">
          <ac:chgData name="Burn, Jenny" userId="da60964d-54d9-422e-88cd-a3e89d812d33" providerId="ADAL" clId="{0D09390C-93E2-4348-B9EA-1BB84AD57935}" dt="2021-02-23T16:24:19.926" v="1451" actId="478"/>
          <ac:picMkLst>
            <pc:docMk/>
            <pc:sldMk cId="3447094179" sldId="2662"/>
            <ac:picMk id="6" creationId="{6EFC4364-A93A-4C83-8812-E0C61A0A17AB}"/>
          </ac:picMkLst>
        </pc:picChg>
        <pc:picChg chg="add del mod">
          <ac:chgData name="Burn, Jenny" userId="da60964d-54d9-422e-88cd-a3e89d812d33" providerId="ADAL" clId="{0D09390C-93E2-4348-B9EA-1BB84AD57935}" dt="2021-02-23T16:28:01.167" v="1684" actId="478"/>
          <ac:picMkLst>
            <pc:docMk/>
            <pc:sldMk cId="3447094179" sldId="2662"/>
            <ac:picMk id="8" creationId="{1ECE56F9-DDD9-40D7-BABF-397BBEBB4367}"/>
          </ac:picMkLst>
        </pc:picChg>
        <pc:picChg chg="del">
          <ac:chgData name="Burn, Jenny" userId="da60964d-54d9-422e-88cd-a3e89d812d33" providerId="ADAL" clId="{0D09390C-93E2-4348-B9EA-1BB84AD57935}" dt="2021-02-23T16:24:21.987" v="1452" actId="478"/>
          <ac:picMkLst>
            <pc:docMk/>
            <pc:sldMk cId="3447094179" sldId="2662"/>
            <ac:picMk id="9" creationId="{FF169513-5CD7-4833-9495-628A5D600BCB}"/>
          </ac:picMkLst>
        </pc:picChg>
        <pc:picChg chg="del mod">
          <ac:chgData name="Burn, Jenny" userId="da60964d-54d9-422e-88cd-a3e89d812d33" providerId="ADAL" clId="{0D09390C-93E2-4348-B9EA-1BB84AD57935}" dt="2021-02-23T16:24:11.613" v="1447" actId="478"/>
          <ac:picMkLst>
            <pc:docMk/>
            <pc:sldMk cId="3447094179" sldId="2662"/>
            <ac:picMk id="11" creationId="{CF32968F-5874-4B07-9227-D701AB00F710}"/>
          </ac:picMkLst>
        </pc:picChg>
      </pc:sldChg>
      <pc:sldChg chg="add del">
        <pc:chgData name="Burn, Jenny" userId="da60964d-54d9-422e-88cd-a3e89d812d33" providerId="ADAL" clId="{0D09390C-93E2-4348-B9EA-1BB84AD57935}" dt="2021-02-23T16:24:33.762" v="1454"/>
        <pc:sldMkLst>
          <pc:docMk/>
          <pc:sldMk cId="481807597" sldId="2663"/>
        </pc:sldMkLst>
      </pc:sldChg>
    </pc:docChg>
  </pc:docChgLst>
  <pc:docChgLst>
    <pc:chgData name="Burn, Jenny" userId="da60964d-54d9-422e-88cd-a3e89d812d33" providerId="ADAL" clId="{CAA3FF13-7D06-4DF6-9AE0-E1BD42358566}"/>
    <pc:docChg chg="undo custSel modSld sldOrd">
      <pc:chgData name="Burn, Jenny" userId="da60964d-54d9-422e-88cd-a3e89d812d33" providerId="ADAL" clId="{CAA3FF13-7D06-4DF6-9AE0-E1BD42358566}" dt="2021-01-29T18:33:16.637" v="1489" actId="20577"/>
      <pc:docMkLst>
        <pc:docMk/>
      </pc:docMkLst>
      <pc:sldChg chg="modSp mod">
        <pc:chgData name="Burn, Jenny" userId="da60964d-54d9-422e-88cd-a3e89d812d33" providerId="ADAL" clId="{CAA3FF13-7D06-4DF6-9AE0-E1BD42358566}" dt="2021-01-19T11:14:43.393" v="94" actId="20577"/>
        <pc:sldMkLst>
          <pc:docMk/>
          <pc:sldMk cId="4284245350" sldId="272"/>
        </pc:sldMkLst>
        <pc:spChg chg="mod">
          <ac:chgData name="Burn, Jenny" userId="da60964d-54d9-422e-88cd-a3e89d812d33" providerId="ADAL" clId="{CAA3FF13-7D06-4DF6-9AE0-E1BD42358566}" dt="2021-01-19T11:14:43.393" v="94" actId="20577"/>
          <ac:spMkLst>
            <pc:docMk/>
            <pc:sldMk cId="4284245350" sldId="272"/>
            <ac:spMk id="3" creationId="{00000000-0000-0000-0000-000000000000}"/>
          </ac:spMkLst>
        </pc:spChg>
      </pc:sldChg>
      <pc:sldChg chg="addSp delSp modSp mod modNotesTx">
        <pc:chgData name="Burn, Jenny" userId="da60964d-54d9-422e-88cd-a3e89d812d33" providerId="ADAL" clId="{CAA3FF13-7D06-4DF6-9AE0-E1BD42358566}" dt="2021-01-29T18:30:11.546" v="1333" actId="20577"/>
        <pc:sldMkLst>
          <pc:docMk/>
          <pc:sldMk cId="1683183876" sldId="2647"/>
        </pc:sldMkLst>
        <pc:spChg chg="del">
          <ac:chgData name="Burn, Jenny" userId="da60964d-54d9-422e-88cd-a3e89d812d33" providerId="ADAL" clId="{CAA3FF13-7D06-4DF6-9AE0-E1BD42358566}" dt="2021-01-29T17:26:31.093" v="97" actId="478"/>
          <ac:spMkLst>
            <pc:docMk/>
            <pc:sldMk cId="1683183876" sldId="2647"/>
            <ac:spMk id="5" creationId="{394F0F9B-3066-4197-B4AA-7C48A58CB0AE}"/>
          </ac:spMkLst>
        </pc:spChg>
        <pc:spChg chg="del mod">
          <ac:chgData name="Burn, Jenny" userId="da60964d-54d9-422e-88cd-a3e89d812d33" providerId="ADAL" clId="{CAA3FF13-7D06-4DF6-9AE0-E1BD42358566}" dt="2021-01-29T17:26:59.383" v="111" actId="478"/>
          <ac:spMkLst>
            <pc:docMk/>
            <pc:sldMk cId="1683183876" sldId="2647"/>
            <ac:spMk id="6" creationId="{36C39713-CC9C-4ADF-A5DD-5714BDB16347}"/>
          </ac:spMkLst>
        </pc:spChg>
        <pc:spChg chg="del mod">
          <ac:chgData name="Burn, Jenny" userId="da60964d-54d9-422e-88cd-a3e89d812d33" providerId="ADAL" clId="{CAA3FF13-7D06-4DF6-9AE0-E1BD42358566}" dt="2021-01-29T17:26:43.646" v="105" actId="478"/>
          <ac:spMkLst>
            <pc:docMk/>
            <pc:sldMk cId="1683183876" sldId="2647"/>
            <ac:spMk id="7" creationId="{1B4741CC-B18C-4327-AD18-B2695337912C}"/>
          </ac:spMkLst>
        </pc:spChg>
        <pc:spChg chg="del mod">
          <ac:chgData name="Burn, Jenny" userId="da60964d-54d9-422e-88cd-a3e89d812d33" providerId="ADAL" clId="{CAA3FF13-7D06-4DF6-9AE0-E1BD42358566}" dt="2021-01-29T17:26:53.120" v="108" actId="478"/>
          <ac:spMkLst>
            <pc:docMk/>
            <pc:sldMk cId="1683183876" sldId="2647"/>
            <ac:spMk id="8" creationId="{EFE40B79-892E-40E9-ADE3-F96EBDE76E33}"/>
          </ac:spMkLst>
        </pc:spChg>
        <pc:spChg chg="add mod">
          <ac:chgData name="Burn, Jenny" userId="da60964d-54d9-422e-88cd-a3e89d812d33" providerId="ADAL" clId="{CAA3FF13-7D06-4DF6-9AE0-E1BD42358566}" dt="2021-01-29T18:30:00.345" v="1323" actId="20577"/>
          <ac:spMkLst>
            <pc:docMk/>
            <pc:sldMk cId="1683183876" sldId="2647"/>
            <ac:spMk id="10" creationId="{51AF5B05-8602-4F55-85C8-37076FEDF63F}"/>
          </ac:spMkLst>
        </pc:spChg>
        <pc:graphicFrameChg chg="add mod modGraphic">
          <ac:chgData name="Burn, Jenny" userId="da60964d-54d9-422e-88cd-a3e89d812d33" providerId="ADAL" clId="{CAA3FF13-7D06-4DF6-9AE0-E1BD42358566}" dt="2021-01-29T18:26:30.215" v="1136" actId="20577"/>
          <ac:graphicFrameMkLst>
            <pc:docMk/>
            <pc:sldMk cId="1683183876" sldId="2647"/>
            <ac:graphicFrameMk id="13" creationId="{696E9B70-0CFF-456E-B3EB-89548F0CC837}"/>
          </ac:graphicFrameMkLst>
        </pc:graphicFrameChg>
        <pc:picChg chg="del">
          <ac:chgData name="Burn, Jenny" userId="da60964d-54d9-422e-88cd-a3e89d812d33" providerId="ADAL" clId="{CAA3FF13-7D06-4DF6-9AE0-E1BD42358566}" dt="2021-01-29T17:26:18.099" v="95" actId="478"/>
          <ac:picMkLst>
            <pc:docMk/>
            <pc:sldMk cId="1683183876" sldId="2647"/>
            <ac:picMk id="2" creationId="{D135788C-1D93-47AD-B0F5-9FFA681FEDBB}"/>
          </ac:picMkLst>
        </pc:picChg>
        <pc:picChg chg="add del mod modCrop">
          <ac:chgData name="Burn, Jenny" userId="da60964d-54d9-422e-88cd-a3e89d812d33" providerId="ADAL" clId="{CAA3FF13-7D06-4DF6-9AE0-E1BD42358566}" dt="2021-01-29T18:25:37.276" v="1126" actId="478"/>
          <ac:picMkLst>
            <pc:docMk/>
            <pc:sldMk cId="1683183876" sldId="2647"/>
            <ac:picMk id="9" creationId="{374126F5-0F12-4CA9-A143-0B94DCE3CC77}"/>
          </ac:picMkLst>
        </pc:picChg>
        <pc:picChg chg="add mod">
          <ac:chgData name="Burn, Jenny" userId="da60964d-54d9-422e-88cd-a3e89d812d33" providerId="ADAL" clId="{CAA3FF13-7D06-4DF6-9AE0-E1BD42358566}" dt="2021-01-29T18:25:42.649" v="1128" actId="1076"/>
          <ac:picMkLst>
            <pc:docMk/>
            <pc:sldMk cId="1683183876" sldId="2647"/>
            <ac:picMk id="12" creationId="{0C929329-97BE-483D-BCD7-59D0AAB9404F}"/>
          </ac:picMkLst>
        </pc:picChg>
      </pc:sldChg>
      <pc:sldChg chg="addSp modSp mod ord modNotesTx">
        <pc:chgData name="Burn, Jenny" userId="da60964d-54d9-422e-88cd-a3e89d812d33" providerId="ADAL" clId="{CAA3FF13-7D06-4DF6-9AE0-E1BD42358566}" dt="2021-01-29T18:29:07.852" v="1230" actId="20577"/>
        <pc:sldMkLst>
          <pc:docMk/>
          <pc:sldMk cId="2257021788" sldId="2653"/>
        </pc:sldMkLst>
        <pc:spChg chg="mod">
          <ac:chgData name="Burn, Jenny" userId="da60964d-54d9-422e-88cd-a3e89d812d33" providerId="ADAL" clId="{CAA3FF13-7D06-4DF6-9AE0-E1BD42358566}" dt="2021-01-29T17:38:04.228" v="1094" actId="20577"/>
          <ac:spMkLst>
            <pc:docMk/>
            <pc:sldMk cId="2257021788" sldId="2653"/>
            <ac:spMk id="10" creationId="{51AF5B05-8602-4F55-85C8-37076FEDF63F}"/>
          </ac:spMkLst>
        </pc:spChg>
        <pc:graphicFrameChg chg="add mod modGraphic">
          <ac:chgData name="Burn, Jenny" userId="da60964d-54d9-422e-88cd-a3e89d812d33" providerId="ADAL" clId="{CAA3FF13-7D06-4DF6-9AE0-E1BD42358566}" dt="2021-01-29T18:26:08.905" v="1130" actId="14734"/>
          <ac:graphicFrameMkLst>
            <pc:docMk/>
            <pc:sldMk cId="2257021788" sldId="2653"/>
            <ac:graphicFrameMk id="2" creationId="{13D3BCF5-CF25-4A9A-809F-903519C0A5CE}"/>
          </ac:graphicFrameMkLst>
        </pc:graphicFrameChg>
      </pc:sldChg>
      <pc:sldChg chg="addSp delSp modSp mod">
        <pc:chgData name="Burn, Jenny" userId="da60964d-54d9-422e-88cd-a3e89d812d33" providerId="ADAL" clId="{CAA3FF13-7D06-4DF6-9AE0-E1BD42358566}" dt="2021-01-29T18:33:16.637" v="1489" actId="20577"/>
        <pc:sldMkLst>
          <pc:docMk/>
          <pc:sldMk cId="3483747080" sldId="2654"/>
        </pc:sldMkLst>
        <pc:spChg chg="add del mod">
          <ac:chgData name="Burn, Jenny" userId="da60964d-54d9-422e-88cd-a3e89d812d33" providerId="ADAL" clId="{CAA3FF13-7D06-4DF6-9AE0-E1BD42358566}" dt="2021-01-29T18:33:16.637" v="1489" actId="20577"/>
          <ac:spMkLst>
            <pc:docMk/>
            <pc:sldMk cId="3483747080" sldId="2654"/>
            <ac:spMk id="10" creationId="{51AF5B05-8602-4F55-85C8-37076FEDF63F}"/>
          </ac:spMkLst>
        </pc:spChg>
        <pc:picChg chg="add del">
          <ac:chgData name="Burn, Jenny" userId="da60964d-54d9-422e-88cd-a3e89d812d33" providerId="ADAL" clId="{CAA3FF13-7D06-4DF6-9AE0-E1BD42358566}" dt="2021-01-29T18:31:16.392" v="1338" actId="22"/>
          <ac:picMkLst>
            <pc:docMk/>
            <pc:sldMk cId="3483747080" sldId="2654"/>
            <ac:picMk id="5" creationId="{1800F999-02D0-4F0C-B031-20DD85C9FA60}"/>
          </ac:picMkLst>
        </pc:picChg>
        <pc:picChg chg="add mod">
          <ac:chgData name="Burn, Jenny" userId="da60964d-54d9-422e-88cd-a3e89d812d33" providerId="ADAL" clId="{CAA3FF13-7D06-4DF6-9AE0-E1BD42358566}" dt="2021-01-29T18:31:29.121" v="1349" actId="1076"/>
          <ac:picMkLst>
            <pc:docMk/>
            <pc:sldMk cId="3483747080" sldId="2654"/>
            <ac:picMk id="7" creationId="{C446A571-2D38-4BAB-8777-9BFCA0CA80C8}"/>
          </ac:picMkLst>
        </pc:picChg>
      </pc:sldChg>
    </pc:docChg>
  </pc:docChgLst>
  <pc:docChgLst>
    <pc:chgData name="Burn, Jenny" userId="da60964d-54d9-422e-88cd-a3e89d812d33" providerId="ADAL" clId="{2F833CDA-68CE-40CE-95C1-2E66372F3D21}"/>
    <pc:docChg chg="undo custSel delSld modSld sldOrd">
      <pc:chgData name="Burn, Jenny" userId="da60964d-54d9-422e-88cd-a3e89d812d33" providerId="ADAL" clId="{2F833CDA-68CE-40CE-95C1-2E66372F3D21}" dt="2021-01-15T16:53:48.285" v="1858" actId="47"/>
      <pc:docMkLst>
        <pc:docMk/>
      </pc:docMkLst>
      <pc:sldChg chg="del">
        <pc:chgData name="Burn, Jenny" userId="da60964d-54d9-422e-88cd-a3e89d812d33" providerId="ADAL" clId="{2F833CDA-68CE-40CE-95C1-2E66372F3D21}" dt="2021-01-15T16:53:48.285" v="1858" actId="47"/>
        <pc:sldMkLst>
          <pc:docMk/>
          <pc:sldMk cId="4061990253" sldId="262"/>
        </pc:sldMkLst>
      </pc:sldChg>
      <pc:sldChg chg="modSp mod">
        <pc:chgData name="Burn, Jenny" userId="da60964d-54d9-422e-88cd-a3e89d812d33" providerId="ADAL" clId="{2F833CDA-68CE-40CE-95C1-2E66372F3D21}" dt="2021-01-12T17:19:42.049" v="132" actId="207"/>
        <pc:sldMkLst>
          <pc:docMk/>
          <pc:sldMk cId="4284245350" sldId="272"/>
        </pc:sldMkLst>
        <pc:spChg chg="mod">
          <ac:chgData name="Burn, Jenny" userId="da60964d-54d9-422e-88cd-a3e89d812d33" providerId="ADAL" clId="{2F833CDA-68CE-40CE-95C1-2E66372F3D21}" dt="2021-01-12T17:19:42.049" v="132" actId="207"/>
          <ac:spMkLst>
            <pc:docMk/>
            <pc:sldMk cId="4284245350" sldId="272"/>
            <ac:spMk id="3" creationId="{00000000-0000-0000-0000-000000000000}"/>
          </ac:spMkLst>
        </pc:spChg>
      </pc:sldChg>
      <pc:sldChg chg="modSp mod">
        <pc:chgData name="Burn, Jenny" userId="da60964d-54d9-422e-88cd-a3e89d812d33" providerId="ADAL" clId="{2F833CDA-68CE-40CE-95C1-2E66372F3D21}" dt="2021-01-15T16:53:45.276" v="1857" actId="20577"/>
        <pc:sldMkLst>
          <pc:docMk/>
          <pc:sldMk cId="1287721433" sldId="2643"/>
        </pc:sldMkLst>
        <pc:spChg chg="mod">
          <ac:chgData name="Burn, Jenny" userId="da60964d-54d9-422e-88cd-a3e89d812d33" providerId="ADAL" clId="{2F833CDA-68CE-40CE-95C1-2E66372F3D21}" dt="2021-01-15T16:53:45.276" v="1857" actId="20577"/>
          <ac:spMkLst>
            <pc:docMk/>
            <pc:sldMk cId="1287721433" sldId="2643"/>
            <ac:spMk id="3" creationId="{B1B08BC7-3958-4725-9814-E8937628E8C6}"/>
          </ac:spMkLst>
        </pc:spChg>
      </pc:sldChg>
      <pc:sldChg chg="addSp delSp modSp mod modNotesTx">
        <pc:chgData name="Burn, Jenny" userId="da60964d-54d9-422e-88cd-a3e89d812d33" providerId="ADAL" clId="{2F833CDA-68CE-40CE-95C1-2E66372F3D21}" dt="2021-01-13T13:03:44.056" v="1855" actId="20577"/>
        <pc:sldMkLst>
          <pc:docMk/>
          <pc:sldMk cId="1683183876" sldId="2647"/>
        </pc:sldMkLst>
        <pc:spChg chg="add mod">
          <ac:chgData name="Burn, Jenny" userId="da60964d-54d9-422e-88cd-a3e89d812d33" providerId="ADAL" clId="{2F833CDA-68CE-40CE-95C1-2E66372F3D21}" dt="2021-01-13T13:01:20.454" v="1737" actId="20577"/>
          <ac:spMkLst>
            <pc:docMk/>
            <pc:sldMk cId="1683183876" sldId="2647"/>
            <ac:spMk id="5" creationId="{394F0F9B-3066-4197-B4AA-7C48A58CB0AE}"/>
          </ac:spMkLst>
        </pc:spChg>
        <pc:spChg chg="add mod">
          <ac:chgData name="Burn, Jenny" userId="da60964d-54d9-422e-88cd-a3e89d812d33" providerId="ADAL" clId="{2F833CDA-68CE-40CE-95C1-2E66372F3D21}" dt="2021-01-12T17:49:39.098" v="808" actId="1076"/>
          <ac:spMkLst>
            <pc:docMk/>
            <pc:sldMk cId="1683183876" sldId="2647"/>
            <ac:spMk id="6" creationId="{36C39713-CC9C-4ADF-A5DD-5714BDB16347}"/>
          </ac:spMkLst>
        </pc:spChg>
        <pc:spChg chg="add mod">
          <ac:chgData name="Burn, Jenny" userId="da60964d-54d9-422e-88cd-a3e89d812d33" providerId="ADAL" clId="{2F833CDA-68CE-40CE-95C1-2E66372F3D21}" dt="2021-01-12T17:49:35.284" v="807" actId="1076"/>
          <ac:spMkLst>
            <pc:docMk/>
            <pc:sldMk cId="1683183876" sldId="2647"/>
            <ac:spMk id="7" creationId="{1B4741CC-B18C-4327-AD18-B2695337912C}"/>
          </ac:spMkLst>
        </pc:spChg>
        <pc:spChg chg="add mod">
          <ac:chgData name="Burn, Jenny" userId="da60964d-54d9-422e-88cd-a3e89d812d33" providerId="ADAL" clId="{2F833CDA-68CE-40CE-95C1-2E66372F3D21}" dt="2021-01-12T17:49:45.821" v="809" actId="1076"/>
          <ac:spMkLst>
            <pc:docMk/>
            <pc:sldMk cId="1683183876" sldId="2647"/>
            <ac:spMk id="8" creationId="{EFE40B79-892E-40E9-ADE3-F96EBDE76E33}"/>
          </ac:spMkLst>
        </pc:spChg>
        <pc:spChg chg="add del">
          <ac:chgData name="Burn, Jenny" userId="da60964d-54d9-422e-88cd-a3e89d812d33" providerId="ADAL" clId="{2F833CDA-68CE-40CE-95C1-2E66372F3D21}" dt="2021-01-12T17:46:06.929" v="646"/>
          <ac:spMkLst>
            <pc:docMk/>
            <pc:sldMk cId="1683183876" sldId="2647"/>
            <ac:spMk id="9" creationId="{8F16AF79-DAFB-4061-802C-D8AEA13F1BA8}"/>
          </ac:spMkLst>
        </pc:spChg>
        <pc:spChg chg="add del">
          <ac:chgData name="Burn, Jenny" userId="da60964d-54d9-422e-88cd-a3e89d812d33" providerId="ADAL" clId="{2F833CDA-68CE-40CE-95C1-2E66372F3D21}" dt="2021-01-12T17:46:06.929" v="646"/>
          <ac:spMkLst>
            <pc:docMk/>
            <pc:sldMk cId="1683183876" sldId="2647"/>
            <ac:spMk id="10" creationId="{0BA4D4B0-FE91-4407-A5C1-69F163408C7D}"/>
          </ac:spMkLst>
        </pc:spChg>
        <pc:picChg chg="add mod">
          <ac:chgData name="Burn, Jenny" userId="da60964d-54d9-422e-88cd-a3e89d812d33" providerId="ADAL" clId="{2F833CDA-68CE-40CE-95C1-2E66372F3D21}" dt="2021-01-12T17:49:22.533" v="806" actId="1076"/>
          <ac:picMkLst>
            <pc:docMk/>
            <pc:sldMk cId="1683183876" sldId="2647"/>
            <ac:picMk id="2" creationId="{D135788C-1D93-47AD-B0F5-9FFA681FEDBB}"/>
          </ac:picMkLst>
        </pc:picChg>
        <pc:picChg chg="add del mod">
          <ac:chgData name="Burn, Jenny" userId="da60964d-54d9-422e-88cd-a3e89d812d33" providerId="ADAL" clId="{2F833CDA-68CE-40CE-95C1-2E66372F3D21}" dt="2021-01-13T12:48:50.480" v="1428"/>
          <ac:picMkLst>
            <pc:docMk/>
            <pc:sldMk cId="1683183876" sldId="2647"/>
            <ac:picMk id="9" creationId="{F61DA100-5C77-441B-B338-C6A326F18B05}"/>
          </ac:picMkLst>
        </pc:picChg>
        <pc:picChg chg="add del">
          <ac:chgData name="Burn, Jenny" userId="da60964d-54d9-422e-88cd-a3e89d812d33" providerId="ADAL" clId="{2F833CDA-68CE-40CE-95C1-2E66372F3D21}" dt="2021-01-12T17:46:06.929" v="646"/>
          <ac:picMkLst>
            <pc:docMk/>
            <pc:sldMk cId="1683183876" sldId="2647"/>
            <ac:picMk id="1025" creationId="{EA7141A7-49D2-4A23-98FD-D6CF4B6BFB8A}"/>
          </ac:picMkLst>
        </pc:picChg>
      </pc:sldChg>
      <pc:sldChg chg="addSp delSp modSp mod modNotesTx">
        <pc:chgData name="Burn, Jenny" userId="da60964d-54d9-422e-88cd-a3e89d812d33" providerId="ADAL" clId="{2F833CDA-68CE-40CE-95C1-2E66372F3D21}" dt="2021-01-13T12:59:35.089" v="1733" actId="20577"/>
        <pc:sldMkLst>
          <pc:docMk/>
          <pc:sldMk cId="1022996525" sldId="2648"/>
        </pc:sldMkLst>
        <pc:spChg chg="add del mod">
          <ac:chgData name="Burn, Jenny" userId="da60964d-54d9-422e-88cd-a3e89d812d33" providerId="ADAL" clId="{2F833CDA-68CE-40CE-95C1-2E66372F3D21}" dt="2021-01-12T17:29:13.570" v="147" actId="478"/>
          <ac:spMkLst>
            <pc:docMk/>
            <pc:sldMk cId="1022996525" sldId="2648"/>
            <ac:spMk id="2" creationId="{89DE110D-A04E-4F91-A999-356CDDB32D31}"/>
          </ac:spMkLst>
        </pc:spChg>
        <pc:spChg chg="add mod">
          <ac:chgData name="Burn, Jenny" userId="da60964d-54d9-422e-88cd-a3e89d812d33" providerId="ADAL" clId="{2F833CDA-68CE-40CE-95C1-2E66372F3D21}" dt="2021-01-13T11:51:23.903" v="1371" actId="114"/>
          <ac:spMkLst>
            <pc:docMk/>
            <pc:sldMk cId="1022996525" sldId="2648"/>
            <ac:spMk id="10" creationId="{5115DFD7-E950-47CD-94A3-3E1495EA9E65}"/>
          </ac:spMkLst>
        </pc:spChg>
        <pc:picChg chg="add del mod">
          <ac:chgData name="Burn, Jenny" userId="da60964d-54d9-422e-88cd-a3e89d812d33" providerId="ADAL" clId="{2F833CDA-68CE-40CE-95C1-2E66372F3D21}" dt="2021-01-12T17:28:56.001" v="144" actId="478"/>
          <ac:picMkLst>
            <pc:docMk/>
            <pc:sldMk cId="1022996525" sldId="2648"/>
            <ac:picMk id="3" creationId="{946799BF-88DD-4BB6-B101-70FE295F7222}"/>
          </ac:picMkLst>
        </pc:picChg>
        <pc:picChg chg="add del mod">
          <ac:chgData name="Burn, Jenny" userId="da60964d-54d9-422e-88cd-a3e89d812d33" providerId="ADAL" clId="{2F833CDA-68CE-40CE-95C1-2E66372F3D21}" dt="2021-01-12T17:29:15.135" v="148" actId="478"/>
          <ac:picMkLst>
            <pc:docMk/>
            <pc:sldMk cId="1022996525" sldId="2648"/>
            <ac:picMk id="5" creationId="{85C8EC90-CB04-4D70-BC2A-C10E26B9A846}"/>
          </ac:picMkLst>
        </pc:picChg>
        <pc:picChg chg="add mod">
          <ac:chgData name="Burn, Jenny" userId="da60964d-54d9-422e-88cd-a3e89d812d33" providerId="ADAL" clId="{2F833CDA-68CE-40CE-95C1-2E66372F3D21}" dt="2021-01-12T17:42:18.881" v="568" actId="1076"/>
          <ac:picMkLst>
            <pc:docMk/>
            <pc:sldMk cId="1022996525" sldId="2648"/>
            <ac:picMk id="7" creationId="{AF4F0AD5-4B52-44F1-8530-7BF7CA93EE68}"/>
          </ac:picMkLst>
        </pc:picChg>
        <pc:picChg chg="add del">
          <ac:chgData name="Burn, Jenny" userId="da60964d-54d9-422e-88cd-a3e89d812d33" providerId="ADAL" clId="{2F833CDA-68CE-40CE-95C1-2E66372F3D21}" dt="2021-01-12T17:40:43.877" v="557" actId="478"/>
          <ac:picMkLst>
            <pc:docMk/>
            <pc:sldMk cId="1022996525" sldId="2648"/>
            <ac:picMk id="9" creationId="{6946D322-C532-4776-A827-311A1CB4F8FB}"/>
          </ac:picMkLst>
        </pc:picChg>
      </pc:sldChg>
      <pc:sldChg chg="addSp modSp del mod">
        <pc:chgData name="Burn, Jenny" userId="da60964d-54d9-422e-88cd-a3e89d812d33" providerId="ADAL" clId="{2F833CDA-68CE-40CE-95C1-2E66372F3D21}" dt="2021-01-12T17:52:02.015" v="900" actId="47"/>
        <pc:sldMkLst>
          <pc:docMk/>
          <pc:sldMk cId="2703991705" sldId="2649"/>
        </pc:sldMkLst>
        <pc:picChg chg="add mod">
          <ac:chgData name="Burn, Jenny" userId="da60964d-54d9-422e-88cd-a3e89d812d33" providerId="ADAL" clId="{2F833CDA-68CE-40CE-95C1-2E66372F3D21}" dt="2021-01-12T17:25:56.548" v="137" actId="14100"/>
          <ac:picMkLst>
            <pc:docMk/>
            <pc:sldMk cId="2703991705" sldId="2649"/>
            <ac:picMk id="3" creationId="{7801D194-DACE-4642-B2F5-0A567589B5B1}"/>
          </ac:picMkLst>
        </pc:picChg>
      </pc:sldChg>
      <pc:sldChg chg="addSp modSp del mod">
        <pc:chgData name="Burn, Jenny" userId="da60964d-54d9-422e-88cd-a3e89d812d33" providerId="ADAL" clId="{2F833CDA-68CE-40CE-95C1-2E66372F3D21}" dt="2021-01-12T18:02:36.387" v="1323" actId="47"/>
        <pc:sldMkLst>
          <pc:docMk/>
          <pc:sldMk cId="1575648264" sldId="2650"/>
        </pc:sldMkLst>
        <pc:picChg chg="add mod">
          <ac:chgData name="Burn, Jenny" userId="da60964d-54d9-422e-88cd-a3e89d812d33" providerId="ADAL" clId="{2F833CDA-68CE-40CE-95C1-2E66372F3D21}" dt="2021-01-12T17:22:31.037" v="135" actId="1076"/>
          <ac:picMkLst>
            <pc:docMk/>
            <pc:sldMk cId="1575648264" sldId="2650"/>
            <ac:picMk id="3" creationId="{F35EF42E-D1CD-4251-9AA7-E3E075D4A74D}"/>
          </ac:picMkLst>
        </pc:picChg>
      </pc:sldChg>
      <pc:sldChg chg="addSp delSp modSp mod ord modNotesTx">
        <pc:chgData name="Burn, Jenny" userId="da60964d-54d9-422e-88cd-a3e89d812d33" providerId="ADAL" clId="{2F833CDA-68CE-40CE-95C1-2E66372F3D21}" dt="2021-01-13T12:58:02.490" v="1628" actId="20577"/>
        <pc:sldMkLst>
          <pc:docMk/>
          <pc:sldMk cId="2161755771" sldId="2651"/>
        </pc:sldMkLst>
        <pc:spChg chg="add del mod">
          <ac:chgData name="Burn, Jenny" userId="da60964d-54d9-422e-88cd-a3e89d812d33" providerId="ADAL" clId="{2F833CDA-68CE-40CE-95C1-2E66372F3D21}" dt="2021-01-12T17:57:33.060" v="936" actId="47"/>
          <ac:spMkLst>
            <pc:docMk/>
            <pc:sldMk cId="2161755771" sldId="2651"/>
            <ac:spMk id="3" creationId="{2A0CB7E1-8AB0-4C0B-9A21-0D0F3BB08518}"/>
          </ac:spMkLst>
        </pc:spChg>
        <pc:spChg chg="add del">
          <ac:chgData name="Burn, Jenny" userId="da60964d-54d9-422e-88cd-a3e89d812d33" providerId="ADAL" clId="{2F833CDA-68CE-40CE-95C1-2E66372F3D21}" dt="2021-01-12T17:57:09.801" v="931"/>
          <ac:spMkLst>
            <pc:docMk/>
            <pc:sldMk cId="2161755771" sldId="2651"/>
            <ac:spMk id="5" creationId="{E2DD2A4B-6B02-44B9-BE1D-89055B389771}"/>
          </ac:spMkLst>
        </pc:spChg>
        <pc:spChg chg="add del">
          <ac:chgData name="Burn, Jenny" userId="da60964d-54d9-422e-88cd-a3e89d812d33" providerId="ADAL" clId="{2F833CDA-68CE-40CE-95C1-2E66372F3D21}" dt="2021-01-12T17:57:09.801" v="931"/>
          <ac:spMkLst>
            <pc:docMk/>
            <pc:sldMk cId="2161755771" sldId="2651"/>
            <ac:spMk id="6" creationId="{81041C0F-95D4-4A48-BAFA-53C0C067C598}"/>
          </ac:spMkLst>
        </pc:spChg>
        <pc:spChg chg="add del">
          <ac:chgData name="Burn, Jenny" userId="da60964d-54d9-422e-88cd-a3e89d812d33" providerId="ADAL" clId="{2F833CDA-68CE-40CE-95C1-2E66372F3D21}" dt="2021-01-12T17:57:09.801" v="931"/>
          <ac:spMkLst>
            <pc:docMk/>
            <pc:sldMk cId="2161755771" sldId="2651"/>
            <ac:spMk id="7" creationId="{2EDD3CB7-A693-4CBC-AF41-532BFAEADCA6}"/>
          </ac:spMkLst>
        </pc:spChg>
        <pc:spChg chg="add del">
          <ac:chgData name="Burn, Jenny" userId="da60964d-54d9-422e-88cd-a3e89d812d33" providerId="ADAL" clId="{2F833CDA-68CE-40CE-95C1-2E66372F3D21}" dt="2021-01-12T17:57:22.395" v="935"/>
          <ac:spMkLst>
            <pc:docMk/>
            <pc:sldMk cId="2161755771" sldId="2651"/>
            <ac:spMk id="8" creationId="{83D0516A-0A74-42FC-9E35-645CB26E10D1}"/>
          </ac:spMkLst>
        </pc:spChg>
        <pc:spChg chg="add del">
          <ac:chgData name="Burn, Jenny" userId="da60964d-54d9-422e-88cd-a3e89d812d33" providerId="ADAL" clId="{2F833CDA-68CE-40CE-95C1-2E66372F3D21}" dt="2021-01-12T17:57:22.395" v="935"/>
          <ac:spMkLst>
            <pc:docMk/>
            <pc:sldMk cId="2161755771" sldId="2651"/>
            <ac:spMk id="9" creationId="{95219699-2762-4774-BA07-671848E98938}"/>
          </ac:spMkLst>
        </pc:spChg>
        <pc:spChg chg="add del">
          <ac:chgData name="Burn, Jenny" userId="da60964d-54d9-422e-88cd-a3e89d812d33" providerId="ADAL" clId="{2F833CDA-68CE-40CE-95C1-2E66372F3D21}" dt="2021-01-12T17:57:22.395" v="935"/>
          <ac:spMkLst>
            <pc:docMk/>
            <pc:sldMk cId="2161755771" sldId="2651"/>
            <ac:spMk id="10" creationId="{E8527766-C68A-473D-B0EE-1CF75F5F02C6}"/>
          </ac:spMkLst>
        </pc:spChg>
        <pc:spChg chg="add del mod">
          <ac:chgData name="Burn, Jenny" userId="da60964d-54d9-422e-88cd-a3e89d812d33" providerId="ADAL" clId="{2F833CDA-68CE-40CE-95C1-2E66372F3D21}" dt="2021-01-13T11:45:58.092" v="1335" actId="14100"/>
          <ac:spMkLst>
            <pc:docMk/>
            <pc:sldMk cId="2161755771" sldId="2651"/>
            <ac:spMk id="11" creationId="{1B5CA58F-59B2-499B-A41D-10B56CD992EB}"/>
          </ac:spMkLst>
        </pc:spChg>
        <pc:spChg chg="add del mod">
          <ac:chgData name="Burn, Jenny" userId="da60964d-54d9-422e-88cd-a3e89d812d33" providerId="ADAL" clId="{2F833CDA-68CE-40CE-95C1-2E66372F3D21}" dt="2021-01-12T18:02:16.552" v="1278" actId="478"/>
          <ac:spMkLst>
            <pc:docMk/>
            <pc:sldMk cId="2161755771" sldId="2651"/>
            <ac:spMk id="17" creationId="{551ECC84-6A98-468F-8482-4A4C38BC42BD}"/>
          </ac:spMkLst>
        </pc:spChg>
        <pc:picChg chg="add mod">
          <ac:chgData name="Burn, Jenny" userId="da60964d-54d9-422e-88cd-a3e89d812d33" providerId="ADAL" clId="{2F833CDA-68CE-40CE-95C1-2E66372F3D21}" dt="2021-01-12T17:52:49.368" v="904" actId="1076"/>
          <ac:picMkLst>
            <pc:docMk/>
            <pc:sldMk cId="2161755771" sldId="2651"/>
            <ac:picMk id="2" creationId="{B6B02E13-403C-4B98-81D0-5B6CD27382AF}"/>
          </ac:picMkLst>
        </pc:picChg>
        <pc:picChg chg="add del">
          <ac:chgData name="Burn, Jenny" userId="da60964d-54d9-422e-88cd-a3e89d812d33" providerId="ADAL" clId="{2F833CDA-68CE-40CE-95C1-2E66372F3D21}" dt="2021-01-12T17:57:09.801" v="931"/>
          <ac:picMkLst>
            <pc:docMk/>
            <pc:sldMk cId="2161755771" sldId="2651"/>
            <ac:picMk id="2049" creationId="{443914E0-7B2E-4A6B-B2EC-01945C603628}"/>
          </ac:picMkLst>
        </pc:picChg>
        <pc:picChg chg="add del">
          <ac:chgData name="Burn, Jenny" userId="da60964d-54d9-422e-88cd-a3e89d812d33" providerId="ADAL" clId="{2F833CDA-68CE-40CE-95C1-2E66372F3D21}" dt="2021-01-12T17:57:09.801" v="931"/>
          <ac:picMkLst>
            <pc:docMk/>
            <pc:sldMk cId="2161755771" sldId="2651"/>
            <ac:picMk id="2050" creationId="{CE43612E-9B9D-45A1-9DAF-CCCB7F213B7A}"/>
          </ac:picMkLst>
        </pc:picChg>
        <pc:picChg chg="add del">
          <ac:chgData name="Burn, Jenny" userId="da60964d-54d9-422e-88cd-a3e89d812d33" providerId="ADAL" clId="{2F833CDA-68CE-40CE-95C1-2E66372F3D21}" dt="2021-01-12T17:57:22.395" v="935"/>
          <ac:picMkLst>
            <pc:docMk/>
            <pc:sldMk cId="2161755771" sldId="2651"/>
            <ac:picMk id="2054" creationId="{45927CEB-0B69-497D-8F6C-9A74808AD51A}"/>
          </ac:picMkLst>
        </pc:picChg>
        <pc:picChg chg="add del">
          <ac:chgData name="Burn, Jenny" userId="da60964d-54d9-422e-88cd-a3e89d812d33" providerId="ADAL" clId="{2F833CDA-68CE-40CE-95C1-2E66372F3D21}" dt="2021-01-12T17:57:22.395" v="935"/>
          <ac:picMkLst>
            <pc:docMk/>
            <pc:sldMk cId="2161755771" sldId="2651"/>
            <ac:picMk id="2055" creationId="{FB6D5D8B-AD95-4A0F-887A-636A49FBBB7E}"/>
          </ac:picMkLst>
        </pc:picChg>
      </pc:sldChg>
      <pc:sldChg chg="addSp delSp modSp mod modNotesTx">
        <pc:chgData name="Burn, Jenny" userId="da60964d-54d9-422e-88cd-a3e89d812d33" providerId="ADAL" clId="{2F833CDA-68CE-40CE-95C1-2E66372F3D21}" dt="2021-01-13T12:59:04.982" v="1677"/>
        <pc:sldMkLst>
          <pc:docMk/>
          <pc:sldMk cId="4147378133" sldId="2652"/>
        </pc:sldMkLst>
        <pc:spChg chg="del mod">
          <ac:chgData name="Burn, Jenny" userId="da60964d-54d9-422e-88cd-a3e89d812d33" providerId="ADAL" clId="{2F833CDA-68CE-40CE-95C1-2E66372F3D21}" dt="2021-01-13T11:50:43.372" v="1346" actId="478"/>
          <ac:spMkLst>
            <pc:docMk/>
            <pc:sldMk cId="4147378133" sldId="2652"/>
            <ac:spMk id="3" creationId="{2A0CB7E1-8AB0-4C0B-9A21-0D0F3BB08518}"/>
          </ac:spMkLst>
        </pc:spChg>
        <pc:spChg chg="del mod">
          <ac:chgData name="Burn, Jenny" userId="da60964d-54d9-422e-88cd-a3e89d812d33" providerId="ADAL" clId="{2F833CDA-68CE-40CE-95C1-2E66372F3D21}" dt="2021-01-13T11:46:27.850" v="1340"/>
          <ac:spMkLst>
            <pc:docMk/>
            <pc:sldMk cId="4147378133" sldId="2652"/>
            <ac:spMk id="11" creationId="{1B5CA58F-59B2-499B-A41D-10B56CD992EB}"/>
          </ac:spMkLst>
        </pc:spChg>
        <pc:picChg chg="del">
          <ac:chgData name="Burn, Jenny" userId="da60964d-54d9-422e-88cd-a3e89d812d33" providerId="ADAL" clId="{2F833CDA-68CE-40CE-95C1-2E66372F3D21}" dt="2021-01-13T11:46:27.850" v="1338" actId="478"/>
          <ac:picMkLst>
            <pc:docMk/>
            <pc:sldMk cId="4147378133" sldId="2652"/>
            <ac:picMk id="2" creationId="{B6B02E13-403C-4B98-81D0-5B6CD27382AF}"/>
          </ac:picMkLst>
        </pc:picChg>
        <pc:picChg chg="add mod">
          <ac:chgData name="Burn, Jenny" userId="da60964d-54d9-422e-88cd-a3e89d812d33" providerId="ADAL" clId="{2F833CDA-68CE-40CE-95C1-2E66372F3D21}" dt="2021-01-13T11:50:40.388" v="1344" actId="1076"/>
          <ac:picMkLst>
            <pc:docMk/>
            <pc:sldMk cId="4147378133" sldId="2652"/>
            <ac:picMk id="6" creationId="{DA8F19DB-FF97-4BA9-850F-DA997737E265}"/>
          </ac:picMkLst>
        </pc:picChg>
      </pc:sldChg>
    </pc:docChg>
  </pc:docChgLst>
  <pc:docChgLst>
    <pc:chgData name="Burn, Jenny" userId="da60964d-54d9-422e-88cd-a3e89d812d33" providerId="ADAL" clId="{CBD70028-384A-428A-8B59-9A42264E203B}"/>
    <pc:docChg chg="undo custSel delSld modSld">
      <pc:chgData name="Burn, Jenny" userId="da60964d-54d9-422e-88cd-a3e89d812d33" providerId="ADAL" clId="{CBD70028-384A-428A-8B59-9A42264E203B}" dt="2021-03-05T16:56:54.280" v="3474" actId="20577"/>
      <pc:docMkLst>
        <pc:docMk/>
      </pc:docMkLst>
      <pc:sldChg chg="modSp mod">
        <pc:chgData name="Burn, Jenny" userId="da60964d-54d9-422e-88cd-a3e89d812d33" providerId="ADAL" clId="{CBD70028-384A-428A-8B59-9A42264E203B}" dt="2021-03-03T17:09:07.668" v="97" actId="20577"/>
        <pc:sldMkLst>
          <pc:docMk/>
          <pc:sldMk cId="4284245350" sldId="272"/>
        </pc:sldMkLst>
        <pc:spChg chg="mod">
          <ac:chgData name="Burn, Jenny" userId="da60964d-54d9-422e-88cd-a3e89d812d33" providerId="ADAL" clId="{CBD70028-384A-428A-8B59-9A42264E203B}" dt="2021-03-03T17:09:07.668" v="97" actId="20577"/>
          <ac:spMkLst>
            <pc:docMk/>
            <pc:sldMk cId="4284245350" sldId="272"/>
            <ac:spMk id="3" creationId="{00000000-0000-0000-0000-000000000000}"/>
          </ac:spMkLst>
        </pc:spChg>
      </pc:sldChg>
      <pc:sldChg chg="addSp modSp mod modNotesTx">
        <pc:chgData name="Burn, Jenny" userId="da60964d-54d9-422e-88cd-a3e89d812d33" providerId="ADAL" clId="{CBD70028-384A-428A-8B59-9A42264E203B}" dt="2021-03-03T17:22:50.458" v="770" actId="20577"/>
        <pc:sldMkLst>
          <pc:docMk/>
          <pc:sldMk cId="1829361912" sldId="2659"/>
        </pc:sldMkLst>
        <pc:spChg chg="mod">
          <ac:chgData name="Burn, Jenny" userId="da60964d-54d9-422e-88cd-a3e89d812d33" providerId="ADAL" clId="{CBD70028-384A-428A-8B59-9A42264E203B}" dt="2021-03-03T17:18:45.124" v="536" actId="20577"/>
          <ac:spMkLst>
            <pc:docMk/>
            <pc:sldMk cId="1829361912" sldId="2659"/>
            <ac:spMk id="3" creationId="{BEEF3A05-95C8-4ED3-984B-4CE0DE635396}"/>
          </ac:spMkLst>
        </pc:spChg>
        <pc:spChg chg="mod">
          <ac:chgData name="Burn, Jenny" userId="da60964d-54d9-422e-88cd-a3e89d812d33" providerId="ADAL" clId="{CBD70028-384A-428A-8B59-9A42264E203B}" dt="2021-03-03T17:22:50.458" v="770" actId="20577"/>
          <ac:spMkLst>
            <pc:docMk/>
            <pc:sldMk cId="1829361912" sldId="2659"/>
            <ac:spMk id="6" creationId="{3CD471FC-4FAA-4780-B3C4-B0704EA0CEE1}"/>
          </ac:spMkLst>
        </pc:spChg>
        <pc:picChg chg="add mod modCrop">
          <ac:chgData name="Burn, Jenny" userId="da60964d-54d9-422e-88cd-a3e89d812d33" providerId="ADAL" clId="{CBD70028-384A-428A-8B59-9A42264E203B}" dt="2021-03-03T17:18:32.413" v="527" actId="1076"/>
          <ac:picMkLst>
            <pc:docMk/>
            <pc:sldMk cId="1829361912" sldId="2659"/>
            <ac:picMk id="5" creationId="{65D42CD4-EAA5-426E-96F9-73048CA152CD}"/>
          </ac:picMkLst>
        </pc:picChg>
      </pc:sldChg>
      <pc:sldChg chg="addSp modSp mod modNotesTx">
        <pc:chgData name="Burn, Jenny" userId="da60964d-54d9-422e-88cd-a3e89d812d33" providerId="ADAL" clId="{CBD70028-384A-428A-8B59-9A42264E203B}" dt="2021-03-03T17:51:14.458" v="2092" actId="20577"/>
        <pc:sldMkLst>
          <pc:docMk/>
          <pc:sldMk cId="3012523276" sldId="2660"/>
        </pc:sldMkLst>
        <pc:spChg chg="mod">
          <ac:chgData name="Burn, Jenny" userId="da60964d-54d9-422e-88cd-a3e89d812d33" providerId="ADAL" clId="{CBD70028-384A-428A-8B59-9A42264E203B}" dt="2021-03-03T17:41:41.542" v="1537" actId="20577"/>
          <ac:spMkLst>
            <pc:docMk/>
            <pc:sldMk cId="3012523276" sldId="2660"/>
            <ac:spMk id="3" creationId="{BEEF3A05-95C8-4ED3-984B-4CE0DE635396}"/>
          </ac:spMkLst>
        </pc:spChg>
        <pc:spChg chg="mod">
          <ac:chgData name="Burn, Jenny" userId="da60964d-54d9-422e-88cd-a3e89d812d33" providerId="ADAL" clId="{CBD70028-384A-428A-8B59-9A42264E203B}" dt="2021-03-03T17:42:19.744" v="1627" actId="20577"/>
          <ac:spMkLst>
            <pc:docMk/>
            <pc:sldMk cId="3012523276" sldId="2660"/>
            <ac:spMk id="6" creationId="{3CD471FC-4FAA-4780-B3C4-B0704EA0CEE1}"/>
          </ac:spMkLst>
        </pc:spChg>
        <pc:picChg chg="add mod modCrop">
          <ac:chgData name="Burn, Jenny" userId="da60964d-54d9-422e-88cd-a3e89d812d33" providerId="ADAL" clId="{CBD70028-384A-428A-8B59-9A42264E203B}" dt="2021-03-03T17:42:37.657" v="1630" actId="1076"/>
          <ac:picMkLst>
            <pc:docMk/>
            <pc:sldMk cId="3012523276" sldId="2660"/>
            <ac:picMk id="5" creationId="{EF3353AD-DD7A-4D6E-9E9F-0138959508DF}"/>
          </ac:picMkLst>
        </pc:picChg>
      </pc:sldChg>
      <pc:sldChg chg="addSp modSp mod modNotesTx">
        <pc:chgData name="Burn, Jenny" userId="da60964d-54d9-422e-88cd-a3e89d812d33" providerId="ADAL" clId="{CBD70028-384A-428A-8B59-9A42264E203B}" dt="2021-03-03T17:33:23.354" v="1285" actId="113"/>
        <pc:sldMkLst>
          <pc:docMk/>
          <pc:sldMk cId="1585166668" sldId="2661"/>
        </pc:sldMkLst>
        <pc:spChg chg="mod">
          <ac:chgData name="Burn, Jenny" userId="da60964d-54d9-422e-88cd-a3e89d812d33" providerId="ADAL" clId="{CBD70028-384A-428A-8B59-9A42264E203B}" dt="2021-03-03T17:28:13.612" v="1107" actId="20577"/>
          <ac:spMkLst>
            <pc:docMk/>
            <pc:sldMk cId="1585166668" sldId="2661"/>
            <ac:spMk id="3" creationId="{BEEF3A05-95C8-4ED3-984B-4CE0DE635396}"/>
          </ac:spMkLst>
        </pc:spChg>
        <pc:spChg chg="mod">
          <ac:chgData name="Burn, Jenny" userId="da60964d-54d9-422e-88cd-a3e89d812d33" providerId="ADAL" clId="{CBD70028-384A-428A-8B59-9A42264E203B}" dt="2021-03-03T17:33:23.354" v="1285" actId="113"/>
          <ac:spMkLst>
            <pc:docMk/>
            <pc:sldMk cId="1585166668" sldId="2661"/>
            <ac:spMk id="6" creationId="{3CD471FC-4FAA-4780-B3C4-B0704EA0CEE1}"/>
          </ac:spMkLst>
        </pc:spChg>
        <pc:picChg chg="add mod modCrop">
          <ac:chgData name="Burn, Jenny" userId="da60964d-54d9-422e-88cd-a3e89d812d33" providerId="ADAL" clId="{CBD70028-384A-428A-8B59-9A42264E203B}" dt="2021-03-03T17:25:11.009" v="861" actId="1076"/>
          <ac:picMkLst>
            <pc:docMk/>
            <pc:sldMk cId="1585166668" sldId="2661"/>
            <ac:picMk id="5" creationId="{8F72E2AB-62F1-491A-922C-9699ECED4725}"/>
          </ac:picMkLst>
        </pc:picChg>
      </pc:sldChg>
      <pc:sldChg chg="del modNotesTx">
        <pc:chgData name="Burn, Jenny" userId="da60964d-54d9-422e-88cd-a3e89d812d33" providerId="ADAL" clId="{CBD70028-384A-428A-8B59-9A42264E203B}" dt="2021-03-03T17:59:54.219" v="2543" actId="47"/>
        <pc:sldMkLst>
          <pc:docMk/>
          <pc:sldMk cId="3432470612" sldId="2662"/>
        </pc:sldMkLst>
      </pc:sldChg>
      <pc:sldChg chg="del">
        <pc:chgData name="Burn, Jenny" userId="da60964d-54d9-422e-88cd-a3e89d812d33" providerId="ADAL" clId="{CBD70028-384A-428A-8B59-9A42264E203B}" dt="2021-03-03T17:59:55.409" v="2544" actId="47"/>
        <pc:sldMkLst>
          <pc:docMk/>
          <pc:sldMk cId="3194585601" sldId="2663"/>
        </pc:sldMkLst>
      </pc:sldChg>
      <pc:sldChg chg="addSp delSp modSp mod modNotesTx">
        <pc:chgData name="Burn, Jenny" userId="da60964d-54d9-422e-88cd-a3e89d812d33" providerId="ADAL" clId="{CBD70028-384A-428A-8B59-9A42264E203B}" dt="2021-03-03T17:33:31.942" v="1286" actId="113"/>
        <pc:sldMkLst>
          <pc:docMk/>
          <pc:sldMk cId="2078319192" sldId="2664"/>
        </pc:sldMkLst>
        <pc:spChg chg="add mod">
          <ac:chgData name="Burn, Jenny" userId="da60964d-54d9-422e-88cd-a3e89d812d33" providerId="ADAL" clId="{CBD70028-384A-428A-8B59-9A42264E203B}" dt="2021-03-03T17:31:01.964" v="1124" actId="20577"/>
          <ac:spMkLst>
            <pc:docMk/>
            <pc:sldMk cId="2078319192" sldId="2664"/>
            <ac:spMk id="2" creationId="{07EF3531-9EB2-468F-BFED-16745B528A56}"/>
          </ac:spMkLst>
        </pc:spChg>
        <pc:spChg chg="mod">
          <ac:chgData name="Burn, Jenny" userId="da60964d-54d9-422e-88cd-a3e89d812d33" providerId="ADAL" clId="{CBD70028-384A-428A-8B59-9A42264E203B}" dt="2021-03-03T17:33:31.942" v="1286" actId="113"/>
          <ac:spMkLst>
            <pc:docMk/>
            <pc:sldMk cId="2078319192" sldId="2664"/>
            <ac:spMk id="6" creationId="{3CD471FC-4FAA-4780-B3C4-B0704EA0CEE1}"/>
          </ac:spMkLst>
        </pc:spChg>
        <pc:spChg chg="add del mod">
          <ac:chgData name="Burn, Jenny" userId="da60964d-54d9-422e-88cd-a3e89d812d33" providerId="ADAL" clId="{CBD70028-384A-428A-8B59-9A42264E203B}" dt="2021-03-03T17:31:12.149" v="1125" actId="478"/>
          <ac:spMkLst>
            <pc:docMk/>
            <pc:sldMk cId="2078319192" sldId="2664"/>
            <ac:spMk id="7" creationId="{6C733658-D6FD-4E72-A320-0BADEF6EA4EA}"/>
          </ac:spMkLst>
        </pc:spChg>
        <pc:spChg chg="add mod">
          <ac:chgData name="Burn, Jenny" userId="da60964d-54d9-422e-88cd-a3e89d812d33" providerId="ADAL" clId="{CBD70028-384A-428A-8B59-9A42264E203B}" dt="2021-03-03T17:31:34.761" v="1132" actId="207"/>
          <ac:spMkLst>
            <pc:docMk/>
            <pc:sldMk cId="2078319192" sldId="2664"/>
            <ac:spMk id="8" creationId="{7402A5F0-8881-4351-8F4B-489180560706}"/>
          </ac:spMkLst>
        </pc:spChg>
        <pc:picChg chg="mod modCrop">
          <ac:chgData name="Burn, Jenny" userId="da60964d-54d9-422e-88cd-a3e89d812d33" providerId="ADAL" clId="{CBD70028-384A-428A-8B59-9A42264E203B}" dt="2021-03-03T17:28:44.388" v="1109" actId="732"/>
          <ac:picMkLst>
            <pc:docMk/>
            <pc:sldMk cId="2078319192" sldId="2664"/>
            <ac:picMk id="5" creationId="{8F72E2AB-62F1-491A-922C-9699ECED4725}"/>
          </ac:picMkLst>
        </pc:picChg>
      </pc:sldChg>
      <pc:sldChg chg="modSp mod modNotesTx">
        <pc:chgData name="Burn, Jenny" userId="da60964d-54d9-422e-88cd-a3e89d812d33" providerId="ADAL" clId="{CBD70028-384A-428A-8B59-9A42264E203B}" dt="2021-03-03T17:36:09.230" v="1528" actId="20577"/>
        <pc:sldMkLst>
          <pc:docMk/>
          <pc:sldMk cId="415123533" sldId="2665"/>
        </pc:sldMkLst>
        <pc:spChg chg="mod">
          <ac:chgData name="Burn, Jenny" userId="da60964d-54d9-422e-88cd-a3e89d812d33" providerId="ADAL" clId="{CBD70028-384A-428A-8B59-9A42264E203B}" dt="2021-03-03T17:35:30.862" v="1490" actId="20577"/>
          <ac:spMkLst>
            <pc:docMk/>
            <pc:sldMk cId="415123533" sldId="2665"/>
            <ac:spMk id="2" creationId="{07EF3531-9EB2-468F-BFED-16745B528A56}"/>
          </ac:spMkLst>
        </pc:spChg>
        <pc:spChg chg="mod">
          <ac:chgData name="Burn, Jenny" userId="da60964d-54d9-422e-88cd-a3e89d812d33" providerId="ADAL" clId="{CBD70028-384A-428A-8B59-9A42264E203B}" dt="2021-03-03T17:34:45.237" v="1401" actId="20577"/>
          <ac:spMkLst>
            <pc:docMk/>
            <pc:sldMk cId="415123533" sldId="2665"/>
            <ac:spMk id="6" creationId="{3CD471FC-4FAA-4780-B3C4-B0704EA0CEE1}"/>
          </ac:spMkLst>
        </pc:spChg>
        <pc:spChg chg="mod">
          <ac:chgData name="Burn, Jenny" userId="da60964d-54d9-422e-88cd-a3e89d812d33" providerId="ADAL" clId="{CBD70028-384A-428A-8B59-9A42264E203B}" dt="2021-03-03T17:34:54.321" v="1405" actId="20577"/>
          <ac:spMkLst>
            <pc:docMk/>
            <pc:sldMk cId="415123533" sldId="2665"/>
            <ac:spMk id="8" creationId="{7402A5F0-8881-4351-8F4B-489180560706}"/>
          </ac:spMkLst>
        </pc:spChg>
      </pc:sldChg>
      <pc:sldChg chg="addSp delSp modSp mod modNotesTx">
        <pc:chgData name="Burn, Jenny" userId="da60964d-54d9-422e-88cd-a3e89d812d33" providerId="ADAL" clId="{CBD70028-384A-428A-8B59-9A42264E203B}" dt="2021-03-03T17:57:43.156" v="2542" actId="20577"/>
        <pc:sldMkLst>
          <pc:docMk/>
          <pc:sldMk cId="2562276249" sldId="2666"/>
        </pc:sldMkLst>
        <pc:spChg chg="mod">
          <ac:chgData name="Burn, Jenny" userId="da60964d-54d9-422e-88cd-a3e89d812d33" providerId="ADAL" clId="{CBD70028-384A-428A-8B59-9A42264E203B}" dt="2021-03-03T17:50:02.258" v="1945" actId="20577"/>
          <ac:spMkLst>
            <pc:docMk/>
            <pc:sldMk cId="2562276249" sldId="2666"/>
            <ac:spMk id="6" creationId="{3CD471FC-4FAA-4780-B3C4-B0704EA0CEE1}"/>
          </ac:spMkLst>
        </pc:spChg>
        <pc:picChg chg="del">
          <ac:chgData name="Burn, Jenny" userId="da60964d-54d9-422e-88cd-a3e89d812d33" providerId="ADAL" clId="{CBD70028-384A-428A-8B59-9A42264E203B}" dt="2021-03-03T17:47:37.597" v="1760" actId="478"/>
          <ac:picMkLst>
            <pc:docMk/>
            <pc:sldMk cId="2562276249" sldId="2666"/>
            <ac:picMk id="5" creationId="{EF3353AD-DD7A-4D6E-9E9F-0138959508DF}"/>
          </ac:picMkLst>
        </pc:picChg>
        <pc:picChg chg="add mod modCrop">
          <ac:chgData name="Burn, Jenny" userId="da60964d-54d9-422e-88cd-a3e89d812d33" providerId="ADAL" clId="{CBD70028-384A-428A-8B59-9A42264E203B}" dt="2021-03-03T17:50:22.635" v="1950" actId="732"/>
          <ac:picMkLst>
            <pc:docMk/>
            <pc:sldMk cId="2562276249" sldId="2666"/>
            <ac:picMk id="7" creationId="{6E13FEC3-D00E-44A4-A824-34E96304B95D}"/>
          </ac:picMkLst>
        </pc:picChg>
      </pc:sldChg>
      <pc:sldChg chg="addSp delSp modSp mod modNotesTx">
        <pc:chgData name="Burn, Jenny" userId="da60964d-54d9-422e-88cd-a3e89d812d33" providerId="ADAL" clId="{CBD70028-384A-428A-8B59-9A42264E203B}" dt="2021-03-05T16:56:54.280" v="3474" actId="20577"/>
        <pc:sldMkLst>
          <pc:docMk/>
          <pc:sldMk cId="2865561409" sldId="2667"/>
        </pc:sldMkLst>
        <pc:spChg chg="mod">
          <ac:chgData name="Burn, Jenny" userId="da60964d-54d9-422e-88cd-a3e89d812d33" providerId="ADAL" clId="{CBD70028-384A-428A-8B59-9A42264E203B}" dt="2021-03-05T16:33:18.941" v="2740" actId="14100"/>
          <ac:spMkLst>
            <pc:docMk/>
            <pc:sldMk cId="2865561409" sldId="2667"/>
            <ac:spMk id="6" creationId="{3CD471FC-4FAA-4780-B3C4-B0704EA0CEE1}"/>
          </ac:spMkLst>
        </pc:spChg>
        <pc:picChg chg="del">
          <ac:chgData name="Burn, Jenny" userId="da60964d-54d9-422e-88cd-a3e89d812d33" providerId="ADAL" clId="{CBD70028-384A-428A-8B59-9A42264E203B}" dt="2021-03-05T16:31:50.480" v="2546" actId="478"/>
          <ac:picMkLst>
            <pc:docMk/>
            <pc:sldMk cId="2865561409" sldId="2667"/>
            <ac:picMk id="5" creationId="{EF3353AD-DD7A-4D6E-9E9F-0138959508DF}"/>
          </ac:picMkLst>
        </pc:picChg>
        <pc:picChg chg="add mod modCrop">
          <ac:chgData name="Burn, Jenny" userId="da60964d-54d9-422e-88cd-a3e89d812d33" providerId="ADAL" clId="{CBD70028-384A-428A-8B59-9A42264E203B}" dt="2021-03-05T16:35:08.489" v="2749" actId="1076"/>
          <ac:picMkLst>
            <pc:docMk/>
            <pc:sldMk cId="2865561409" sldId="2667"/>
            <ac:picMk id="7" creationId="{E3135DA0-1D16-4BD4-B90D-480519D28058}"/>
          </ac:picMkLst>
        </pc:picChg>
        <pc:picChg chg="add mod modCrop">
          <ac:chgData name="Burn, Jenny" userId="da60964d-54d9-422e-88cd-a3e89d812d33" providerId="ADAL" clId="{CBD70028-384A-428A-8B59-9A42264E203B}" dt="2021-03-05T16:35:28.318" v="2753" actId="732"/>
          <ac:picMkLst>
            <pc:docMk/>
            <pc:sldMk cId="2865561409" sldId="2667"/>
            <ac:picMk id="9" creationId="{CDA5626A-E37C-4604-AC93-7FC952863AD5}"/>
          </ac:picMkLst>
        </pc:picChg>
      </pc:sldChg>
      <pc:sldChg chg="addSp delSp modSp mod modNotesTx">
        <pc:chgData name="Burn, Jenny" userId="da60964d-54d9-422e-88cd-a3e89d812d33" providerId="ADAL" clId="{CBD70028-384A-428A-8B59-9A42264E203B}" dt="2021-03-05T16:52:24.876" v="3188" actId="20577"/>
        <pc:sldMkLst>
          <pc:docMk/>
          <pc:sldMk cId="3053274440" sldId="2668"/>
        </pc:sldMkLst>
        <pc:picChg chg="add mod modCrop">
          <ac:chgData name="Burn, Jenny" userId="da60964d-54d9-422e-88cd-a3e89d812d33" providerId="ADAL" clId="{CBD70028-384A-428A-8B59-9A42264E203B}" dt="2021-03-05T16:49:59.470" v="3127" actId="1076"/>
          <ac:picMkLst>
            <pc:docMk/>
            <pc:sldMk cId="3053274440" sldId="2668"/>
            <ac:picMk id="5" creationId="{0262A5DE-B77F-40D3-9348-987BD96332DD}"/>
          </ac:picMkLst>
        </pc:picChg>
        <pc:picChg chg="del">
          <ac:chgData name="Burn, Jenny" userId="da60964d-54d9-422e-88cd-a3e89d812d33" providerId="ADAL" clId="{CBD70028-384A-428A-8B59-9A42264E203B}" dt="2021-03-05T16:39:26.810" v="2919" actId="478"/>
          <ac:picMkLst>
            <pc:docMk/>
            <pc:sldMk cId="3053274440" sldId="2668"/>
            <ac:picMk id="9" creationId="{CDA5626A-E37C-4604-AC93-7FC952863AD5}"/>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FD0AFF3-C104-4FF2-9246-46F3E7242363}" type="datetimeFigureOut">
              <a:rPr lang="en-GB" smtClean="0"/>
              <a:t>05/03/2021</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F929179-DAC7-4087-8034-1DBDA8E953E7}" type="slidenum">
              <a:rPr lang="en-GB" smtClean="0"/>
              <a:t>‹#›</a:t>
            </a:fld>
            <a:endParaRPr lang="en-GB"/>
          </a:p>
        </p:txBody>
      </p:sp>
    </p:spTree>
    <p:extLst>
      <p:ext uri="{BB962C8B-B14F-4D97-AF65-F5344CB8AC3E}">
        <p14:creationId xmlns:p14="http://schemas.microsoft.com/office/powerpoint/2010/main" val="2017584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lphaLcParenR"/>
            </a:pPr>
            <a:r>
              <a:rPr lang="en-GB" dirty="0"/>
              <a:t>e)  and g) can</a:t>
            </a:r>
          </a:p>
          <a:p>
            <a:pPr marL="228600" indent="-228600">
              <a:buAutoNum type="alphaLcParenR"/>
            </a:pPr>
            <a:endParaRPr lang="en-GB" dirty="0"/>
          </a:p>
          <a:p>
            <a:pPr marL="0" indent="0">
              <a:buNone/>
            </a:pPr>
            <a:r>
              <a:rPr lang="en-GB" dirty="0"/>
              <a:t>b) Needs trigonometry as we are finding an angle</a:t>
            </a:r>
          </a:p>
          <a:p>
            <a:pPr marL="0" indent="0">
              <a:buNone/>
            </a:pPr>
            <a:r>
              <a:rPr lang="en-GB" dirty="0"/>
              <a:t>c) does not have enough information</a:t>
            </a:r>
          </a:p>
          <a:p>
            <a:pPr marL="0" indent="0">
              <a:buNone/>
            </a:pPr>
            <a:r>
              <a:rPr lang="en-GB" dirty="0"/>
              <a:t>d) does not have an x </a:t>
            </a:r>
          </a:p>
          <a:p>
            <a:pPr marL="0" indent="0">
              <a:buNone/>
            </a:pPr>
            <a:r>
              <a:rPr lang="en-GB" dirty="0"/>
              <a:t>f) does not have enough information</a:t>
            </a:r>
          </a:p>
        </p:txBody>
      </p:sp>
      <p:sp>
        <p:nvSpPr>
          <p:cNvPr id="4" name="Slide Number Placeholder 3"/>
          <p:cNvSpPr>
            <a:spLocks noGrp="1"/>
          </p:cNvSpPr>
          <p:nvPr>
            <p:ph type="sldNum" sz="quarter" idx="5"/>
          </p:nvPr>
        </p:nvSpPr>
        <p:spPr/>
        <p:txBody>
          <a:bodyPr/>
          <a:lstStyle/>
          <a:p>
            <a:fld id="{2F929179-DAC7-4087-8034-1DBDA8E953E7}" type="slidenum">
              <a:rPr lang="en-GB" smtClean="0"/>
              <a:t>4</a:t>
            </a:fld>
            <a:endParaRPr lang="en-GB"/>
          </a:p>
        </p:txBody>
      </p:sp>
    </p:spTree>
    <p:extLst>
      <p:ext uri="{BB962C8B-B14F-4D97-AF65-F5344CB8AC3E}">
        <p14:creationId xmlns:p14="http://schemas.microsoft.com/office/powerpoint/2010/main" val="1797082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GB" dirty="0"/>
              <a:t>The longest line you can draw is across the diagonal which means we can use Pythagoras:</a:t>
            </a:r>
          </a:p>
          <a:p>
            <a:pPr marL="0" indent="0">
              <a:buNone/>
            </a:pPr>
            <a:r>
              <a:rPr lang="en-GB" dirty="0"/>
              <a:t> 3 squared plus 7 squared = 58     </a:t>
            </a:r>
          </a:p>
          <a:p>
            <a:pPr marL="0" indent="0">
              <a:buNone/>
            </a:pPr>
            <a:r>
              <a:rPr lang="en-GB" dirty="0"/>
              <a:t> as 8 squared is 64 the answer is no (also root 58 is 7.6)</a:t>
            </a:r>
          </a:p>
        </p:txBody>
      </p:sp>
      <p:sp>
        <p:nvSpPr>
          <p:cNvPr id="4" name="Slide Number Placeholder 3"/>
          <p:cNvSpPr>
            <a:spLocks noGrp="1"/>
          </p:cNvSpPr>
          <p:nvPr>
            <p:ph type="sldNum" sz="quarter" idx="5"/>
          </p:nvPr>
        </p:nvSpPr>
        <p:spPr/>
        <p:txBody>
          <a:bodyPr/>
          <a:lstStyle/>
          <a:p>
            <a:fld id="{2F929179-DAC7-4087-8034-1DBDA8E953E7}" type="slidenum">
              <a:rPr lang="en-GB" smtClean="0"/>
              <a:t>5</a:t>
            </a:fld>
            <a:endParaRPr lang="en-GB"/>
          </a:p>
        </p:txBody>
      </p:sp>
    </p:spTree>
    <p:extLst>
      <p:ext uri="{BB962C8B-B14F-4D97-AF65-F5344CB8AC3E}">
        <p14:creationId xmlns:p14="http://schemas.microsoft.com/office/powerpoint/2010/main" val="7933657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GB" dirty="0"/>
              <a:t>The longest line you can draw is across the diagonal which means we can use Pythagoras:</a:t>
            </a:r>
          </a:p>
          <a:p>
            <a:pPr marL="0" indent="0">
              <a:buNone/>
            </a:pPr>
            <a:r>
              <a:rPr lang="en-GB" dirty="0"/>
              <a:t> 12 squared plus 5 squared = 169     </a:t>
            </a:r>
          </a:p>
          <a:p>
            <a:pPr marL="0" indent="0">
              <a:buNone/>
            </a:pPr>
            <a:r>
              <a:rPr lang="en-GB" dirty="0"/>
              <a:t> the square root 169 is 13 so the answer is yes (this is a Pythagorean triple 5, 12, 13)</a:t>
            </a:r>
          </a:p>
        </p:txBody>
      </p:sp>
      <p:sp>
        <p:nvSpPr>
          <p:cNvPr id="4" name="Slide Number Placeholder 3"/>
          <p:cNvSpPr>
            <a:spLocks noGrp="1"/>
          </p:cNvSpPr>
          <p:nvPr>
            <p:ph type="sldNum" sz="quarter" idx="5"/>
          </p:nvPr>
        </p:nvSpPr>
        <p:spPr/>
        <p:txBody>
          <a:bodyPr/>
          <a:lstStyle/>
          <a:p>
            <a:fld id="{2F929179-DAC7-4087-8034-1DBDA8E953E7}" type="slidenum">
              <a:rPr lang="en-GB" smtClean="0"/>
              <a:t>6</a:t>
            </a:fld>
            <a:endParaRPr lang="en-GB"/>
          </a:p>
        </p:txBody>
      </p:sp>
    </p:spTree>
    <p:extLst>
      <p:ext uri="{BB962C8B-B14F-4D97-AF65-F5344CB8AC3E}">
        <p14:creationId xmlns:p14="http://schemas.microsoft.com/office/powerpoint/2010/main" val="13217071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GB" dirty="0"/>
              <a:t>Using Pythagoras:</a:t>
            </a:r>
          </a:p>
          <a:p>
            <a:pPr marL="0" indent="0">
              <a:buNone/>
            </a:pPr>
            <a:r>
              <a:rPr lang="en-GB" dirty="0"/>
              <a:t>10 squared minus 6 squared = 64     </a:t>
            </a:r>
          </a:p>
          <a:p>
            <a:pPr marL="0" indent="0">
              <a:buNone/>
            </a:pPr>
            <a:r>
              <a:rPr lang="en-GB" dirty="0"/>
              <a:t> the square root 64 is 8 so the answer is 8 (this is a Pythagorean triple 6, 8, 10)</a:t>
            </a:r>
          </a:p>
        </p:txBody>
      </p:sp>
      <p:sp>
        <p:nvSpPr>
          <p:cNvPr id="4" name="Slide Number Placeholder 3"/>
          <p:cNvSpPr>
            <a:spLocks noGrp="1"/>
          </p:cNvSpPr>
          <p:nvPr>
            <p:ph type="sldNum" sz="quarter" idx="5"/>
          </p:nvPr>
        </p:nvSpPr>
        <p:spPr/>
        <p:txBody>
          <a:bodyPr/>
          <a:lstStyle/>
          <a:p>
            <a:fld id="{2F929179-DAC7-4087-8034-1DBDA8E953E7}" type="slidenum">
              <a:rPr lang="en-GB" smtClean="0"/>
              <a:t>7</a:t>
            </a:fld>
            <a:endParaRPr lang="en-GB"/>
          </a:p>
        </p:txBody>
      </p:sp>
    </p:spTree>
    <p:extLst>
      <p:ext uri="{BB962C8B-B14F-4D97-AF65-F5344CB8AC3E}">
        <p14:creationId xmlns:p14="http://schemas.microsoft.com/office/powerpoint/2010/main" val="39686040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GB" dirty="0"/>
              <a:t>Base of a is length 2, base of b is length 8</a:t>
            </a:r>
          </a:p>
          <a:p>
            <a:pPr marL="0" indent="0">
              <a:buNone/>
            </a:pPr>
            <a:r>
              <a:rPr lang="en-GB" dirty="0"/>
              <a:t>Height of a is 1, height of b is 4</a:t>
            </a:r>
          </a:p>
          <a:p>
            <a:pPr marL="0" indent="0">
              <a:buNone/>
            </a:pPr>
            <a:r>
              <a:rPr lang="en-GB" dirty="0"/>
              <a:t>The multiplier is 4</a:t>
            </a:r>
          </a:p>
          <a:p>
            <a:pPr marL="0" indent="0">
              <a:buNone/>
            </a:pPr>
            <a:r>
              <a:rPr lang="en-GB" dirty="0"/>
              <a:t>The ratio of a:b is 1: 4</a:t>
            </a:r>
          </a:p>
          <a:p>
            <a:pPr marL="0" indent="0">
              <a:buNone/>
            </a:pPr>
            <a:endParaRPr lang="en-GB" dirty="0"/>
          </a:p>
        </p:txBody>
      </p:sp>
      <p:sp>
        <p:nvSpPr>
          <p:cNvPr id="4" name="Slide Number Placeholder 3"/>
          <p:cNvSpPr>
            <a:spLocks noGrp="1"/>
          </p:cNvSpPr>
          <p:nvPr>
            <p:ph type="sldNum" sz="quarter" idx="5"/>
          </p:nvPr>
        </p:nvSpPr>
        <p:spPr/>
        <p:txBody>
          <a:bodyPr/>
          <a:lstStyle/>
          <a:p>
            <a:fld id="{2F929179-DAC7-4087-8034-1DBDA8E953E7}" type="slidenum">
              <a:rPr lang="en-GB" smtClean="0"/>
              <a:t>8</a:t>
            </a:fld>
            <a:endParaRPr lang="en-GB"/>
          </a:p>
        </p:txBody>
      </p:sp>
    </p:spTree>
    <p:extLst>
      <p:ext uri="{BB962C8B-B14F-4D97-AF65-F5344CB8AC3E}">
        <p14:creationId xmlns:p14="http://schemas.microsoft.com/office/powerpoint/2010/main" val="16236912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GB" dirty="0"/>
              <a:t>Length 5cm is paired with length 6cm so the multiplier is 1.2    (5 x 1.2 = 6)</a:t>
            </a:r>
          </a:p>
          <a:p>
            <a:pPr marL="0" indent="0">
              <a:buNone/>
            </a:pPr>
            <a:r>
              <a:rPr lang="en-GB" dirty="0"/>
              <a:t>Length 7.2cm is paired with 11cm so the multiplier is 1.52777  (7.2 x 1.527777 = 11)</a:t>
            </a:r>
          </a:p>
          <a:p>
            <a:pPr marL="0" indent="0">
              <a:buNone/>
            </a:pPr>
            <a:endParaRPr lang="en-GB" dirty="0"/>
          </a:p>
          <a:p>
            <a:pPr marL="0" indent="0">
              <a:buNone/>
            </a:pPr>
            <a:r>
              <a:rPr lang="en-GB" dirty="0"/>
              <a:t>Missing values 7.2 x 1.2 = 8.64   for the triangle with a length 6cm</a:t>
            </a:r>
          </a:p>
          <a:p>
            <a:pPr marL="0" indent="0">
              <a:buNone/>
            </a:pPr>
            <a:r>
              <a:rPr lang="en-GB" dirty="0"/>
              <a:t>5 x 1.52777 = 7.6288888    for the triangle with a length 11cm</a:t>
            </a:r>
          </a:p>
        </p:txBody>
      </p:sp>
      <p:sp>
        <p:nvSpPr>
          <p:cNvPr id="4" name="Slide Number Placeholder 3"/>
          <p:cNvSpPr>
            <a:spLocks noGrp="1"/>
          </p:cNvSpPr>
          <p:nvPr>
            <p:ph type="sldNum" sz="quarter" idx="5"/>
          </p:nvPr>
        </p:nvSpPr>
        <p:spPr/>
        <p:txBody>
          <a:bodyPr/>
          <a:lstStyle/>
          <a:p>
            <a:fld id="{2F929179-DAC7-4087-8034-1DBDA8E953E7}" type="slidenum">
              <a:rPr lang="en-GB" smtClean="0"/>
              <a:t>9</a:t>
            </a:fld>
            <a:endParaRPr lang="en-GB"/>
          </a:p>
        </p:txBody>
      </p:sp>
    </p:spTree>
    <p:extLst>
      <p:ext uri="{BB962C8B-B14F-4D97-AF65-F5344CB8AC3E}">
        <p14:creationId xmlns:p14="http://schemas.microsoft.com/office/powerpoint/2010/main" val="8030976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GB" dirty="0"/>
              <a:t>All use sin:   sin </a:t>
            </a:r>
            <a:r>
              <a:rPr lang="el-GR" dirty="0"/>
              <a:t>θ</a:t>
            </a:r>
            <a:r>
              <a:rPr lang="en-GB" dirty="0"/>
              <a:t> = </a:t>
            </a:r>
            <a:r>
              <a:rPr lang="en-GB" dirty="0" err="1"/>
              <a:t>opp</a:t>
            </a:r>
            <a:r>
              <a:rPr lang="en-GB" dirty="0"/>
              <a:t> /</a:t>
            </a:r>
            <a:r>
              <a:rPr lang="en-GB" dirty="0" err="1"/>
              <a:t>hyp</a:t>
            </a:r>
            <a:r>
              <a:rPr lang="en-GB" dirty="0"/>
              <a:t>    rearrange sin </a:t>
            </a:r>
            <a:r>
              <a:rPr lang="el-GR" dirty="0"/>
              <a:t>θ</a:t>
            </a:r>
            <a:r>
              <a:rPr lang="en-GB" dirty="0"/>
              <a:t> x hypotenuse = opposite</a:t>
            </a:r>
          </a:p>
          <a:p>
            <a:pPr marL="228600" indent="-228600">
              <a:buAutoNum type="alphaLcParenR"/>
            </a:pPr>
            <a:r>
              <a:rPr lang="en-GB" dirty="0"/>
              <a:t>0.4266 x 1 = 0.4266</a:t>
            </a:r>
          </a:p>
          <a:p>
            <a:pPr marL="228600" indent="-228600">
              <a:buAutoNum type="alphaLcParenR"/>
            </a:pPr>
            <a:r>
              <a:rPr lang="en-GB" dirty="0"/>
              <a:t>0.4266 x 3 = 1.2679   </a:t>
            </a:r>
          </a:p>
          <a:p>
            <a:pPr marL="228600" marR="0" lvl="0" indent="-228600" algn="l" defTabSz="914400" rtl="0" eaLnBrk="1" fontAlgn="auto" latinLnBrk="0" hangingPunct="1">
              <a:lnSpc>
                <a:spcPct val="100000"/>
              </a:lnSpc>
              <a:spcBef>
                <a:spcPts val="0"/>
              </a:spcBef>
              <a:spcAft>
                <a:spcPts val="0"/>
              </a:spcAft>
              <a:buClrTx/>
              <a:buSzTx/>
              <a:buFontTx/>
              <a:buAutoNum type="alphaLcParenR"/>
              <a:tabLst/>
              <a:defRPr/>
            </a:pPr>
            <a:r>
              <a:rPr lang="en-GB" dirty="0"/>
              <a:t>0.4266 x 6 = </a:t>
            </a:r>
            <a:r>
              <a:rPr lang="en-GB"/>
              <a:t>2.5357  </a:t>
            </a:r>
            <a:endParaRPr lang="en-GB" dirty="0"/>
          </a:p>
        </p:txBody>
      </p:sp>
      <p:sp>
        <p:nvSpPr>
          <p:cNvPr id="4" name="Slide Number Placeholder 3"/>
          <p:cNvSpPr>
            <a:spLocks noGrp="1"/>
          </p:cNvSpPr>
          <p:nvPr>
            <p:ph type="sldNum" sz="quarter" idx="5"/>
          </p:nvPr>
        </p:nvSpPr>
        <p:spPr/>
        <p:txBody>
          <a:bodyPr/>
          <a:lstStyle/>
          <a:p>
            <a:fld id="{2F929179-DAC7-4087-8034-1DBDA8E953E7}" type="slidenum">
              <a:rPr lang="en-GB" smtClean="0"/>
              <a:t>10</a:t>
            </a:fld>
            <a:endParaRPr lang="en-GB"/>
          </a:p>
        </p:txBody>
      </p:sp>
    </p:spTree>
    <p:extLst>
      <p:ext uri="{BB962C8B-B14F-4D97-AF65-F5344CB8AC3E}">
        <p14:creationId xmlns:p14="http://schemas.microsoft.com/office/powerpoint/2010/main" val="74188439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GB" dirty="0"/>
              <a:t>All use tan:   tan </a:t>
            </a:r>
            <a:r>
              <a:rPr lang="el-GR" dirty="0"/>
              <a:t>θ</a:t>
            </a:r>
            <a:r>
              <a:rPr lang="en-GB" dirty="0"/>
              <a:t> = </a:t>
            </a:r>
            <a:r>
              <a:rPr lang="en-GB" dirty="0" err="1"/>
              <a:t>opp</a:t>
            </a:r>
            <a:r>
              <a:rPr lang="en-GB" dirty="0"/>
              <a:t> /adjacent    rearrange tan </a:t>
            </a:r>
            <a:r>
              <a:rPr lang="el-GR" dirty="0"/>
              <a:t>θ</a:t>
            </a:r>
            <a:r>
              <a:rPr lang="en-GB" dirty="0"/>
              <a:t> x adjacent = </a:t>
            </a:r>
            <a:r>
              <a:rPr lang="en-GB"/>
              <a:t>opposite and for c) adjacent = opp/ tan </a:t>
            </a:r>
            <a:r>
              <a:rPr lang="el-GR"/>
              <a:t>θ</a:t>
            </a:r>
            <a:endParaRPr lang="en-GB" dirty="0"/>
          </a:p>
          <a:p>
            <a:pPr marL="228600" indent="-228600">
              <a:buAutoNum type="alphaLcParenR"/>
            </a:pPr>
            <a:r>
              <a:rPr lang="en-GB" dirty="0"/>
              <a:t>1.1918 x 1 = 1.1918</a:t>
            </a:r>
          </a:p>
          <a:p>
            <a:pPr marL="228600" indent="-228600">
              <a:buAutoNum type="alphaLcParenR"/>
            </a:pPr>
            <a:r>
              <a:rPr lang="en-GB" dirty="0"/>
              <a:t>1.1918 x 5 = 5.959</a:t>
            </a:r>
          </a:p>
          <a:p>
            <a:pPr marL="0" indent="0">
              <a:buNone/>
            </a:pPr>
            <a:endParaRPr lang="en-GB" dirty="0"/>
          </a:p>
          <a:p>
            <a:pPr marL="228600" indent="-228600">
              <a:buAutoNum type="alphaLcParenR"/>
            </a:pPr>
            <a:endParaRPr lang="en-GB" dirty="0"/>
          </a:p>
        </p:txBody>
      </p:sp>
      <p:sp>
        <p:nvSpPr>
          <p:cNvPr id="4" name="Slide Number Placeholder 3"/>
          <p:cNvSpPr>
            <a:spLocks noGrp="1"/>
          </p:cNvSpPr>
          <p:nvPr>
            <p:ph type="sldNum" sz="quarter" idx="5"/>
          </p:nvPr>
        </p:nvSpPr>
        <p:spPr/>
        <p:txBody>
          <a:bodyPr/>
          <a:lstStyle/>
          <a:p>
            <a:fld id="{2F929179-DAC7-4087-8034-1DBDA8E953E7}" type="slidenum">
              <a:rPr lang="en-GB" smtClean="0"/>
              <a:t>11</a:t>
            </a:fld>
            <a:endParaRPr lang="en-GB"/>
          </a:p>
        </p:txBody>
      </p:sp>
    </p:spTree>
    <p:extLst>
      <p:ext uri="{BB962C8B-B14F-4D97-AF65-F5344CB8AC3E}">
        <p14:creationId xmlns:p14="http://schemas.microsoft.com/office/powerpoint/2010/main" val="8538206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latin typeface="Arial" panose="020B0604020202020204" pitchFamily="34" charset="0"/>
                <a:cs typeface="Arial"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dirty="0"/>
          </a:p>
        </p:txBody>
      </p:sp>
    </p:spTree>
    <p:extLst>
      <p:ext uri="{BB962C8B-B14F-4D97-AF65-F5344CB8AC3E}">
        <p14:creationId xmlns:p14="http://schemas.microsoft.com/office/powerpoint/2010/main" val="33282985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Content Placeholder 2"/>
          <p:cNvSpPr>
            <a:spLocks noGrp="1"/>
          </p:cNvSpPr>
          <p:nvPr>
            <p:ph idx="1"/>
          </p:nvPr>
        </p:nvSpPr>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35664849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3200996"/>
            <a:ext cx="10363200" cy="1362075"/>
          </a:xfrm>
        </p:spPr>
        <p:txBody>
          <a:bodyPr anchor="t"/>
          <a:lstStyle>
            <a:lvl1pPr algn="l">
              <a:defRPr sz="4000" b="1" cap="all">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Text Placeholder 2"/>
          <p:cNvSpPr>
            <a:spLocks noGrp="1"/>
          </p:cNvSpPr>
          <p:nvPr>
            <p:ph type="body" idx="1"/>
          </p:nvPr>
        </p:nvSpPr>
        <p:spPr>
          <a:xfrm>
            <a:off x="963084" y="1700809"/>
            <a:ext cx="10363200" cy="1500187"/>
          </a:xfrm>
        </p:spPr>
        <p:txBody>
          <a:bodyPr anchor="b"/>
          <a:lstStyle>
            <a:lvl1pPr marL="0" indent="0">
              <a:buNone/>
              <a:defRPr sz="2000">
                <a:solidFill>
                  <a:schemeClr val="tx1">
                    <a:tint val="75000"/>
                  </a:schemeClr>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27206768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Content Placeholder 2"/>
          <p:cNvSpPr>
            <a:spLocks noGrp="1"/>
          </p:cNvSpPr>
          <p:nvPr>
            <p:ph sz="half" idx="1"/>
          </p:nvPr>
        </p:nvSpPr>
        <p:spPr>
          <a:xfrm>
            <a:off x="609600" y="1600201"/>
            <a:ext cx="5384800" cy="4349079"/>
          </a:xfrm>
        </p:spPr>
        <p:txBody>
          <a:bodyPr/>
          <a:lstStyle>
            <a:lvl1pPr>
              <a:defRPr sz="2800">
                <a:latin typeface="Arial" panose="020B0604020202020204" pitchFamily="34" charset="0"/>
                <a:cs typeface="Arial" panose="020B0604020202020204" pitchFamily="34" charset="0"/>
              </a:defRPr>
            </a:lvl1pPr>
            <a:lvl2pPr>
              <a:defRPr sz="2400">
                <a:latin typeface="Arial" panose="020B0604020202020204" pitchFamily="34" charset="0"/>
                <a:cs typeface="Arial" panose="020B0604020202020204" pitchFamily="34" charset="0"/>
              </a:defRPr>
            </a:lvl2pPr>
            <a:lvl3pPr>
              <a:defRPr sz="2000">
                <a:latin typeface="Arial" panose="020B0604020202020204" pitchFamily="34" charset="0"/>
                <a:cs typeface="Arial" panose="020B0604020202020204" pitchFamily="34" charset="0"/>
              </a:defRPr>
            </a:lvl3pPr>
            <a:lvl4pPr>
              <a:defRPr sz="1800">
                <a:latin typeface="Arial" panose="020B0604020202020204" pitchFamily="34" charset="0"/>
                <a:cs typeface="Arial" panose="020B0604020202020204" pitchFamily="34" charset="0"/>
              </a:defRPr>
            </a:lvl4pPr>
            <a:lvl5pPr>
              <a:defRPr sz="1800">
                <a:latin typeface="Arial" panose="020B0604020202020204" pitchFamily="34" charset="0"/>
                <a:cs typeface="Arial" panose="020B0604020202020204"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Content Placeholder 3"/>
          <p:cNvSpPr>
            <a:spLocks noGrp="1"/>
          </p:cNvSpPr>
          <p:nvPr>
            <p:ph sz="half" idx="2"/>
          </p:nvPr>
        </p:nvSpPr>
        <p:spPr>
          <a:xfrm>
            <a:off x="6197600" y="1600201"/>
            <a:ext cx="5384800" cy="4349079"/>
          </a:xfrm>
        </p:spPr>
        <p:txBody>
          <a:bodyPr/>
          <a:lstStyle>
            <a:lvl1pPr>
              <a:defRPr sz="2800">
                <a:latin typeface="Arial" panose="020B0604020202020204" pitchFamily="34" charset="0"/>
                <a:cs typeface="Arial" panose="020B0604020202020204" pitchFamily="34" charset="0"/>
              </a:defRPr>
            </a:lvl1pPr>
            <a:lvl2pPr>
              <a:defRPr sz="2400">
                <a:latin typeface="Arial" panose="020B0604020202020204" pitchFamily="34" charset="0"/>
                <a:cs typeface="Arial" panose="020B0604020202020204" pitchFamily="34" charset="0"/>
              </a:defRPr>
            </a:lvl2pPr>
            <a:lvl3pPr>
              <a:defRPr sz="2000">
                <a:latin typeface="Arial" panose="020B0604020202020204" pitchFamily="34" charset="0"/>
                <a:cs typeface="Arial" panose="020B0604020202020204" pitchFamily="34" charset="0"/>
              </a:defRPr>
            </a:lvl3pPr>
            <a:lvl4pPr>
              <a:defRPr sz="1800">
                <a:latin typeface="Arial" panose="020B0604020202020204" pitchFamily="34" charset="0"/>
                <a:cs typeface="Arial" panose="020B0604020202020204" pitchFamily="34" charset="0"/>
              </a:defRPr>
            </a:lvl4pPr>
            <a:lvl5pPr>
              <a:defRPr sz="1800">
                <a:latin typeface="Arial" panose="020B0604020202020204" pitchFamily="34" charset="0"/>
                <a:cs typeface="Arial" panose="020B0604020202020204"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30885694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6"/>
            <a:ext cx="5386917" cy="3774405"/>
          </a:xfrm>
        </p:spPr>
        <p:txBody>
          <a:bodyPr/>
          <a:lstStyle>
            <a:lvl1pPr>
              <a:defRPr sz="240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baseline="0">
                <a:latin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6"/>
            <a:ext cx="5389033" cy="3774405"/>
          </a:xfrm>
        </p:spPr>
        <p:txBody>
          <a:bodyPr/>
          <a:lstStyle>
            <a:lvl1pPr>
              <a:defRPr sz="2400" baseline="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6317573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GB" dirty="0"/>
          </a:p>
        </p:txBody>
      </p:sp>
    </p:spTree>
    <p:extLst>
      <p:ext uri="{BB962C8B-B14F-4D97-AF65-F5344CB8AC3E}">
        <p14:creationId xmlns:p14="http://schemas.microsoft.com/office/powerpoint/2010/main" val="15470720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2"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27051" y="6053138"/>
            <a:ext cx="2548467"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745675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5"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970434" y="188913"/>
            <a:ext cx="3119967" cy="10033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Picture 10"/>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527051" y="6053138"/>
            <a:ext cx="2548467"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609601" y="273050"/>
            <a:ext cx="4011084" cy="1162050"/>
          </a:xfrm>
        </p:spPr>
        <p:txBody>
          <a:bodyPr anchor="b"/>
          <a:lstStyle>
            <a:lvl1pPr algn="l">
              <a:defRPr sz="2000" b="1">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Content Placeholder 2"/>
          <p:cNvSpPr>
            <a:spLocks noGrp="1"/>
          </p:cNvSpPr>
          <p:nvPr>
            <p:ph idx="1"/>
          </p:nvPr>
        </p:nvSpPr>
        <p:spPr>
          <a:xfrm>
            <a:off x="4766733" y="1484785"/>
            <a:ext cx="6815667" cy="4464496"/>
          </a:xfrm>
        </p:spPr>
        <p:txBody>
          <a:bodyPr/>
          <a:lstStyle>
            <a:lvl1pPr>
              <a:defRPr sz="3200">
                <a:latin typeface="Arial" panose="020B0604020202020204" pitchFamily="34" charset="0"/>
                <a:cs typeface="Arial" panose="020B0604020202020204" pitchFamily="34" charset="0"/>
              </a:defRPr>
            </a:lvl1pPr>
            <a:lvl2pPr>
              <a:defRPr sz="2800">
                <a:latin typeface="Arial" panose="020B0604020202020204" pitchFamily="34" charset="0"/>
                <a:cs typeface="Arial" panose="020B0604020202020204" pitchFamily="34" charset="0"/>
              </a:defRPr>
            </a:lvl2pPr>
            <a:lvl3pPr>
              <a:defRPr sz="2400">
                <a:latin typeface="Arial" panose="020B0604020202020204" pitchFamily="34" charset="0"/>
                <a:cs typeface="Arial" panose="020B0604020202020204" pitchFamily="34" charset="0"/>
              </a:defRPr>
            </a:lvl3pPr>
            <a:lvl4pPr>
              <a:defRPr sz="2000">
                <a:latin typeface="Arial" panose="020B0604020202020204" pitchFamily="34" charset="0"/>
                <a:cs typeface="Arial" panose="020B0604020202020204" pitchFamily="34" charset="0"/>
              </a:defRPr>
            </a:lvl4pPr>
            <a:lvl5pPr>
              <a:defRPr sz="2000">
                <a:latin typeface="Arial" panose="020B0604020202020204" pitchFamily="34" charset="0"/>
                <a:cs typeface="Arial" panose="020B0604020202020204" pitchFamily="34" charset="0"/>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Text Placeholder 3"/>
          <p:cNvSpPr>
            <a:spLocks noGrp="1"/>
          </p:cNvSpPr>
          <p:nvPr>
            <p:ph type="body" sz="half" idx="2"/>
          </p:nvPr>
        </p:nvSpPr>
        <p:spPr>
          <a:xfrm>
            <a:off x="609601" y="1484785"/>
            <a:ext cx="4011084" cy="4462603"/>
          </a:xfrm>
        </p:spPr>
        <p:txBody>
          <a:bodyPr/>
          <a:lstStyle>
            <a:lvl1pPr marL="0" indent="0">
              <a:buNone/>
              <a:defRPr sz="1400">
                <a:latin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682905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5"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970434" y="188913"/>
            <a:ext cx="3119967" cy="10033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Picture 10"/>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527051" y="6053138"/>
            <a:ext cx="2548467"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605003" y="4800600"/>
            <a:ext cx="7315200" cy="566738"/>
          </a:xfrm>
        </p:spPr>
        <p:txBody>
          <a:bodyPr anchor="b"/>
          <a:lstStyle>
            <a:lvl1pPr algn="l">
              <a:defRPr sz="2000" b="1" baseline="0">
                <a:latin typeface="Arial" panose="020B0604020202020204" pitchFamily="34" charset="0"/>
              </a:defRPr>
            </a:lvl1pPr>
          </a:lstStyle>
          <a:p>
            <a:r>
              <a:rPr lang="en-US"/>
              <a:t>Click to edit Master title style</a:t>
            </a:r>
            <a:endParaRPr lang="en-GB" dirty="0"/>
          </a:p>
        </p:txBody>
      </p:sp>
      <p:sp>
        <p:nvSpPr>
          <p:cNvPr id="3" name="Picture Placeholder 2"/>
          <p:cNvSpPr>
            <a:spLocks noGrp="1"/>
          </p:cNvSpPr>
          <p:nvPr>
            <p:ph type="pic" idx="1"/>
          </p:nvPr>
        </p:nvSpPr>
        <p:spPr>
          <a:xfrm>
            <a:off x="605003" y="612775"/>
            <a:ext cx="7315200" cy="4114800"/>
          </a:xfrm>
        </p:spPr>
        <p:txBody>
          <a:bodyPr rtlCol="0">
            <a:normAutofit/>
          </a:bodyPr>
          <a:lstStyle>
            <a:lvl1pPr marL="0" indent="0">
              <a:buNone/>
              <a:defRPr sz="32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GB" noProof="0" dirty="0"/>
          </a:p>
        </p:txBody>
      </p:sp>
      <p:sp>
        <p:nvSpPr>
          <p:cNvPr id="4" name="Text Placeholder 3"/>
          <p:cNvSpPr>
            <a:spLocks noGrp="1"/>
          </p:cNvSpPr>
          <p:nvPr>
            <p:ph type="body" sz="half" idx="2"/>
          </p:nvPr>
        </p:nvSpPr>
        <p:spPr>
          <a:xfrm>
            <a:off x="605003" y="5367338"/>
            <a:ext cx="7315200" cy="509934"/>
          </a:xfrm>
        </p:spPr>
        <p:txBody>
          <a:bodyPr/>
          <a:lstStyle>
            <a:lvl1pPr marL="0" indent="0">
              <a:buNone/>
              <a:defRPr sz="1400">
                <a:latin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4357495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jpe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609601" y="274638"/>
            <a:ext cx="8174567"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GB" altLang="en-US"/>
          </a:p>
        </p:txBody>
      </p:sp>
      <p:sp>
        <p:nvSpPr>
          <p:cNvPr id="2051" name="Text Placeholder 2"/>
          <p:cNvSpPr>
            <a:spLocks noGrp="1"/>
          </p:cNvSpPr>
          <p:nvPr>
            <p:ph type="body" idx="1"/>
          </p:nvPr>
        </p:nvSpPr>
        <p:spPr bwMode="auto">
          <a:xfrm>
            <a:off x="609600" y="1600200"/>
            <a:ext cx="10972800" cy="434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a:p>
        </p:txBody>
      </p:sp>
      <p:pic>
        <p:nvPicPr>
          <p:cNvPr id="2052" name="Picture 2"/>
          <p:cNvPicPr>
            <a:picLocks noChangeAspect="1" noChangeArrowheads="1"/>
          </p:cNvPicPr>
          <p:nvPr/>
        </p:nvPicPr>
        <p:blipFill>
          <a:blip r:embed="rId11">
            <a:extLst>
              <a:ext uri="{28A0092B-C50C-407E-A947-70E740481C1C}">
                <a14:useLocalDpi xmlns:a14="http://schemas.microsoft.com/office/drawing/2010/main" val="0"/>
              </a:ext>
            </a:extLst>
          </a:blip>
          <a:srcRect r="81207" b="43192"/>
          <a:stretch>
            <a:fillRect/>
          </a:stretch>
        </p:blipFill>
        <p:spPr bwMode="auto">
          <a:xfrm>
            <a:off x="9914468" y="4652964"/>
            <a:ext cx="2518833" cy="22193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3" name="Picture 8"/>
          <p:cNvPicPr>
            <a:picLocks noChangeAspect="1"/>
          </p:cNvPicPr>
          <p:nvPr/>
        </p:nvPicPr>
        <p:blipFill>
          <a:blip r:embed="rId12">
            <a:extLst>
              <a:ext uri="{28A0092B-C50C-407E-A947-70E740481C1C}">
                <a14:useLocalDpi xmlns:a14="http://schemas.microsoft.com/office/drawing/2010/main" val="0"/>
              </a:ext>
            </a:extLst>
          </a:blip>
          <a:srcRect/>
          <a:stretch>
            <a:fillRect/>
          </a:stretch>
        </p:blipFill>
        <p:spPr bwMode="auto">
          <a:xfrm>
            <a:off x="527051" y="6053138"/>
            <a:ext cx="2548467"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4" name="Picture 2"/>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9215967" y="260350"/>
            <a:ext cx="2641600" cy="7699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31841369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Lst>
  <p:txStyles>
    <p:titleStyle>
      <a:lvl1pPr algn="ctr" rtl="0" eaLnBrk="0" fontAlgn="base" hangingPunct="0">
        <a:spcBef>
          <a:spcPct val="0"/>
        </a:spcBef>
        <a:spcAft>
          <a:spcPct val="0"/>
        </a:spcAft>
        <a:defRPr sz="3200" kern="1200">
          <a:solidFill>
            <a:schemeClr val="tx1"/>
          </a:solidFill>
          <a:latin typeface="Arial" panose="020B0604020202020204" pitchFamily="34" charset="0"/>
          <a:ea typeface="+mj-ea"/>
          <a:cs typeface="Arial" panose="020B0604020202020204" pitchFamily="34" charset="0"/>
        </a:defRPr>
      </a:lvl1pPr>
      <a:lvl2pPr algn="ctr" rtl="0" eaLnBrk="0" fontAlgn="base" hangingPunct="0">
        <a:spcBef>
          <a:spcPct val="0"/>
        </a:spcBef>
        <a:spcAft>
          <a:spcPct val="0"/>
        </a:spcAft>
        <a:defRPr sz="3200">
          <a:solidFill>
            <a:schemeClr val="tx1"/>
          </a:solidFill>
          <a:latin typeface="Arial" pitchFamily="34" charset="0"/>
          <a:cs typeface="Arial" pitchFamily="34" charset="0"/>
        </a:defRPr>
      </a:lvl2pPr>
      <a:lvl3pPr algn="ctr" rtl="0" eaLnBrk="0" fontAlgn="base" hangingPunct="0">
        <a:spcBef>
          <a:spcPct val="0"/>
        </a:spcBef>
        <a:spcAft>
          <a:spcPct val="0"/>
        </a:spcAft>
        <a:defRPr sz="3200">
          <a:solidFill>
            <a:schemeClr val="tx1"/>
          </a:solidFill>
          <a:latin typeface="Arial" pitchFamily="34" charset="0"/>
          <a:cs typeface="Arial" pitchFamily="34" charset="0"/>
        </a:defRPr>
      </a:lvl3pPr>
      <a:lvl4pPr algn="ctr" rtl="0" eaLnBrk="0" fontAlgn="base" hangingPunct="0">
        <a:spcBef>
          <a:spcPct val="0"/>
        </a:spcBef>
        <a:spcAft>
          <a:spcPct val="0"/>
        </a:spcAft>
        <a:defRPr sz="3200">
          <a:solidFill>
            <a:schemeClr val="tx1"/>
          </a:solidFill>
          <a:latin typeface="Arial" pitchFamily="34" charset="0"/>
          <a:cs typeface="Arial" pitchFamily="34" charset="0"/>
        </a:defRPr>
      </a:lvl4pPr>
      <a:lvl5pPr algn="ctr" rtl="0" eaLnBrk="0" fontAlgn="base" hangingPunct="0">
        <a:spcBef>
          <a:spcPct val="0"/>
        </a:spcBef>
        <a:spcAft>
          <a:spcPct val="0"/>
        </a:spcAft>
        <a:defRPr sz="3200">
          <a:solidFill>
            <a:schemeClr val="tx1"/>
          </a:solidFill>
          <a:latin typeface="Arial" pitchFamily="34" charset="0"/>
          <a:cs typeface="Arial" pitchFamily="34" charset="0"/>
        </a:defRPr>
      </a:lvl5pPr>
      <a:lvl6pPr marL="457200" algn="ctr" rtl="0" fontAlgn="base">
        <a:spcBef>
          <a:spcPct val="0"/>
        </a:spcBef>
        <a:spcAft>
          <a:spcPct val="0"/>
        </a:spcAft>
        <a:defRPr sz="3200">
          <a:solidFill>
            <a:schemeClr val="tx1"/>
          </a:solidFill>
          <a:latin typeface="Arial" pitchFamily="34" charset="0"/>
          <a:cs typeface="Arial" pitchFamily="34" charset="0"/>
        </a:defRPr>
      </a:lvl6pPr>
      <a:lvl7pPr marL="914400" algn="ctr" rtl="0" fontAlgn="base">
        <a:spcBef>
          <a:spcPct val="0"/>
        </a:spcBef>
        <a:spcAft>
          <a:spcPct val="0"/>
        </a:spcAft>
        <a:defRPr sz="3200">
          <a:solidFill>
            <a:schemeClr val="tx1"/>
          </a:solidFill>
          <a:latin typeface="Arial" pitchFamily="34" charset="0"/>
          <a:cs typeface="Arial" pitchFamily="34" charset="0"/>
        </a:defRPr>
      </a:lvl7pPr>
      <a:lvl8pPr marL="1371600" algn="ctr" rtl="0" fontAlgn="base">
        <a:spcBef>
          <a:spcPct val="0"/>
        </a:spcBef>
        <a:spcAft>
          <a:spcPct val="0"/>
        </a:spcAft>
        <a:defRPr sz="3200">
          <a:solidFill>
            <a:schemeClr val="tx1"/>
          </a:solidFill>
          <a:latin typeface="Arial" pitchFamily="34" charset="0"/>
          <a:cs typeface="Arial" pitchFamily="34" charset="0"/>
        </a:defRPr>
      </a:lvl8pPr>
      <a:lvl9pPr marL="1828800" algn="ctr" rtl="0" fontAlgn="base">
        <a:spcBef>
          <a:spcPct val="0"/>
        </a:spcBef>
        <a:spcAft>
          <a:spcPct val="0"/>
        </a:spcAft>
        <a:defRPr sz="3200">
          <a:solidFill>
            <a:schemeClr val="tx1"/>
          </a:solidFill>
          <a:latin typeface="Arial" pitchFamily="34" charset="0"/>
          <a:cs typeface="Arial" pitchFamily="34" charset="0"/>
        </a:defRPr>
      </a:lvl9pPr>
    </p:titleStyle>
    <p:bodyStyle>
      <a:lvl1pPr marL="342900" indent="-342900" algn="l" rtl="0" eaLnBrk="0" fontAlgn="base" hangingPunct="0">
        <a:spcBef>
          <a:spcPct val="20000"/>
        </a:spcBef>
        <a:spcAft>
          <a:spcPct val="0"/>
        </a:spcAft>
        <a:buFont typeface="Arial" charset="0"/>
        <a:buChar char="•"/>
        <a:defRPr sz="2800" kern="1200">
          <a:solidFill>
            <a:schemeClr val="tx1"/>
          </a:solidFill>
          <a:latin typeface="Arial" panose="020B0604020202020204" pitchFamily="34" charset="0"/>
          <a:ea typeface="+mn-ea"/>
          <a:cs typeface="Arial" panose="020B0604020202020204" pitchFamily="34" charset="0"/>
        </a:defRPr>
      </a:lvl1pPr>
      <a:lvl2pPr marL="742950" indent="-285750" algn="l" rtl="0" eaLnBrk="0" fontAlgn="base" hangingPunct="0">
        <a:spcBef>
          <a:spcPct val="20000"/>
        </a:spcBef>
        <a:spcAft>
          <a:spcPct val="0"/>
        </a:spcAft>
        <a:buFont typeface="Arial"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rtl="0" eaLnBrk="0" fontAlgn="base" hangingPunct="0">
        <a:spcBef>
          <a:spcPct val="20000"/>
        </a:spcBef>
        <a:spcAft>
          <a:spcPct val="0"/>
        </a:spcAft>
        <a:buFont typeface="Arial"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4pPr>
      <a:lvl5pPr marL="20574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xml"/><Relationship Id="rId4" Type="http://schemas.openxmlformats.org/officeDocument/2006/relationships/image" Target="../media/image7.png"/></Relationships>
</file>

<file path=ppt/slides/_rels/slide10.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13.png"/></Relationships>
</file>

<file path=ppt/slides/_rels/slide1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14.png"/></Relationships>
</file>

<file path=ppt/slides/_rels/slide12.xml.rels><?xml version="1.0" encoding="UTF-8" standalone="yes"?>
<Relationships xmlns="http://schemas.openxmlformats.org/package/2006/relationships"><Relationship Id="rId3" Type="http://schemas.openxmlformats.org/officeDocument/2006/relationships/hyperlink" Target="mailto:Jenny.Burn@hants.gov.uk" TargetMode="External"/><Relationship Id="rId7" Type="http://schemas.openxmlformats.org/officeDocument/2006/relationships/image" Target="../media/image15.png"/><Relationship Id="rId2" Type="http://schemas.openxmlformats.org/officeDocument/2006/relationships/hyperlink" Target="mailto:Jo.Lees@hants.gov.uk" TargetMode="Externa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hyperlink" Target="mailto:hias.enquiries@hants.gov.uk" TargetMode="External"/><Relationship Id="rId4" Type="http://schemas.openxmlformats.org/officeDocument/2006/relationships/hyperlink" Target="mailto:Tessa.Ingrey@hants.gov.uk"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785" t="1016" r="535"/>
          <a:stretch/>
        </p:blipFill>
        <p:spPr bwMode="auto">
          <a:xfrm>
            <a:off x="472664" y="120533"/>
            <a:ext cx="10163596" cy="651419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ctrTitle"/>
          </p:nvPr>
        </p:nvSpPr>
        <p:spPr>
          <a:xfrm>
            <a:off x="1847528" y="1628801"/>
            <a:ext cx="7772400" cy="1470025"/>
          </a:xfrm>
        </p:spPr>
        <p:txBody>
          <a:bodyPr>
            <a:normAutofit/>
          </a:bodyPr>
          <a:lstStyle/>
          <a:p>
            <a:pPr algn="l"/>
            <a:r>
              <a:rPr lang="en-GB" b="1" dirty="0"/>
              <a:t>Year 9</a:t>
            </a:r>
          </a:p>
        </p:txBody>
      </p:sp>
      <p:sp>
        <p:nvSpPr>
          <p:cNvPr id="3" name="Subtitle 2"/>
          <p:cNvSpPr>
            <a:spLocks noGrp="1"/>
          </p:cNvSpPr>
          <p:nvPr>
            <p:ph type="subTitle" idx="1"/>
          </p:nvPr>
        </p:nvSpPr>
        <p:spPr>
          <a:xfrm>
            <a:off x="1847528" y="3068960"/>
            <a:ext cx="7776864" cy="1126976"/>
          </a:xfrm>
        </p:spPr>
        <p:txBody>
          <a:bodyPr>
            <a:normAutofit/>
          </a:bodyPr>
          <a:lstStyle/>
          <a:p>
            <a:pPr algn="l"/>
            <a:r>
              <a:rPr lang="en-GB" sz="2400" b="1" dirty="0">
                <a:solidFill>
                  <a:schemeClr val="tx1"/>
                </a:solidFill>
              </a:rPr>
              <a:t>Pythagoras and trigonometry (unit 9.10)</a:t>
            </a:r>
            <a:endParaRPr lang="en-GB" sz="2400" b="1" dirty="0">
              <a:solidFill>
                <a:schemeClr val="tx1"/>
              </a:solidFill>
              <a:effectLst/>
              <a:latin typeface="Arial" panose="020B0604020202020204" pitchFamily="34" charset="0"/>
              <a:ea typeface="Calibri" panose="020F0502020204030204" pitchFamily="34" charset="0"/>
              <a:cs typeface="Times New Roman" panose="02020603050405020304" pitchFamily="18" charset="0"/>
            </a:endParaRPr>
          </a:p>
          <a:p>
            <a:pPr marL="285750" indent="-285750" algn="l">
              <a:buFont typeface="Arial" panose="020B0604020202020204" pitchFamily="34" charset="0"/>
              <a:buChar char="•"/>
            </a:pPr>
            <a:r>
              <a:rPr lang="en-GB" sz="1800" b="1"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Use Pythagoras Theorem and trigonometric ratios in similar triangles to solve problems involving right-angled triangles </a:t>
            </a:r>
            <a:endParaRPr lang="en-GB" sz="2200" b="1" dirty="0">
              <a:solidFill>
                <a:schemeClr val="tx1"/>
              </a:solidFill>
            </a:endParaRPr>
          </a:p>
          <a:p>
            <a:pPr marL="342900" lvl="0" indent="-342900" algn="l">
              <a:lnSpc>
                <a:spcPct val="107000"/>
              </a:lnSpc>
              <a:spcAft>
                <a:spcPts val="800"/>
              </a:spcAft>
              <a:buFont typeface="Symbol" panose="05050102010706020507" pitchFamily="18" charset="2"/>
              <a:buChar char=""/>
            </a:pPr>
            <a:endParaRPr lang="en-GB" sz="2400" b="1" i="1" dirty="0">
              <a:solidFill>
                <a:schemeClr val="tx1"/>
              </a:solidFill>
              <a:latin typeface="+mj-lt"/>
            </a:endParaRPr>
          </a:p>
        </p:txBody>
      </p:sp>
      <p:sp>
        <p:nvSpPr>
          <p:cNvPr id="4" name="Subtitle 2"/>
          <p:cNvSpPr txBox="1">
            <a:spLocks/>
          </p:cNvSpPr>
          <p:nvPr/>
        </p:nvSpPr>
        <p:spPr>
          <a:xfrm>
            <a:off x="1883718" y="4797152"/>
            <a:ext cx="7776864" cy="1126976"/>
          </a:xfrm>
          <a:prstGeom prst="rect">
            <a:avLst/>
          </a:prstGeom>
        </p:spPr>
        <p:txBody>
          <a:bodyPr vert="horz" lIns="91440" tIns="45720" rIns="91440" bIns="45720" rtlCol="0">
            <a:normAutofit lnSpcReduction="10000"/>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GB" sz="1200" dirty="0">
                <a:solidFill>
                  <a:schemeClr val="tx1"/>
                </a:solidFill>
                <a:latin typeface="Arial" panose="020B0604020202020204" pitchFamily="34" charset="0"/>
                <a:cs typeface="Arial" panose="020B0604020202020204" pitchFamily="34" charset="0"/>
              </a:rPr>
              <a:t>HIAS maths  Team</a:t>
            </a:r>
          </a:p>
          <a:p>
            <a:pPr algn="l"/>
            <a:r>
              <a:rPr lang="en-GB" sz="1200" dirty="0">
                <a:solidFill>
                  <a:schemeClr val="tx1"/>
                </a:solidFill>
                <a:latin typeface="Arial" panose="020B0604020202020204" pitchFamily="34" charset="0"/>
                <a:cs typeface="Arial" panose="020B0604020202020204" pitchFamily="34" charset="0"/>
              </a:rPr>
              <a:t>Spring 2021</a:t>
            </a:r>
          </a:p>
          <a:p>
            <a:pPr algn="l"/>
            <a:r>
              <a:rPr lang="en-GB" sz="1200" dirty="0">
                <a:solidFill>
                  <a:schemeClr val="tx1"/>
                </a:solidFill>
                <a:latin typeface="Arial" panose="020B0604020202020204" pitchFamily="34" charset="0"/>
                <a:cs typeface="Arial" panose="020B0604020202020204" pitchFamily="34" charset="0"/>
              </a:rPr>
              <a:t>Final version</a:t>
            </a:r>
          </a:p>
          <a:p>
            <a:pPr algn="l"/>
            <a:endParaRPr lang="en-GB" sz="1400" dirty="0">
              <a:solidFill>
                <a:schemeClr val="tx1"/>
              </a:solidFill>
              <a:latin typeface="Arial" panose="020B0604020202020204" pitchFamily="34" charset="0"/>
              <a:cs typeface="Arial" panose="020B0604020202020204" pitchFamily="34" charset="0"/>
            </a:endParaRPr>
          </a:p>
          <a:p>
            <a:pPr algn="l"/>
            <a:r>
              <a:rPr lang="en-GB" sz="1200" dirty="0">
                <a:solidFill>
                  <a:schemeClr val="tx1"/>
                </a:solidFill>
                <a:latin typeface="Arial" panose="020B0604020202020204" pitchFamily="34" charset="0"/>
                <a:cs typeface="Arial" panose="020B0604020202020204" pitchFamily="34" charset="0"/>
              </a:rPr>
              <a:t>© Hampshire County Council</a:t>
            </a:r>
          </a:p>
          <a:p>
            <a:pPr algn="l"/>
            <a:endParaRPr lang="en-GB" sz="1400" dirty="0">
              <a:solidFill>
                <a:schemeClr val="tx1"/>
              </a:solidFill>
              <a:latin typeface="Arial" panose="020B0604020202020204" pitchFamily="34" charset="0"/>
              <a:cs typeface="Arial" panose="020B0604020202020204" pitchFamily="34" charset="0"/>
            </a:endParaRPr>
          </a:p>
        </p:txBody>
      </p:sp>
      <p:pic>
        <p:nvPicPr>
          <p:cNvPr id="6" name="Picture 5"/>
          <p:cNvPicPr/>
          <p:nvPr/>
        </p:nvPicPr>
        <p:blipFill>
          <a:blip r:embed="rId3">
            <a:extLst>
              <a:ext uri="{28A0092B-C50C-407E-A947-70E740481C1C}">
                <a14:useLocalDpi xmlns:a14="http://schemas.microsoft.com/office/drawing/2010/main" val="0"/>
              </a:ext>
            </a:extLst>
          </a:blip>
          <a:srcRect/>
          <a:stretch>
            <a:fillRect/>
          </a:stretch>
        </p:blipFill>
        <p:spPr bwMode="auto">
          <a:xfrm>
            <a:off x="9789537" y="323225"/>
            <a:ext cx="2139950" cy="835025"/>
          </a:xfrm>
          <a:prstGeom prst="rect">
            <a:avLst/>
          </a:prstGeom>
          <a:noFill/>
        </p:spPr>
      </p:pic>
      <p:pic>
        <p:nvPicPr>
          <p:cNvPr id="7" name="Picture 6"/>
          <p:cNvPicPr/>
          <p:nvPr/>
        </p:nvPicPr>
        <p:blipFill>
          <a:blip r:embed="rId4">
            <a:extLst>
              <a:ext uri="{28A0092B-C50C-407E-A947-70E740481C1C}">
                <a14:useLocalDpi xmlns:a14="http://schemas.microsoft.com/office/drawing/2010/main" val="0"/>
              </a:ext>
            </a:extLst>
          </a:blip>
          <a:srcRect/>
          <a:stretch>
            <a:fillRect/>
          </a:stretch>
        </p:blipFill>
        <p:spPr bwMode="auto">
          <a:xfrm>
            <a:off x="8355841" y="6052700"/>
            <a:ext cx="1951355" cy="504825"/>
          </a:xfrm>
          <a:prstGeom prst="rect">
            <a:avLst/>
          </a:prstGeom>
          <a:noFill/>
          <a:ln>
            <a:noFill/>
          </a:ln>
        </p:spPr>
      </p:pic>
      <p:sp>
        <p:nvSpPr>
          <p:cNvPr id="9" name="Text Box 2">
            <a:extLst>
              <a:ext uri="{FF2B5EF4-FFF2-40B4-BE49-F238E27FC236}">
                <a16:creationId xmlns:a16="http://schemas.microsoft.com/office/drawing/2014/main" id="{F7241127-A1E3-4953-ACD2-C403C58C0D98}"/>
              </a:ext>
            </a:extLst>
          </p:cNvPr>
          <p:cNvSpPr txBox="1">
            <a:spLocks noChangeArrowheads="1"/>
          </p:cNvSpPr>
          <p:nvPr/>
        </p:nvSpPr>
        <p:spPr bwMode="auto">
          <a:xfrm>
            <a:off x="1621105" y="982672"/>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Tree>
    <p:extLst>
      <p:ext uri="{BB962C8B-B14F-4D97-AF65-F5344CB8AC3E}">
        <p14:creationId xmlns:p14="http://schemas.microsoft.com/office/powerpoint/2010/main" val="42842453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a:extLst>
              <a:ext uri="{FF2B5EF4-FFF2-40B4-BE49-F238E27FC236}">
                <a16:creationId xmlns:a16="http://schemas.microsoft.com/office/drawing/2014/main" id="{AF0A47A0-7E0A-4A8E-8997-9E81565BC090}"/>
              </a:ext>
            </a:extLst>
          </p:cNvPr>
          <p:cNvSpPr txBox="1">
            <a:spLocks noChangeArrowheads="1"/>
          </p:cNvSpPr>
          <p:nvPr/>
        </p:nvSpPr>
        <p:spPr bwMode="auto">
          <a:xfrm>
            <a:off x="121328" y="257455"/>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
        <p:nvSpPr>
          <p:cNvPr id="3" name="TextBox 2">
            <a:extLst>
              <a:ext uri="{FF2B5EF4-FFF2-40B4-BE49-F238E27FC236}">
                <a16:creationId xmlns:a16="http://schemas.microsoft.com/office/drawing/2014/main" id="{BEEF3A05-95C8-4ED3-984B-4CE0DE635396}"/>
              </a:ext>
            </a:extLst>
          </p:cNvPr>
          <p:cNvSpPr txBox="1"/>
          <p:nvPr/>
        </p:nvSpPr>
        <p:spPr>
          <a:xfrm>
            <a:off x="6339155" y="5840858"/>
            <a:ext cx="3760341" cy="369332"/>
          </a:xfrm>
          <a:prstGeom prst="rect">
            <a:avLst/>
          </a:prstGeom>
          <a:noFill/>
        </p:spPr>
        <p:txBody>
          <a:bodyPr wrap="square" rtlCol="0">
            <a:spAutoFit/>
          </a:bodyPr>
          <a:lstStyle/>
          <a:p>
            <a:r>
              <a:rPr lang="en-GB" dirty="0">
                <a:solidFill>
                  <a:srgbClr val="00B0F0"/>
                </a:solidFill>
              </a:rPr>
              <a:t>Adapted from NCETM</a:t>
            </a:r>
          </a:p>
        </p:txBody>
      </p:sp>
      <p:sp>
        <p:nvSpPr>
          <p:cNvPr id="6" name="TextBox 5">
            <a:extLst>
              <a:ext uri="{FF2B5EF4-FFF2-40B4-BE49-F238E27FC236}">
                <a16:creationId xmlns:a16="http://schemas.microsoft.com/office/drawing/2014/main" id="{3CD471FC-4FAA-4780-B3C4-B0704EA0CEE1}"/>
              </a:ext>
            </a:extLst>
          </p:cNvPr>
          <p:cNvSpPr txBox="1"/>
          <p:nvPr/>
        </p:nvSpPr>
        <p:spPr>
          <a:xfrm>
            <a:off x="729465" y="1181528"/>
            <a:ext cx="5609690" cy="646331"/>
          </a:xfrm>
          <a:prstGeom prst="rect">
            <a:avLst/>
          </a:prstGeom>
          <a:noFill/>
        </p:spPr>
        <p:txBody>
          <a:bodyPr wrap="square" rtlCol="0">
            <a:spAutoFit/>
          </a:bodyPr>
          <a:lstStyle/>
          <a:p>
            <a:r>
              <a:rPr lang="en-GB" dirty="0"/>
              <a:t>Use the relevant values in the table (or using your calculator) find the missing side lengths </a:t>
            </a:r>
          </a:p>
        </p:txBody>
      </p:sp>
      <p:pic>
        <p:nvPicPr>
          <p:cNvPr id="7" name="Picture 6">
            <a:extLst>
              <a:ext uri="{FF2B5EF4-FFF2-40B4-BE49-F238E27FC236}">
                <a16:creationId xmlns:a16="http://schemas.microsoft.com/office/drawing/2014/main" id="{E3135DA0-1D16-4BD4-B90D-480519D28058}"/>
              </a:ext>
            </a:extLst>
          </p:cNvPr>
          <p:cNvPicPr>
            <a:picLocks noChangeAspect="1"/>
          </p:cNvPicPr>
          <p:nvPr/>
        </p:nvPicPr>
        <p:blipFill rotWithShape="1">
          <a:blip r:embed="rId3"/>
          <a:srcRect t="11894"/>
          <a:stretch/>
        </p:blipFill>
        <p:spPr>
          <a:xfrm>
            <a:off x="534256" y="1827859"/>
            <a:ext cx="4142195" cy="3919053"/>
          </a:xfrm>
          <a:prstGeom prst="rect">
            <a:avLst/>
          </a:prstGeom>
        </p:spPr>
      </p:pic>
      <p:pic>
        <p:nvPicPr>
          <p:cNvPr id="9" name="Picture 8">
            <a:extLst>
              <a:ext uri="{FF2B5EF4-FFF2-40B4-BE49-F238E27FC236}">
                <a16:creationId xmlns:a16="http://schemas.microsoft.com/office/drawing/2014/main" id="{CDA5626A-E37C-4604-AC93-7FC952863AD5}"/>
              </a:ext>
            </a:extLst>
          </p:cNvPr>
          <p:cNvPicPr>
            <a:picLocks noChangeAspect="1"/>
          </p:cNvPicPr>
          <p:nvPr/>
        </p:nvPicPr>
        <p:blipFill rotWithShape="1">
          <a:blip r:embed="rId4"/>
          <a:srcRect l="2095"/>
          <a:stretch/>
        </p:blipFill>
        <p:spPr>
          <a:xfrm>
            <a:off x="6174769" y="961540"/>
            <a:ext cx="3681572" cy="4934919"/>
          </a:xfrm>
          <a:prstGeom prst="rect">
            <a:avLst/>
          </a:prstGeom>
        </p:spPr>
      </p:pic>
    </p:spTree>
    <p:extLst>
      <p:ext uri="{BB962C8B-B14F-4D97-AF65-F5344CB8AC3E}">
        <p14:creationId xmlns:p14="http://schemas.microsoft.com/office/powerpoint/2010/main" val="28655614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a:extLst>
              <a:ext uri="{FF2B5EF4-FFF2-40B4-BE49-F238E27FC236}">
                <a16:creationId xmlns:a16="http://schemas.microsoft.com/office/drawing/2014/main" id="{AF0A47A0-7E0A-4A8E-8997-9E81565BC090}"/>
              </a:ext>
            </a:extLst>
          </p:cNvPr>
          <p:cNvSpPr txBox="1">
            <a:spLocks noChangeArrowheads="1"/>
          </p:cNvSpPr>
          <p:nvPr/>
        </p:nvSpPr>
        <p:spPr bwMode="auto">
          <a:xfrm>
            <a:off x="121328" y="257455"/>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
        <p:nvSpPr>
          <p:cNvPr id="3" name="TextBox 2">
            <a:extLst>
              <a:ext uri="{FF2B5EF4-FFF2-40B4-BE49-F238E27FC236}">
                <a16:creationId xmlns:a16="http://schemas.microsoft.com/office/drawing/2014/main" id="{BEEF3A05-95C8-4ED3-984B-4CE0DE635396}"/>
              </a:ext>
            </a:extLst>
          </p:cNvPr>
          <p:cNvSpPr txBox="1"/>
          <p:nvPr/>
        </p:nvSpPr>
        <p:spPr>
          <a:xfrm>
            <a:off x="6339155" y="5840858"/>
            <a:ext cx="3760341" cy="369332"/>
          </a:xfrm>
          <a:prstGeom prst="rect">
            <a:avLst/>
          </a:prstGeom>
          <a:noFill/>
        </p:spPr>
        <p:txBody>
          <a:bodyPr wrap="square" rtlCol="0">
            <a:spAutoFit/>
          </a:bodyPr>
          <a:lstStyle/>
          <a:p>
            <a:r>
              <a:rPr lang="en-GB" dirty="0">
                <a:solidFill>
                  <a:srgbClr val="00B0F0"/>
                </a:solidFill>
              </a:rPr>
              <a:t>Adapted from NCETM</a:t>
            </a:r>
          </a:p>
        </p:txBody>
      </p:sp>
      <p:sp>
        <p:nvSpPr>
          <p:cNvPr id="6" name="TextBox 5">
            <a:extLst>
              <a:ext uri="{FF2B5EF4-FFF2-40B4-BE49-F238E27FC236}">
                <a16:creationId xmlns:a16="http://schemas.microsoft.com/office/drawing/2014/main" id="{3CD471FC-4FAA-4780-B3C4-B0704EA0CEE1}"/>
              </a:ext>
            </a:extLst>
          </p:cNvPr>
          <p:cNvSpPr txBox="1"/>
          <p:nvPr/>
        </p:nvSpPr>
        <p:spPr>
          <a:xfrm>
            <a:off x="729465" y="1181528"/>
            <a:ext cx="5609690" cy="646331"/>
          </a:xfrm>
          <a:prstGeom prst="rect">
            <a:avLst/>
          </a:prstGeom>
          <a:noFill/>
        </p:spPr>
        <p:txBody>
          <a:bodyPr wrap="square" rtlCol="0">
            <a:spAutoFit/>
          </a:bodyPr>
          <a:lstStyle/>
          <a:p>
            <a:r>
              <a:rPr lang="en-GB" dirty="0"/>
              <a:t>Use the relevant values in the table (or using your calculator) find the missing side lengths </a:t>
            </a:r>
          </a:p>
        </p:txBody>
      </p:sp>
      <p:pic>
        <p:nvPicPr>
          <p:cNvPr id="7" name="Picture 6">
            <a:extLst>
              <a:ext uri="{FF2B5EF4-FFF2-40B4-BE49-F238E27FC236}">
                <a16:creationId xmlns:a16="http://schemas.microsoft.com/office/drawing/2014/main" id="{E3135DA0-1D16-4BD4-B90D-480519D28058}"/>
              </a:ext>
            </a:extLst>
          </p:cNvPr>
          <p:cNvPicPr>
            <a:picLocks noChangeAspect="1"/>
          </p:cNvPicPr>
          <p:nvPr/>
        </p:nvPicPr>
        <p:blipFill rotWithShape="1">
          <a:blip r:embed="rId3"/>
          <a:srcRect t="11894"/>
          <a:stretch/>
        </p:blipFill>
        <p:spPr>
          <a:xfrm>
            <a:off x="534256" y="1827859"/>
            <a:ext cx="4142195" cy="3919053"/>
          </a:xfrm>
          <a:prstGeom prst="rect">
            <a:avLst/>
          </a:prstGeom>
        </p:spPr>
      </p:pic>
      <p:pic>
        <p:nvPicPr>
          <p:cNvPr id="5" name="Picture 4">
            <a:extLst>
              <a:ext uri="{FF2B5EF4-FFF2-40B4-BE49-F238E27FC236}">
                <a16:creationId xmlns:a16="http://schemas.microsoft.com/office/drawing/2014/main" id="{0262A5DE-B77F-40D3-9348-987BD96332DD}"/>
              </a:ext>
            </a:extLst>
          </p:cNvPr>
          <p:cNvPicPr>
            <a:picLocks noChangeAspect="1"/>
          </p:cNvPicPr>
          <p:nvPr/>
        </p:nvPicPr>
        <p:blipFill rotWithShape="1">
          <a:blip r:embed="rId4"/>
          <a:srcRect l="1620" b="26289"/>
          <a:stretch/>
        </p:blipFill>
        <p:spPr>
          <a:xfrm>
            <a:off x="6534364" y="1365420"/>
            <a:ext cx="3078822" cy="3730562"/>
          </a:xfrm>
          <a:prstGeom prst="rect">
            <a:avLst/>
          </a:prstGeom>
        </p:spPr>
      </p:pic>
    </p:spTree>
    <p:extLst>
      <p:ext uri="{BB962C8B-B14F-4D97-AF65-F5344CB8AC3E}">
        <p14:creationId xmlns:p14="http://schemas.microsoft.com/office/powerpoint/2010/main" val="30532744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1981200" y="836712"/>
            <a:ext cx="8229600" cy="580926"/>
          </a:xfrm>
        </p:spPr>
        <p:txBody>
          <a:bodyPr>
            <a:normAutofit/>
          </a:bodyPr>
          <a:lstStyle/>
          <a:p>
            <a:pPr algn="l"/>
            <a:r>
              <a:rPr lang="en-GB" sz="2800" b="1" dirty="0"/>
              <a:t>HIAS Maths team</a:t>
            </a:r>
          </a:p>
        </p:txBody>
      </p:sp>
      <p:sp>
        <p:nvSpPr>
          <p:cNvPr id="3" name="Content Placeholder 2">
            <a:extLst>
              <a:ext uri="{FF2B5EF4-FFF2-40B4-BE49-F238E27FC236}">
                <a16:creationId xmlns:a16="http://schemas.microsoft.com/office/drawing/2014/main" id="{37315FA5-D23A-4E53-9E19-A45B7DE6E9B2}"/>
              </a:ext>
            </a:extLst>
          </p:cNvPr>
          <p:cNvSpPr>
            <a:spLocks noGrp="1"/>
          </p:cNvSpPr>
          <p:nvPr>
            <p:ph idx="1"/>
          </p:nvPr>
        </p:nvSpPr>
        <p:spPr>
          <a:xfrm>
            <a:off x="1402672" y="1600201"/>
            <a:ext cx="10049522" cy="4061047"/>
          </a:xfrm>
        </p:spPr>
        <p:txBody>
          <a:bodyPr>
            <a:noAutofit/>
          </a:bodyPr>
          <a:lstStyle/>
          <a:p>
            <a:pPr marL="0" indent="0">
              <a:buNone/>
            </a:pPr>
            <a:r>
              <a:rPr lang="en-GB" sz="1800" dirty="0"/>
              <a:t>The HIAS maths team offer a wide range of high-quality services to support schools in improving outcomes for learners, including courses, bespoke consultancy and in-house training.  </a:t>
            </a:r>
          </a:p>
          <a:p>
            <a:pPr marL="0" indent="0">
              <a:buNone/>
            </a:pPr>
            <a:endParaRPr lang="en-GB" sz="1800" dirty="0"/>
          </a:p>
          <a:p>
            <a:pPr marL="0" indent="0">
              <a:buNone/>
            </a:pPr>
            <a:r>
              <a:rPr lang="en-GB" sz="1800" dirty="0"/>
              <a:t>For further details, please contact any member of the secondary maths team:</a:t>
            </a:r>
          </a:p>
          <a:p>
            <a:pPr marL="0" indent="0">
              <a:buNone/>
            </a:pPr>
            <a:r>
              <a:rPr lang="en-GB" sz="1800" dirty="0"/>
              <a:t>	Jo Lees: </a:t>
            </a:r>
            <a:r>
              <a:rPr lang="en-GB" sz="1800" dirty="0">
                <a:hlinkClick r:id="rId2"/>
              </a:rPr>
              <a:t>Jo.Lees@hants.gov.uk</a:t>
            </a:r>
            <a:endParaRPr lang="en-GB" sz="1800" dirty="0"/>
          </a:p>
          <a:p>
            <a:pPr marL="0" indent="0">
              <a:buNone/>
            </a:pPr>
            <a:r>
              <a:rPr lang="en-GB" sz="1800" dirty="0"/>
              <a:t>	Jenny Burn: </a:t>
            </a:r>
            <a:r>
              <a:rPr lang="en-GB" sz="1800" dirty="0">
                <a:hlinkClick r:id="rId3"/>
              </a:rPr>
              <a:t>Jenny.Burn@hants.gov.uk</a:t>
            </a:r>
            <a:endParaRPr lang="en-GB" sz="1800" dirty="0"/>
          </a:p>
          <a:p>
            <a:pPr marL="0" indent="0">
              <a:buNone/>
            </a:pPr>
            <a:r>
              <a:rPr lang="en-GB" sz="1800" dirty="0"/>
              <a:t>	Tessa Ingrey: </a:t>
            </a:r>
            <a:r>
              <a:rPr lang="en-GB" sz="1800" dirty="0">
                <a:hlinkClick r:id="rId4"/>
              </a:rPr>
              <a:t>Tessa.Ingrey@hants.gov.uk</a:t>
            </a:r>
            <a:endParaRPr lang="en-GB" sz="1800" dirty="0"/>
          </a:p>
          <a:p>
            <a:pPr marL="0" indent="0">
              <a:buNone/>
            </a:pPr>
            <a:endParaRPr lang="en-GB" sz="1800" dirty="0"/>
          </a:p>
          <a:p>
            <a:pPr marL="0" indent="0">
              <a:buNone/>
            </a:pPr>
            <a:r>
              <a:rPr lang="en-GB" sz="1800" dirty="0"/>
              <a:t>For further details on the full range of services available please contact us using the following details:</a:t>
            </a:r>
          </a:p>
          <a:p>
            <a:pPr marL="0" indent="0">
              <a:buNone/>
            </a:pPr>
            <a:r>
              <a:rPr lang="en-GB" sz="1800" dirty="0"/>
              <a:t> </a:t>
            </a:r>
          </a:p>
          <a:p>
            <a:pPr marL="0" indent="0">
              <a:buNone/>
            </a:pPr>
            <a:r>
              <a:rPr lang="en-GB" sz="1800" dirty="0"/>
              <a:t>Tel: 01962 874820 or email: hias.enquiries@hants.gov.uk </a:t>
            </a:r>
          </a:p>
          <a:p>
            <a:pPr marL="0" indent="0">
              <a:buNone/>
            </a:pPr>
            <a:endParaRPr lang="en-GB" sz="2000" dirty="0"/>
          </a:p>
          <a:p>
            <a:pPr marL="0" indent="0">
              <a:buNone/>
            </a:pPr>
            <a:endParaRPr lang="en-GB" sz="2000" dirty="0"/>
          </a:p>
          <a:p>
            <a:pPr marL="0" indent="0">
              <a:buNone/>
            </a:pPr>
            <a:endParaRPr lang="en-GB" sz="2000" dirty="0"/>
          </a:p>
          <a:p>
            <a:pPr marL="0" indent="0">
              <a:buNone/>
            </a:pPr>
            <a:endParaRPr lang="en-GB" sz="2000" dirty="0"/>
          </a:p>
          <a:p>
            <a:pPr marL="0" indent="0">
              <a:buNone/>
            </a:pPr>
            <a:endParaRPr lang="en-GB" sz="2000" dirty="0"/>
          </a:p>
          <a:p>
            <a:pPr marL="0" indent="0">
              <a:buNone/>
            </a:pPr>
            <a:endParaRPr lang="en-GB" sz="2000" dirty="0"/>
          </a:p>
          <a:p>
            <a:pPr marL="0" indent="0">
              <a:buNone/>
            </a:pPr>
            <a:r>
              <a:rPr lang="en-GB" sz="2000" dirty="0"/>
              <a:t>For further details on the full range of services available please contact us using the following details:</a:t>
            </a:r>
          </a:p>
          <a:p>
            <a:pPr marL="0" indent="0">
              <a:buNone/>
            </a:pPr>
            <a:r>
              <a:rPr lang="en-GB" sz="2000" dirty="0"/>
              <a:t> </a:t>
            </a:r>
          </a:p>
          <a:p>
            <a:pPr marL="0" indent="0">
              <a:buNone/>
            </a:pPr>
            <a:r>
              <a:rPr lang="en-GB" sz="2000" dirty="0"/>
              <a:t>Tel: 01962 874820 or email: </a:t>
            </a:r>
            <a:r>
              <a:rPr lang="en-GB" sz="2000" u="sng" dirty="0">
                <a:hlinkClick r:id="rId5"/>
              </a:rPr>
              <a:t>hias.enquiries@hants.gov.uk</a:t>
            </a:r>
            <a:r>
              <a:rPr lang="en-GB" sz="2000" dirty="0"/>
              <a:t> </a:t>
            </a:r>
          </a:p>
        </p:txBody>
      </p:sp>
      <p:pic>
        <p:nvPicPr>
          <p:cNvPr id="4" name="Picture 3">
            <a:extLst>
              <a:ext uri="{FF2B5EF4-FFF2-40B4-BE49-F238E27FC236}">
                <a16:creationId xmlns:a16="http://schemas.microsoft.com/office/drawing/2014/main" id="{EF9214C5-B01F-45DC-B050-A3009F4A4ED9}"/>
              </a:ext>
            </a:extLst>
          </p:cNvPr>
          <p:cNvPicPr/>
          <p:nvPr/>
        </p:nvPicPr>
        <p:blipFill>
          <a:blip r:embed="rId6">
            <a:extLst>
              <a:ext uri="{28A0092B-C50C-407E-A947-70E740481C1C}">
                <a14:useLocalDpi xmlns:a14="http://schemas.microsoft.com/office/drawing/2010/main" val="0"/>
              </a:ext>
            </a:extLst>
          </a:blip>
          <a:srcRect/>
          <a:stretch>
            <a:fillRect/>
          </a:stretch>
        </p:blipFill>
        <p:spPr bwMode="auto">
          <a:xfrm>
            <a:off x="1554578" y="6353176"/>
            <a:ext cx="1951355" cy="504825"/>
          </a:xfrm>
          <a:prstGeom prst="rect">
            <a:avLst/>
          </a:prstGeom>
          <a:noFill/>
          <a:ln>
            <a:noFill/>
          </a:ln>
        </p:spPr>
      </p:pic>
      <p:pic>
        <p:nvPicPr>
          <p:cNvPr id="7" name="Picture 2" descr="image001">
            <a:extLst>
              <a:ext uri="{FF2B5EF4-FFF2-40B4-BE49-F238E27FC236}">
                <a16:creationId xmlns:a16="http://schemas.microsoft.com/office/drawing/2014/main" id="{A1225777-4001-4A53-9C8C-6F01F7A2524C}"/>
              </a:ext>
            </a:extLst>
          </p:cNvPr>
          <p:cNvPicPr>
            <a:picLocks noChangeAspect="1" noChangeArrowheads="1"/>
          </p:cNvPicPr>
          <p:nvPr/>
        </p:nvPicPr>
        <p:blipFill rotWithShape="1">
          <a:blip r:embed="rId7">
            <a:extLst>
              <a:ext uri="{28A0092B-C50C-407E-A947-70E740481C1C}">
                <a14:useLocalDpi xmlns:a14="http://schemas.microsoft.com/office/drawing/2010/main" val="0"/>
              </a:ext>
            </a:extLst>
          </a:blip>
          <a:srcRect l="25046" t="17177" r="11766" b="27104"/>
          <a:stretch/>
        </p:blipFill>
        <p:spPr bwMode="auto">
          <a:xfrm>
            <a:off x="9112668" y="5517232"/>
            <a:ext cx="1555333" cy="13407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 Box 2">
            <a:extLst>
              <a:ext uri="{FF2B5EF4-FFF2-40B4-BE49-F238E27FC236}">
                <a16:creationId xmlns:a16="http://schemas.microsoft.com/office/drawing/2014/main" id="{1B487DCA-45D9-4B74-AC20-F64217D74BE1}"/>
              </a:ext>
            </a:extLst>
          </p:cNvPr>
          <p:cNvSpPr txBox="1">
            <a:spLocks noChangeArrowheads="1"/>
          </p:cNvSpPr>
          <p:nvPr/>
        </p:nvSpPr>
        <p:spPr bwMode="auto">
          <a:xfrm>
            <a:off x="485312" y="302994"/>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Tree>
    <p:extLst>
      <p:ext uri="{BB962C8B-B14F-4D97-AF65-F5344CB8AC3E}">
        <p14:creationId xmlns:p14="http://schemas.microsoft.com/office/powerpoint/2010/main" val="27129332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1B08BC7-3958-4725-9814-E8937628E8C6}"/>
              </a:ext>
            </a:extLst>
          </p:cNvPr>
          <p:cNvSpPr>
            <a:spLocks noGrp="1"/>
          </p:cNvSpPr>
          <p:nvPr>
            <p:ph idx="1"/>
          </p:nvPr>
        </p:nvSpPr>
        <p:spPr>
          <a:xfrm>
            <a:off x="210104" y="1254125"/>
            <a:ext cx="11499542" cy="4349750"/>
          </a:xfrm>
        </p:spPr>
        <p:txBody>
          <a:bodyPr/>
          <a:lstStyle/>
          <a:p>
            <a:pPr marL="0" indent="0">
              <a:buNone/>
            </a:pPr>
            <a:r>
              <a:rPr lang="en-GB" sz="1600" dirty="0"/>
              <a:t>These slides are intended to support teachers and students with a blended approach to learning, either in-class or online. The tasks are intended to form part of a learning journey and could be the basis of either one lesson or a short sequence of connected lessons. </a:t>
            </a:r>
          </a:p>
          <a:p>
            <a:pPr marL="0" indent="0">
              <a:buNone/>
            </a:pPr>
            <a:endParaRPr lang="en-GB" sz="1600" dirty="0"/>
          </a:p>
          <a:p>
            <a:pPr marL="0" indent="0">
              <a:buNone/>
            </a:pPr>
            <a:r>
              <a:rPr lang="en-GB" sz="1600" dirty="0"/>
              <a:t>Teachers should delete, change and add slides to suit the needs of their students. Extra slides with personalised prompts and appropriate examples based on previous teaching may be suitable. When changing the slide-deck, teachers should consider:</a:t>
            </a:r>
          </a:p>
          <a:p>
            <a:pPr lvl="1"/>
            <a:r>
              <a:rPr lang="en-GB" sz="1600" dirty="0"/>
              <a:t>Their expectations for the use of representations such as bar models, number lines, arrays and geometric diagrams.</a:t>
            </a:r>
          </a:p>
          <a:p>
            <a:pPr lvl="1"/>
            <a:r>
              <a:rPr lang="en-GB" sz="1600" dirty="0"/>
              <a:t>Which strategies and methods students should use and record when solving problems or identifying solutions. This could include a range of informal jottings and diagrams, the use of tables to record solutions systematically and formal or informal calculation methods.</a:t>
            </a:r>
          </a:p>
          <a:p>
            <a:pPr marL="0" indent="0">
              <a:buNone/>
            </a:pPr>
            <a:endParaRPr lang="en-GB" sz="1600" dirty="0"/>
          </a:p>
          <a:p>
            <a:pPr marL="0" indent="0">
              <a:buNone/>
            </a:pPr>
            <a:r>
              <a:rPr lang="en-GB" sz="1600" dirty="0"/>
              <a:t>Teachers may also wish to record a ‘voice over’ to talk students through the slides. </a:t>
            </a:r>
          </a:p>
        </p:txBody>
      </p:sp>
      <p:sp>
        <p:nvSpPr>
          <p:cNvPr id="4" name="Text Box 2">
            <a:extLst>
              <a:ext uri="{FF2B5EF4-FFF2-40B4-BE49-F238E27FC236}">
                <a16:creationId xmlns:a16="http://schemas.microsoft.com/office/drawing/2014/main" id="{8AD1D9EC-C89D-4E25-B8F7-4B64D4F88E52}"/>
              </a:ext>
            </a:extLst>
          </p:cNvPr>
          <p:cNvSpPr txBox="1">
            <a:spLocks noGrp="1" noChangeArrowheads="1"/>
          </p:cNvSpPr>
          <p:nvPr>
            <p:ph type="title"/>
          </p:nvPr>
        </p:nvSpPr>
        <p:spPr bwMode="auto">
          <a:xfrm>
            <a:off x="1444101" y="304368"/>
            <a:ext cx="6883153" cy="603682"/>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Tree>
    <p:extLst>
      <p:ext uri="{BB962C8B-B14F-4D97-AF65-F5344CB8AC3E}">
        <p14:creationId xmlns:p14="http://schemas.microsoft.com/office/powerpoint/2010/main" val="12877214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2">
            <a:extLst>
              <a:ext uri="{FF2B5EF4-FFF2-40B4-BE49-F238E27FC236}">
                <a16:creationId xmlns:a16="http://schemas.microsoft.com/office/drawing/2014/main" id="{7865E9A0-6519-4C34-A90D-9DC1AB003847}"/>
              </a:ext>
            </a:extLst>
          </p:cNvPr>
          <p:cNvSpPr txBox="1">
            <a:spLocks noChangeArrowheads="1"/>
          </p:cNvSpPr>
          <p:nvPr/>
        </p:nvSpPr>
        <p:spPr bwMode="auto">
          <a:xfrm>
            <a:off x="130206" y="506029"/>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graphicFrame>
        <p:nvGraphicFramePr>
          <p:cNvPr id="4" name="Table 3">
            <a:extLst>
              <a:ext uri="{FF2B5EF4-FFF2-40B4-BE49-F238E27FC236}">
                <a16:creationId xmlns:a16="http://schemas.microsoft.com/office/drawing/2014/main" id="{3E1255F8-DFEA-45E7-AD96-19BCB863D19A}"/>
              </a:ext>
            </a:extLst>
          </p:cNvPr>
          <p:cNvGraphicFramePr>
            <a:graphicFrameLocks noGrp="1"/>
          </p:cNvGraphicFramePr>
          <p:nvPr>
            <p:extLst>
              <p:ext uri="{D42A27DB-BD31-4B8C-83A1-F6EECF244321}">
                <p14:modId xmlns:p14="http://schemas.microsoft.com/office/powerpoint/2010/main" val="3669210709"/>
              </p:ext>
            </p:extLst>
          </p:nvPr>
        </p:nvGraphicFramePr>
        <p:xfrm>
          <a:off x="3508160" y="1221266"/>
          <a:ext cx="6132990" cy="4154170"/>
        </p:xfrm>
        <a:graphic>
          <a:graphicData uri="http://schemas.openxmlformats.org/drawingml/2006/table">
            <a:tbl>
              <a:tblPr firstRow="1" firstCol="1" bandRow="1">
                <a:tableStyleId>{5C22544A-7EE6-4342-B048-85BDC9FD1C3A}</a:tableStyleId>
              </a:tblPr>
              <a:tblGrid>
                <a:gridCol w="641087">
                  <a:extLst>
                    <a:ext uri="{9D8B030D-6E8A-4147-A177-3AD203B41FA5}">
                      <a16:colId xmlns:a16="http://schemas.microsoft.com/office/drawing/2014/main" val="2777499747"/>
                    </a:ext>
                  </a:extLst>
                </a:gridCol>
                <a:gridCol w="1472938">
                  <a:extLst>
                    <a:ext uri="{9D8B030D-6E8A-4147-A177-3AD203B41FA5}">
                      <a16:colId xmlns:a16="http://schemas.microsoft.com/office/drawing/2014/main" val="3915642422"/>
                    </a:ext>
                  </a:extLst>
                </a:gridCol>
                <a:gridCol w="4018965">
                  <a:extLst>
                    <a:ext uri="{9D8B030D-6E8A-4147-A177-3AD203B41FA5}">
                      <a16:colId xmlns:a16="http://schemas.microsoft.com/office/drawing/2014/main" val="2131575781"/>
                    </a:ext>
                  </a:extLst>
                </a:gridCol>
              </a:tblGrid>
              <a:tr h="178435">
                <a:tc gridSpan="3">
                  <a:txBody>
                    <a:bodyPr/>
                    <a:lstStyle/>
                    <a:p>
                      <a:pPr algn="ctr">
                        <a:lnSpc>
                          <a:spcPct val="115000"/>
                        </a:lnSpc>
                        <a:spcAft>
                          <a:spcPts val="100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YEAR 9: SPRING TERM OVERVIEW</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l">
                        <a:lnSpc>
                          <a:spcPct val="115000"/>
                        </a:lnSpc>
                        <a:spcAft>
                          <a:spcPts val="1000"/>
                        </a:spcAft>
                      </a:pP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l">
                        <a:lnSpc>
                          <a:spcPct val="115000"/>
                        </a:lnSpc>
                        <a:spcAft>
                          <a:spcPts val="1000"/>
                        </a:spcAft>
                      </a:pP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95748489"/>
                  </a:ext>
                </a:extLst>
              </a:tr>
              <a:tr h="0">
                <a:tc>
                  <a:txBody>
                    <a:bodyPr/>
                    <a:lstStyle/>
                    <a:p>
                      <a:pPr algn="ctr">
                        <a:lnSpc>
                          <a:spcPct val="115000"/>
                        </a:lnSpc>
                        <a:spcAft>
                          <a:spcPts val="1000"/>
                        </a:spcAft>
                      </a:pPr>
                      <a:r>
                        <a:rPr lang="en-GB" sz="1400" dirty="0">
                          <a:effectLst/>
                        </a:rPr>
                        <a:t>Week</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1000"/>
                        </a:spcAft>
                      </a:pPr>
                      <a:r>
                        <a:rPr lang="en-GB" sz="1800" b="1" dirty="0">
                          <a:solidFill>
                            <a:schemeClr val="bg1"/>
                          </a:solidFill>
                          <a:effectLst/>
                        </a:rPr>
                        <a:t>HIAS Unit</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lgn="l">
                        <a:lnSpc>
                          <a:spcPct val="115000"/>
                        </a:lnSpc>
                        <a:spcAft>
                          <a:spcPts val="1000"/>
                        </a:spcAft>
                      </a:pPr>
                      <a:r>
                        <a:rPr lang="en-GB" sz="1800" b="1" dirty="0">
                          <a:solidFill>
                            <a:schemeClr val="bg1"/>
                          </a:solidFill>
                          <a:effectLst/>
                        </a:rPr>
                        <a:t>Topic </a:t>
                      </a:r>
                      <a:endParaRPr lang="en-GB" sz="18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extLst>
                  <a:ext uri="{0D108BD9-81ED-4DB2-BD59-A6C34878D82A}">
                    <a16:rowId xmlns:a16="http://schemas.microsoft.com/office/drawing/2014/main" val="3584378734"/>
                  </a:ext>
                </a:extLst>
              </a:tr>
              <a:tr h="83820">
                <a:tc>
                  <a:txBody>
                    <a:bodyPr/>
                    <a:lstStyle/>
                    <a:p>
                      <a:pPr algn="ctr">
                        <a:lnSpc>
                          <a:spcPct val="115000"/>
                        </a:lnSpc>
                        <a:spcAft>
                          <a:spcPts val="1000"/>
                        </a:spcAft>
                      </a:pPr>
                      <a:r>
                        <a:rPr lang="en-GB" sz="1600">
                          <a:effectLst/>
                        </a:rPr>
                        <a:t>1</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1000"/>
                        </a:spcAft>
                      </a:pPr>
                      <a:r>
                        <a:rPr lang="en-GB" sz="1800" dirty="0">
                          <a:effectLst/>
                        </a:rPr>
                        <a:t>Unit 9.6</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1000"/>
                        </a:spcAft>
                      </a:pPr>
                      <a:r>
                        <a:rPr lang="en-GB" sz="1800" dirty="0">
                          <a:effectLst/>
                        </a:rPr>
                        <a:t>Probability: Sets and Venn diagrams</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24599383"/>
                  </a:ext>
                </a:extLst>
              </a:tr>
              <a:tr h="83820">
                <a:tc>
                  <a:txBody>
                    <a:bodyPr/>
                    <a:lstStyle/>
                    <a:p>
                      <a:pPr algn="ctr">
                        <a:lnSpc>
                          <a:spcPct val="115000"/>
                        </a:lnSpc>
                        <a:spcAft>
                          <a:spcPts val="1000"/>
                        </a:spcAft>
                      </a:pPr>
                      <a:r>
                        <a:rPr lang="en-GB" sz="1600">
                          <a:effectLst/>
                        </a:rPr>
                        <a:t>2</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1000"/>
                        </a:spcAft>
                      </a:pPr>
                      <a:r>
                        <a:rPr lang="en-GB" sz="1800">
                          <a:effectLst/>
                        </a:rPr>
                        <a:t>Unit 9.7</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1000"/>
                        </a:spcAft>
                      </a:pPr>
                      <a:r>
                        <a:rPr lang="en-GB" sz="1800" dirty="0">
                          <a:effectLst/>
                        </a:rPr>
                        <a:t>Statistics: Bivariate data</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59203125"/>
                  </a:ext>
                </a:extLst>
              </a:tr>
              <a:tr h="166370">
                <a:tc>
                  <a:txBody>
                    <a:bodyPr/>
                    <a:lstStyle/>
                    <a:p>
                      <a:pPr algn="ctr">
                        <a:lnSpc>
                          <a:spcPct val="115000"/>
                        </a:lnSpc>
                        <a:spcAft>
                          <a:spcPts val="1000"/>
                        </a:spcAft>
                      </a:pPr>
                      <a:r>
                        <a:rPr lang="en-GB" sz="1600">
                          <a:effectLst/>
                        </a:rPr>
                        <a:t>3</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algn="l">
                        <a:lnSpc>
                          <a:spcPct val="115000"/>
                        </a:lnSpc>
                        <a:spcAft>
                          <a:spcPts val="1000"/>
                        </a:spcAft>
                      </a:pPr>
                      <a:r>
                        <a:rPr lang="en-GB" sz="1800">
                          <a:effectLst/>
                        </a:rPr>
                        <a:t>Unit 9.8</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1000"/>
                        </a:spcAft>
                      </a:pPr>
                      <a:r>
                        <a:rPr lang="en-GB" sz="1800" dirty="0">
                          <a:effectLst/>
                        </a:rPr>
                        <a:t>Proportion: Direct</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37004694"/>
                  </a:ext>
                </a:extLst>
              </a:tr>
              <a:tr h="166370">
                <a:tc>
                  <a:txBody>
                    <a:bodyPr/>
                    <a:lstStyle/>
                    <a:p>
                      <a:pPr algn="ctr">
                        <a:lnSpc>
                          <a:spcPct val="115000"/>
                        </a:lnSpc>
                        <a:spcAft>
                          <a:spcPts val="1000"/>
                        </a:spcAft>
                      </a:pPr>
                      <a:r>
                        <a:rPr lang="en-GB" sz="1600">
                          <a:effectLst/>
                        </a:rPr>
                        <a:t>4</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GB"/>
                    </a:p>
                  </a:txBody>
                  <a:tcPr/>
                </a:tc>
                <a:tc>
                  <a:txBody>
                    <a:bodyPr/>
                    <a:lstStyle/>
                    <a:p>
                      <a:pPr algn="l">
                        <a:lnSpc>
                          <a:spcPct val="115000"/>
                        </a:lnSpc>
                        <a:spcAft>
                          <a:spcPts val="1000"/>
                        </a:spcAft>
                      </a:pPr>
                      <a:r>
                        <a:rPr lang="en-GB" sz="1800" dirty="0">
                          <a:effectLst/>
                        </a:rPr>
                        <a:t>Proportion: Indirect</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58918664"/>
                  </a:ext>
                </a:extLst>
              </a:tr>
              <a:tr h="166370">
                <a:tc>
                  <a:txBody>
                    <a:bodyPr/>
                    <a:lstStyle/>
                    <a:p>
                      <a:pPr algn="ctr">
                        <a:lnSpc>
                          <a:spcPct val="115000"/>
                        </a:lnSpc>
                        <a:spcAft>
                          <a:spcPts val="1000"/>
                        </a:spcAft>
                      </a:pPr>
                      <a:r>
                        <a:rPr lang="en-GB" sz="1600">
                          <a:effectLst/>
                        </a:rPr>
                        <a:t>5</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GB"/>
                    </a:p>
                  </a:txBody>
                  <a:tcPr/>
                </a:tc>
                <a:tc>
                  <a:txBody>
                    <a:bodyPr/>
                    <a:lstStyle/>
                    <a:p>
                      <a:pPr algn="l">
                        <a:lnSpc>
                          <a:spcPct val="115000"/>
                        </a:lnSpc>
                        <a:spcAft>
                          <a:spcPts val="1000"/>
                        </a:spcAft>
                      </a:pPr>
                      <a:r>
                        <a:rPr lang="en-GB" sz="1800" dirty="0">
                          <a:effectLst/>
                        </a:rPr>
                        <a:t>Powers and roots</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53502161"/>
                  </a:ext>
                </a:extLst>
              </a:tr>
              <a:tr h="166370">
                <a:tc>
                  <a:txBody>
                    <a:bodyPr/>
                    <a:lstStyle/>
                    <a:p>
                      <a:pPr algn="ctr">
                        <a:lnSpc>
                          <a:spcPct val="115000"/>
                        </a:lnSpc>
                        <a:spcAft>
                          <a:spcPts val="1000"/>
                        </a:spcAft>
                      </a:pPr>
                      <a:r>
                        <a:rPr lang="en-GB" sz="1600">
                          <a:effectLst/>
                        </a:rPr>
                        <a:t> </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1000"/>
                        </a:spcAft>
                      </a:pPr>
                      <a:r>
                        <a:rPr lang="en-GB" sz="1800">
                          <a:effectLst/>
                        </a:rPr>
                        <a:t>Half term</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1000"/>
                        </a:spcAft>
                      </a:pPr>
                      <a:r>
                        <a:rPr lang="en-GB" sz="1800" dirty="0">
                          <a:effectLst/>
                        </a:rPr>
                        <a:t>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8457634"/>
                  </a:ext>
                </a:extLst>
              </a:tr>
              <a:tr h="154305">
                <a:tc>
                  <a:txBody>
                    <a:bodyPr/>
                    <a:lstStyle/>
                    <a:p>
                      <a:pPr algn="ctr">
                        <a:lnSpc>
                          <a:spcPct val="115000"/>
                        </a:lnSpc>
                        <a:spcAft>
                          <a:spcPts val="1000"/>
                        </a:spcAft>
                      </a:pPr>
                      <a:r>
                        <a:rPr lang="en-GB" sz="1600" dirty="0">
                          <a:effectLst/>
                        </a:rPr>
                        <a:t>6</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l">
                        <a:lnSpc>
                          <a:spcPct val="115000"/>
                        </a:lnSpc>
                        <a:spcAft>
                          <a:spcPts val="1000"/>
                        </a:spcAft>
                      </a:pPr>
                      <a:r>
                        <a:rPr lang="en-GB" sz="1800">
                          <a:effectLst/>
                        </a:rPr>
                        <a:t>Unit 9.9 </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1000"/>
                        </a:spcAft>
                      </a:pPr>
                      <a:r>
                        <a:rPr lang="en-GB" sz="1800" dirty="0">
                          <a:effectLst/>
                        </a:rPr>
                        <a:t>Approximation</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37441791"/>
                  </a:ext>
                </a:extLst>
              </a:tr>
              <a:tr h="154305">
                <a:tc>
                  <a:txBody>
                    <a:bodyPr/>
                    <a:lstStyle/>
                    <a:p>
                      <a:pPr algn="ctr">
                        <a:lnSpc>
                          <a:spcPct val="115000"/>
                        </a:lnSpc>
                        <a:spcAft>
                          <a:spcPts val="1000"/>
                        </a:spcAft>
                      </a:pPr>
                      <a:r>
                        <a:rPr lang="en-GB" sz="1600" dirty="0">
                          <a:effectLst/>
                        </a:rPr>
                        <a:t>7</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GB"/>
                    </a:p>
                  </a:txBody>
                  <a:tcPr/>
                </a:tc>
                <a:tc>
                  <a:txBody>
                    <a:bodyPr/>
                    <a:lstStyle/>
                    <a:p>
                      <a:pPr algn="l">
                        <a:lnSpc>
                          <a:spcPct val="115000"/>
                        </a:lnSpc>
                        <a:spcAft>
                          <a:spcPts val="1000"/>
                        </a:spcAft>
                      </a:pPr>
                      <a:r>
                        <a:rPr lang="en-GB" sz="1800" dirty="0">
                          <a:effectLst/>
                        </a:rPr>
                        <a:t>Compound units</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07990451"/>
                  </a:ext>
                </a:extLst>
              </a:tr>
              <a:tr h="166370">
                <a:tc>
                  <a:txBody>
                    <a:bodyPr/>
                    <a:lstStyle/>
                    <a:p>
                      <a:pPr algn="ctr">
                        <a:lnSpc>
                          <a:spcPct val="115000"/>
                        </a:lnSpc>
                        <a:spcAft>
                          <a:spcPts val="1000"/>
                        </a:spcAft>
                      </a:pPr>
                      <a:r>
                        <a:rPr lang="en-GB" sz="1600" dirty="0">
                          <a:effectLst/>
                        </a:rPr>
                        <a:t>8</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l">
                        <a:lnSpc>
                          <a:spcPct val="115000"/>
                        </a:lnSpc>
                        <a:spcAft>
                          <a:spcPts val="1000"/>
                        </a:spcAft>
                      </a:pPr>
                      <a:r>
                        <a:rPr lang="en-GB" sz="1800" dirty="0">
                          <a:effectLst/>
                        </a:rPr>
                        <a:t>Unit 9.10</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1000"/>
                        </a:spcAft>
                      </a:pPr>
                      <a:r>
                        <a:rPr lang="en-GB" sz="1800" dirty="0">
                          <a:effectLst/>
                        </a:rPr>
                        <a:t>Geometry: Pythagoras and trigonometry</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90436464"/>
                  </a:ext>
                </a:extLst>
              </a:tr>
              <a:tr h="166370">
                <a:tc>
                  <a:txBody>
                    <a:bodyPr/>
                    <a:lstStyle/>
                    <a:p>
                      <a:pPr algn="ctr">
                        <a:lnSpc>
                          <a:spcPct val="115000"/>
                        </a:lnSpc>
                        <a:spcAft>
                          <a:spcPts val="1000"/>
                        </a:spcAft>
                      </a:pPr>
                      <a:r>
                        <a:rPr lang="en-GB" sz="1600" dirty="0">
                          <a:effectLst/>
                        </a:rPr>
                        <a:t>9</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GB"/>
                    </a:p>
                  </a:txBody>
                  <a:tcPr/>
                </a:tc>
                <a:tc>
                  <a:txBody>
                    <a:bodyPr/>
                    <a:lstStyle/>
                    <a:p>
                      <a:pPr algn="l">
                        <a:lnSpc>
                          <a:spcPct val="115000"/>
                        </a:lnSpc>
                        <a:spcAft>
                          <a:spcPts val="1000"/>
                        </a:spcAft>
                      </a:pPr>
                      <a:r>
                        <a:rPr lang="en-GB" sz="1800" dirty="0">
                          <a:effectLst/>
                        </a:rPr>
                        <a:t>Geometry: Constructions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93714154"/>
                  </a:ext>
                </a:extLst>
              </a:tr>
              <a:tr h="166370">
                <a:tc>
                  <a:txBody>
                    <a:bodyPr/>
                    <a:lstStyle/>
                    <a:p>
                      <a:pPr algn="ctr">
                        <a:lnSpc>
                          <a:spcPct val="115000"/>
                        </a:lnSpc>
                        <a:spcAft>
                          <a:spcPts val="1000"/>
                        </a:spcAft>
                      </a:pPr>
                      <a:r>
                        <a:rPr lang="en-GB" sz="1600" dirty="0">
                          <a:effectLst/>
                        </a:rPr>
                        <a:t>10</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1000"/>
                        </a:spcAft>
                      </a:pPr>
                      <a:r>
                        <a:rPr lang="en-GB" sz="1800">
                          <a:effectLst/>
                        </a:rPr>
                        <a:t>Unit 9.11</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1000"/>
                        </a:spcAft>
                      </a:pPr>
                      <a:r>
                        <a:rPr lang="en-GB" sz="1800" dirty="0">
                          <a:effectLst/>
                        </a:rPr>
                        <a:t>Algebra: Functions</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14950355"/>
                  </a:ext>
                </a:extLst>
              </a:tr>
            </a:tbl>
          </a:graphicData>
        </a:graphic>
      </p:graphicFrame>
    </p:spTree>
    <p:extLst>
      <p:ext uri="{BB962C8B-B14F-4D97-AF65-F5344CB8AC3E}">
        <p14:creationId xmlns:p14="http://schemas.microsoft.com/office/powerpoint/2010/main" val="26443951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a:extLst>
              <a:ext uri="{FF2B5EF4-FFF2-40B4-BE49-F238E27FC236}">
                <a16:creationId xmlns:a16="http://schemas.microsoft.com/office/drawing/2014/main" id="{AF0A47A0-7E0A-4A8E-8997-9E81565BC090}"/>
              </a:ext>
            </a:extLst>
          </p:cNvPr>
          <p:cNvSpPr txBox="1">
            <a:spLocks noChangeArrowheads="1"/>
          </p:cNvSpPr>
          <p:nvPr/>
        </p:nvSpPr>
        <p:spPr bwMode="auto">
          <a:xfrm>
            <a:off x="121328" y="257455"/>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
        <p:nvSpPr>
          <p:cNvPr id="3" name="TextBox 2">
            <a:extLst>
              <a:ext uri="{FF2B5EF4-FFF2-40B4-BE49-F238E27FC236}">
                <a16:creationId xmlns:a16="http://schemas.microsoft.com/office/drawing/2014/main" id="{BEEF3A05-95C8-4ED3-984B-4CE0DE635396}"/>
              </a:ext>
            </a:extLst>
          </p:cNvPr>
          <p:cNvSpPr txBox="1"/>
          <p:nvPr/>
        </p:nvSpPr>
        <p:spPr>
          <a:xfrm>
            <a:off x="463835" y="5090845"/>
            <a:ext cx="3760341" cy="369332"/>
          </a:xfrm>
          <a:prstGeom prst="rect">
            <a:avLst/>
          </a:prstGeom>
          <a:noFill/>
        </p:spPr>
        <p:txBody>
          <a:bodyPr wrap="square" rtlCol="0">
            <a:spAutoFit/>
          </a:bodyPr>
          <a:lstStyle/>
          <a:p>
            <a:r>
              <a:rPr lang="en-GB" dirty="0">
                <a:solidFill>
                  <a:srgbClr val="00B0F0"/>
                </a:solidFill>
              </a:rPr>
              <a:t>Adapted from NCETM</a:t>
            </a:r>
          </a:p>
        </p:txBody>
      </p:sp>
      <p:sp>
        <p:nvSpPr>
          <p:cNvPr id="6" name="TextBox 5">
            <a:extLst>
              <a:ext uri="{FF2B5EF4-FFF2-40B4-BE49-F238E27FC236}">
                <a16:creationId xmlns:a16="http://schemas.microsoft.com/office/drawing/2014/main" id="{3CD471FC-4FAA-4780-B3C4-B0704EA0CEE1}"/>
              </a:ext>
            </a:extLst>
          </p:cNvPr>
          <p:cNvSpPr txBox="1"/>
          <p:nvPr/>
        </p:nvSpPr>
        <p:spPr>
          <a:xfrm>
            <a:off x="729465" y="1181528"/>
            <a:ext cx="3863083" cy="1200329"/>
          </a:xfrm>
          <a:prstGeom prst="rect">
            <a:avLst/>
          </a:prstGeom>
          <a:noFill/>
        </p:spPr>
        <p:txBody>
          <a:bodyPr wrap="square" rtlCol="0">
            <a:spAutoFit/>
          </a:bodyPr>
          <a:lstStyle/>
          <a:p>
            <a:r>
              <a:rPr lang="en-GB" dirty="0"/>
              <a:t>In which of these diagrams could Pythagoras’ theorem be used to calculate x? Explain how you know.</a:t>
            </a:r>
          </a:p>
          <a:p>
            <a:endParaRPr lang="en-GB" dirty="0"/>
          </a:p>
        </p:txBody>
      </p:sp>
      <p:pic>
        <p:nvPicPr>
          <p:cNvPr id="5" name="Picture 4">
            <a:extLst>
              <a:ext uri="{FF2B5EF4-FFF2-40B4-BE49-F238E27FC236}">
                <a16:creationId xmlns:a16="http://schemas.microsoft.com/office/drawing/2014/main" id="{65D42CD4-EAA5-426E-96F9-73048CA152CD}"/>
              </a:ext>
            </a:extLst>
          </p:cNvPr>
          <p:cNvPicPr>
            <a:picLocks noChangeAspect="1"/>
          </p:cNvPicPr>
          <p:nvPr/>
        </p:nvPicPr>
        <p:blipFill rotWithShape="1">
          <a:blip r:embed="rId3"/>
          <a:srcRect t="9739"/>
          <a:stretch/>
        </p:blipFill>
        <p:spPr>
          <a:xfrm>
            <a:off x="4861175" y="842480"/>
            <a:ext cx="4914900" cy="5545315"/>
          </a:xfrm>
          <a:prstGeom prst="rect">
            <a:avLst/>
          </a:prstGeom>
        </p:spPr>
      </p:pic>
    </p:spTree>
    <p:extLst>
      <p:ext uri="{BB962C8B-B14F-4D97-AF65-F5344CB8AC3E}">
        <p14:creationId xmlns:p14="http://schemas.microsoft.com/office/powerpoint/2010/main" val="18293619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a:extLst>
              <a:ext uri="{FF2B5EF4-FFF2-40B4-BE49-F238E27FC236}">
                <a16:creationId xmlns:a16="http://schemas.microsoft.com/office/drawing/2014/main" id="{AF0A47A0-7E0A-4A8E-8997-9E81565BC090}"/>
              </a:ext>
            </a:extLst>
          </p:cNvPr>
          <p:cNvSpPr txBox="1">
            <a:spLocks noChangeArrowheads="1"/>
          </p:cNvSpPr>
          <p:nvPr/>
        </p:nvSpPr>
        <p:spPr bwMode="auto">
          <a:xfrm>
            <a:off x="121328" y="257455"/>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
        <p:nvSpPr>
          <p:cNvPr id="3" name="TextBox 2">
            <a:extLst>
              <a:ext uri="{FF2B5EF4-FFF2-40B4-BE49-F238E27FC236}">
                <a16:creationId xmlns:a16="http://schemas.microsoft.com/office/drawing/2014/main" id="{BEEF3A05-95C8-4ED3-984B-4CE0DE635396}"/>
              </a:ext>
            </a:extLst>
          </p:cNvPr>
          <p:cNvSpPr txBox="1"/>
          <p:nvPr/>
        </p:nvSpPr>
        <p:spPr>
          <a:xfrm>
            <a:off x="6339155" y="5840858"/>
            <a:ext cx="3760341" cy="369332"/>
          </a:xfrm>
          <a:prstGeom prst="rect">
            <a:avLst/>
          </a:prstGeom>
          <a:noFill/>
        </p:spPr>
        <p:txBody>
          <a:bodyPr wrap="square" rtlCol="0">
            <a:spAutoFit/>
          </a:bodyPr>
          <a:lstStyle/>
          <a:p>
            <a:r>
              <a:rPr lang="en-GB" dirty="0">
                <a:solidFill>
                  <a:srgbClr val="00B0F0"/>
                </a:solidFill>
              </a:rPr>
              <a:t>Adapted from NCETM</a:t>
            </a:r>
          </a:p>
        </p:txBody>
      </p:sp>
      <p:sp>
        <p:nvSpPr>
          <p:cNvPr id="6" name="TextBox 5">
            <a:extLst>
              <a:ext uri="{FF2B5EF4-FFF2-40B4-BE49-F238E27FC236}">
                <a16:creationId xmlns:a16="http://schemas.microsoft.com/office/drawing/2014/main" id="{3CD471FC-4FAA-4780-B3C4-B0704EA0CEE1}"/>
              </a:ext>
            </a:extLst>
          </p:cNvPr>
          <p:cNvSpPr txBox="1"/>
          <p:nvPr/>
        </p:nvSpPr>
        <p:spPr>
          <a:xfrm>
            <a:off x="729465" y="1181528"/>
            <a:ext cx="7726166" cy="646331"/>
          </a:xfrm>
          <a:prstGeom prst="rect">
            <a:avLst/>
          </a:prstGeom>
          <a:noFill/>
        </p:spPr>
        <p:txBody>
          <a:bodyPr wrap="square" rtlCol="0">
            <a:spAutoFit/>
          </a:bodyPr>
          <a:lstStyle/>
          <a:p>
            <a:r>
              <a:rPr lang="en-GB" dirty="0"/>
              <a:t>Can a straight line that is </a:t>
            </a:r>
            <a:r>
              <a:rPr lang="en-GB" b="1" dirty="0"/>
              <a:t>8cm</a:t>
            </a:r>
            <a:r>
              <a:rPr lang="en-GB" dirty="0"/>
              <a:t> long be drawn inside this rectangle? </a:t>
            </a:r>
          </a:p>
          <a:p>
            <a:endParaRPr lang="en-GB" dirty="0"/>
          </a:p>
        </p:txBody>
      </p:sp>
      <p:pic>
        <p:nvPicPr>
          <p:cNvPr id="5" name="Picture 4">
            <a:extLst>
              <a:ext uri="{FF2B5EF4-FFF2-40B4-BE49-F238E27FC236}">
                <a16:creationId xmlns:a16="http://schemas.microsoft.com/office/drawing/2014/main" id="{8F72E2AB-62F1-491A-922C-9699ECED4725}"/>
              </a:ext>
            </a:extLst>
          </p:cNvPr>
          <p:cNvPicPr>
            <a:picLocks noChangeAspect="1"/>
          </p:cNvPicPr>
          <p:nvPr/>
        </p:nvPicPr>
        <p:blipFill rotWithShape="1">
          <a:blip r:embed="rId3"/>
          <a:srcRect t="22842"/>
          <a:stretch/>
        </p:blipFill>
        <p:spPr>
          <a:xfrm>
            <a:off x="1619250" y="1827859"/>
            <a:ext cx="4476750" cy="2065159"/>
          </a:xfrm>
          <a:prstGeom prst="rect">
            <a:avLst/>
          </a:prstGeom>
        </p:spPr>
      </p:pic>
    </p:spTree>
    <p:extLst>
      <p:ext uri="{BB962C8B-B14F-4D97-AF65-F5344CB8AC3E}">
        <p14:creationId xmlns:p14="http://schemas.microsoft.com/office/powerpoint/2010/main" val="15851666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a:extLst>
              <a:ext uri="{FF2B5EF4-FFF2-40B4-BE49-F238E27FC236}">
                <a16:creationId xmlns:a16="http://schemas.microsoft.com/office/drawing/2014/main" id="{AF0A47A0-7E0A-4A8E-8997-9E81565BC090}"/>
              </a:ext>
            </a:extLst>
          </p:cNvPr>
          <p:cNvSpPr txBox="1">
            <a:spLocks noChangeArrowheads="1"/>
          </p:cNvSpPr>
          <p:nvPr/>
        </p:nvSpPr>
        <p:spPr bwMode="auto">
          <a:xfrm>
            <a:off x="121328" y="257455"/>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
        <p:nvSpPr>
          <p:cNvPr id="3" name="TextBox 2">
            <a:extLst>
              <a:ext uri="{FF2B5EF4-FFF2-40B4-BE49-F238E27FC236}">
                <a16:creationId xmlns:a16="http://schemas.microsoft.com/office/drawing/2014/main" id="{BEEF3A05-95C8-4ED3-984B-4CE0DE635396}"/>
              </a:ext>
            </a:extLst>
          </p:cNvPr>
          <p:cNvSpPr txBox="1"/>
          <p:nvPr/>
        </p:nvSpPr>
        <p:spPr>
          <a:xfrm>
            <a:off x="6339155" y="5840858"/>
            <a:ext cx="3760341" cy="369332"/>
          </a:xfrm>
          <a:prstGeom prst="rect">
            <a:avLst/>
          </a:prstGeom>
          <a:noFill/>
        </p:spPr>
        <p:txBody>
          <a:bodyPr wrap="square" rtlCol="0">
            <a:spAutoFit/>
          </a:bodyPr>
          <a:lstStyle/>
          <a:p>
            <a:r>
              <a:rPr lang="en-GB" dirty="0">
                <a:solidFill>
                  <a:srgbClr val="00B0F0"/>
                </a:solidFill>
              </a:rPr>
              <a:t>Adapted from NCETM</a:t>
            </a:r>
          </a:p>
        </p:txBody>
      </p:sp>
      <p:sp>
        <p:nvSpPr>
          <p:cNvPr id="6" name="TextBox 5">
            <a:extLst>
              <a:ext uri="{FF2B5EF4-FFF2-40B4-BE49-F238E27FC236}">
                <a16:creationId xmlns:a16="http://schemas.microsoft.com/office/drawing/2014/main" id="{3CD471FC-4FAA-4780-B3C4-B0704EA0CEE1}"/>
              </a:ext>
            </a:extLst>
          </p:cNvPr>
          <p:cNvSpPr txBox="1"/>
          <p:nvPr/>
        </p:nvSpPr>
        <p:spPr>
          <a:xfrm>
            <a:off x="729465" y="1181528"/>
            <a:ext cx="7726166" cy="646331"/>
          </a:xfrm>
          <a:prstGeom prst="rect">
            <a:avLst/>
          </a:prstGeom>
          <a:noFill/>
        </p:spPr>
        <p:txBody>
          <a:bodyPr wrap="square" rtlCol="0">
            <a:spAutoFit/>
          </a:bodyPr>
          <a:lstStyle/>
          <a:p>
            <a:r>
              <a:rPr lang="en-GB" dirty="0"/>
              <a:t>Can a straight line that is </a:t>
            </a:r>
            <a:r>
              <a:rPr lang="en-GB" b="1" dirty="0"/>
              <a:t>13 cm</a:t>
            </a:r>
            <a:r>
              <a:rPr lang="en-GB" dirty="0"/>
              <a:t> long be drawn inside this rectangle? </a:t>
            </a:r>
          </a:p>
          <a:p>
            <a:endParaRPr lang="en-GB" dirty="0"/>
          </a:p>
        </p:txBody>
      </p:sp>
      <p:pic>
        <p:nvPicPr>
          <p:cNvPr id="5" name="Picture 4">
            <a:extLst>
              <a:ext uri="{FF2B5EF4-FFF2-40B4-BE49-F238E27FC236}">
                <a16:creationId xmlns:a16="http://schemas.microsoft.com/office/drawing/2014/main" id="{8F72E2AB-62F1-491A-922C-9699ECED4725}"/>
              </a:ext>
            </a:extLst>
          </p:cNvPr>
          <p:cNvPicPr>
            <a:picLocks noChangeAspect="1"/>
          </p:cNvPicPr>
          <p:nvPr/>
        </p:nvPicPr>
        <p:blipFill rotWithShape="1">
          <a:blip r:embed="rId3"/>
          <a:srcRect t="22842"/>
          <a:stretch/>
        </p:blipFill>
        <p:spPr>
          <a:xfrm>
            <a:off x="1619250" y="1827859"/>
            <a:ext cx="4476750" cy="2065159"/>
          </a:xfrm>
          <a:prstGeom prst="rect">
            <a:avLst/>
          </a:prstGeom>
        </p:spPr>
      </p:pic>
      <p:sp>
        <p:nvSpPr>
          <p:cNvPr id="2" name="TextBox 1">
            <a:extLst>
              <a:ext uri="{FF2B5EF4-FFF2-40B4-BE49-F238E27FC236}">
                <a16:creationId xmlns:a16="http://schemas.microsoft.com/office/drawing/2014/main" id="{07EF3531-9EB2-468F-BFED-16745B528A56}"/>
              </a:ext>
            </a:extLst>
          </p:cNvPr>
          <p:cNvSpPr txBox="1"/>
          <p:nvPr/>
        </p:nvSpPr>
        <p:spPr>
          <a:xfrm>
            <a:off x="3323368" y="1726059"/>
            <a:ext cx="1068513" cy="369332"/>
          </a:xfrm>
          <a:prstGeom prst="rect">
            <a:avLst/>
          </a:prstGeom>
          <a:solidFill>
            <a:schemeClr val="bg1"/>
          </a:solidFill>
        </p:spPr>
        <p:txBody>
          <a:bodyPr wrap="square" rtlCol="0">
            <a:spAutoFit/>
          </a:bodyPr>
          <a:lstStyle/>
          <a:p>
            <a:r>
              <a:rPr lang="en-GB" dirty="0"/>
              <a:t>12 cm</a:t>
            </a:r>
          </a:p>
        </p:txBody>
      </p:sp>
      <p:sp>
        <p:nvSpPr>
          <p:cNvPr id="8" name="TextBox 7">
            <a:extLst>
              <a:ext uri="{FF2B5EF4-FFF2-40B4-BE49-F238E27FC236}">
                <a16:creationId xmlns:a16="http://schemas.microsoft.com/office/drawing/2014/main" id="{7402A5F0-8881-4351-8F4B-489180560706}"/>
              </a:ext>
            </a:extLst>
          </p:cNvPr>
          <p:cNvSpPr txBox="1"/>
          <p:nvPr/>
        </p:nvSpPr>
        <p:spPr>
          <a:xfrm>
            <a:off x="1474341" y="2891260"/>
            <a:ext cx="852755" cy="369332"/>
          </a:xfrm>
          <a:prstGeom prst="rect">
            <a:avLst/>
          </a:prstGeom>
          <a:solidFill>
            <a:schemeClr val="bg1"/>
          </a:solidFill>
        </p:spPr>
        <p:txBody>
          <a:bodyPr wrap="square" rtlCol="0">
            <a:spAutoFit/>
          </a:bodyPr>
          <a:lstStyle/>
          <a:p>
            <a:r>
              <a:rPr lang="en-GB" dirty="0"/>
              <a:t>5cm</a:t>
            </a:r>
          </a:p>
        </p:txBody>
      </p:sp>
    </p:spTree>
    <p:extLst>
      <p:ext uri="{BB962C8B-B14F-4D97-AF65-F5344CB8AC3E}">
        <p14:creationId xmlns:p14="http://schemas.microsoft.com/office/powerpoint/2010/main" val="20783191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a:extLst>
              <a:ext uri="{FF2B5EF4-FFF2-40B4-BE49-F238E27FC236}">
                <a16:creationId xmlns:a16="http://schemas.microsoft.com/office/drawing/2014/main" id="{AF0A47A0-7E0A-4A8E-8997-9E81565BC090}"/>
              </a:ext>
            </a:extLst>
          </p:cNvPr>
          <p:cNvSpPr txBox="1">
            <a:spLocks noChangeArrowheads="1"/>
          </p:cNvSpPr>
          <p:nvPr/>
        </p:nvSpPr>
        <p:spPr bwMode="auto">
          <a:xfrm>
            <a:off x="121328" y="257455"/>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
        <p:nvSpPr>
          <p:cNvPr id="3" name="TextBox 2">
            <a:extLst>
              <a:ext uri="{FF2B5EF4-FFF2-40B4-BE49-F238E27FC236}">
                <a16:creationId xmlns:a16="http://schemas.microsoft.com/office/drawing/2014/main" id="{BEEF3A05-95C8-4ED3-984B-4CE0DE635396}"/>
              </a:ext>
            </a:extLst>
          </p:cNvPr>
          <p:cNvSpPr txBox="1"/>
          <p:nvPr/>
        </p:nvSpPr>
        <p:spPr>
          <a:xfrm>
            <a:off x="6339155" y="5840858"/>
            <a:ext cx="3760341" cy="369332"/>
          </a:xfrm>
          <a:prstGeom prst="rect">
            <a:avLst/>
          </a:prstGeom>
          <a:noFill/>
        </p:spPr>
        <p:txBody>
          <a:bodyPr wrap="square" rtlCol="0">
            <a:spAutoFit/>
          </a:bodyPr>
          <a:lstStyle/>
          <a:p>
            <a:r>
              <a:rPr lang="en-GB" dirty="0">
                <a:solidFill>
                  <a:srgbClr val="00B0F0"/>
                </a:solidFill>
              </a:rPr>
              <a:t>Adapted from NCETM</a:t>
            </a:r>
          </a:p>
        </p:txBody>
      </p:sp>
      <p:sp>
        <p:nvSpPr>
          <p:cNvPr id="6" name="TextBox 5">
            <a:extLst>
              <a:ext uri="{FF2B5EF4-FFF2-40B4-BE49-F238E27FC236}">
                <a16:creationId xmlns:a16="http://schemas.microsoft.com/office/drawing/2014/main" id="{3CD471FC-4FAA-4780-B3C4-B0704EA0CEE1}"/>
              </a:ext>
            </a:extLst>
          </p:cNvPr>
          <p:cNvSpPr txBox="1"/>
          <p:nvPr/>
        </p:nvSpPr>
        <p:spPr>
          <a:xfrm>
            <a:off x="729465" y="1181528"/>
            <a:ext cx="7726166" cy="646331"/>
          </a:xfrm>
          <a:prstGeom prst="rect">
            <a:avLst/>
          </a:prstGeom>
          <a:noFill/>
        </p:spPr>
        <p:txBody>
          <a:bodyPr wrap="square" rtlCol="0">
            <a:spAutoFit/>
          </a:bodyPr>
          <a:lstStyle/>
          <a:p>
            <a:r>
              <a:rPr lang="en-GB" dirty="0"/>
              <a:t>If the diagonal of this rectangle is 10cm, what is the width? </a:t>
            </a:r>
          </a:p>
          <a:p>
            <a:endParaRPr lang="en-GB" dirty="0"/>
          </a:p>
        </p:txBody>
      </p:sp>
      <p:pic>
        <p:nvPicPr>
          <p:cNvPr id="5" name="Picture 4">
            <a:extLst>
              <a:ext uri="{FF2B5EF4-FFF2-40B4-BE49-F238E27FC236}">
                <a16:creationId xmlns:a16="http://schemas.microsoft.com/office/drawing/2014/main" id="{8F72E2AB-62F1-491A-922C-9699ECED4725}"/>
              </a:ext>
            </a:extLst>
          </p:cNvPr>
          <p:cNvPicPr>
            <a:picLocks noChangeAspect="1"/>
          </p:cNvPicPr>
          <p:nvPr/>
        </p:nvPicPr>
        <p:blipFill rotWithShape="1">
          <a:blip r:embed="rId3"/>
          <a:srcRect t="22842"/>
          <a:stretch/>
        </p:blipFill>
        <p:spPr>
          <a:xfrm>
            <a:off x="1619250" y="1827859"/>
            <a:ext cx="4476750" cy="2065159"/>
          </a:xfrm>
          <a:prstGeom prst="rect">
            <a:avLst/>
          </a:prstGeom>
        </p:spPr>
      </p:pic>
      <p:sp>
        <p:nvSpPr>
          <p:cNvPr id="2" name="TextBox 1">
            <a:extLst>
              <a:ext uri="{FF2B5EF4-FFF2-40B4-BE49-F238E27FC236}">
                <a16:creationId xmlns:a16="http://schemas.microsoft.com/office/drawing/2014/main" id="{07EF3531-9EB2-468F-BFED-16745B528A56}"/>
              </a:ext>
            </a:extLst>
          </p:cNvPr>
          <p:cNvSpPr txBox="1"/>
          <p:nvPr/>
        </p:nvSpPr>
        <p:spPr>
          <a:xfrm>
            <a:off x="3323368" y="1726059"/>
            <a:ext cx="1068513" cy="369332"/>
          </a:xfrm>
          <a:prstGeom prst="rect">
            <a:avLst/>
          </a:prstGeom>
          <a:solidFill>
            <a:schemeClr val="bg1"/>
          </a:solidFill>
        </p:spPr>
        <p:txBody>
          <a:bodyPr wrap="square" rtlCol="0">
            <a:spAutoFit/>
          </a:bodyPr>
          <a:lstStyle/>
          <a:p>
            <a:r>
              <a:rPr lang="en-GB" dirty="0"/>
              <a:t>8 cm</a:t>
            </a:r>
          </a:p>
        </p:txBody>
      </p:sp>
      <p:sp>
        <p:nvSpPr>
          <p:cNvPr id="8" name="TextBox 7">
            <a:extLst>
              <a:ext uri="{FF2B5EF4-FFF2-40B4-BE49-F238E27FC236}">
                <a16:creationId xmlns:a16="http://schemas.microsoft.com/office/drawing/2014/main" id="{7402A5F0-8881-4351-8F4B-489180560706}"/>
              </a:ext>
            </a:extLst>
          </p:cNvPr>
          <p:cNvSpPr txBox="1"/>
          <p:nvPr/>
        </p:nvSpPr>
        <p:spPr>
          <a:xfrm>
            <a:off x="1474341" y="2891260"/>
            <a:ext cx="852755" cy="369332"/>
          </a:xfrm>
          <a:prstGeom prst="rect">
            <a:avLst/>
          </a:prstGeom>
          <a:solidFill>
            <a:schemeClr val="bg1"/>
          </a:solidFill>
        </p:spPr>
        <p:txBody>
          <a:bodyPr wrap="square" rtlCol="0">
            <a:spAutoFit/>
          </a:bodyPr>
          <a:lstStyle/>
          <a:p>
            <a:r>
              <a:rPr lang="en-GB" dirty="0"/>
              <a:t>?</a:t>
            </a:r>
          </a:p>
        </p:txBody>
      </p:sp>
    </p:spTree>
    <p:extLst>
      <p:ext uri="{BB962C8B-B14F-4D97-AF65-F5344CB8AC3E}">
        <p14:creationId xmlns:p14="http://schemas.microsoft.com/office/powerpoint/2010/main" val="4151235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a:extLst>
              <a:ext uri="{FF2B5EF4-FFF2-40B4-BE49-F238E27FC236}">
                <a16:creationId xmlns:a16="http://schemas.microsoft.com/office/drawing/2014/main" id="{AF0A47A0-7E0A-4A8E-8997-9E81565BC090}"/>
              </a:ext>
            </a:extLst>
          </p:cNvPr>
          <p:cNvSpPr txBox="1">
            <a:spLocks noChangeArrowheads="1"/>
          </p:cNvSpPr>
          <p:nvPr/>
        </p:nvSpPr>
        <p:spPr bwMode="auto">
          <a:xfrm>
            <a:off x="121328" y="257455"/>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
        <p:nvSpPr>
          <p:cNvPr id="3" name="TextBox 2">
            <a:extLst>
              <a:ext uri="{FF2B5EF4-FFF2-40B4-BE49-F238E27FC236}">
                <a16:creationId xmlns:a16="http://schemas.microsoft.com/office/drawing/2014/main" id="{BEEF3A05-95C8-4ED3-984B-4CE0DE635396}"/>
              </a:ext>
            </a:extLst>
          </p:cNvPr>
          <p:cNvSpPr txBox="1"/>
          <p:nvPr/>
        </p:nvSpPr>
        <p:spPr>
          <a:xfrm>
            <a:off x="6339155" y="5840858"/>
            <a:ext cx="3760341" cy="369332"/>
          </a:xfrm>
          <a:prstGeom prst="rect">
            <a:avLst/>
          </a:prstGeom>
          <a:noFill/>
        </p:spPr>
        <p:txBody>
          <a:bodyPr wrap="square" rtlCol="0">
            <a:spAutoFit/>
          </a:bodyPr>
          <a:lstStyle/>
          <a:p>
            <a:r>
              <a:rPr lang="en-GB" dirty="0">
                <a:solidFill>
                  <a:srgbClr val="00B0F0"/>
                </a:solidFill>
              </a:rPr>
              <a:t>Adapted from NCETM</a:t>
            </a:r>
          </a:p>
        </p:txBody>
      </p:sp>
      <p:sp>
        <p:nvSpPr>
          <p:cNvPr id="6" name="TextBox 5">
            <a:extLst>
              <a:ext uri="{FF2B5EF4-FFF2-40B4-BE49-F238E27FC236}">
                <a16:creationId xmlns:a16="http://schemas.microsoft.com/office/drawing/2014/main" id="{3CD471FC-4FAA-4780-B3C4-B0704EA0CEE1}"/>
              </a:ext>
            </a:extLst>
          </p:cNvPr>
          <p:cNvSpPr txBox="1"/>
          <p:nvPr/>
        </p:nvSpPr>
        <p:spPr>
          <a:xfrm>
            <a:off x="729465" y="1181528"/>
            <a:ext cx="7726166" cy="369332"/>
          </a:xfrm>
          <a:prstGeom prst="rect">
            <a:avLst/>
          </a:prstGeom>
          <a:noFill/>
        </p:spPr>
        <p:txBody>
          <a:bodyPr wrap="square" rtlCol="0">
            <a:spAutoFit/>
          </a:bodyPr>
          <a:lstStyle/>
          <a:p>
            <a:r>
              <a:rPr lang="en-GB" dirty="0"/>
              <a:t>In these similar triangles what is the ratio of side a to side b?</a:t>
            </a:r>
          </a:p>
        </p:txBody>
      </p:sp>
      <p:pic>
        <p:nvPicPr>
          <p:cNvPr id="5" name="Picture 4">
            <a:extLst>
              <a:ext uri="{FF2B5EF4-FFF2-40B4-BE49-F238E27FC236}">
                <a16:creationId xmlns:a16="http://schemas.microsoft.com/office/drawing/2014/main" id="{EF3353AD-DD7A-4D6E-9E9F-0138959508DF}"/>
              </a:ext>
            </a:extLst>
          </p:cNvPr>
          <p:cNvPicPr>
            <a:picLocks noChangeAspect="1"/>
          </p:cNvPicPr>
          <p:nvPr/>
        </p:nvPicPr>
        <p:blipFill rotWithShape="1">
          <a:blip r:embed="rId3"/>
          <a:srcRect t="10293" b="11863"/>
          <a:stretch/>
        </p:blipFill>
        <p:spPr>
          <a:xfrm>
            <a:off x="121328" y="1746608"/>
            <a:ext cx="7019925" cy="2291137"/>
          </a:xfrm>
          <a:prstGeom prst="rect">
            <a:avLst/>
          </a:prstGeom>
        </p:spPr>
      </p:pic>
    </p:spTree>
    <p:extLst>
      <p:ext uri="{BB962C8B-B14F-4D97-AF65-F5344CB8AC3E}">
        <p14:creationId xmlns:p14="http://schemas.microsoft.com/office/powerpoint/2010/main" val="30125232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a:extLst>
              <a:ext uri="{FF2B5EF4-FFF2-40B4-BE49-F238E27FC236}">
                <a16:creationId xmlns:a16="http://schemas.microsoft.com/office/drawing/2014/main" id="{AF0A47A0-7E0A-4A8E-8997-9E81565BC090}"/>
              </a:ext>
            </a:extLst>
          </p:cNvPr>
          <p:cNvSpPr txBox="1">
            <a:spLocks noChangeArrowheads="1"/>
          </p:cNvSpPr>
          <p:nvPr/>
        </p:nvSpPr>
        <p:spPr bwMode="auto">
          <a:xfrm>
            <a:off x="121328" y="257455"/>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
        <p:nvSpPr>
          <p:cNvPr id="3" name="TextBox 2">
            <a:extLst>
              <a:ext uri="{FF2B5EF4-FFF2-40B4-BE49-F238E27FC236}">
                <a16:creationId xmlns:a16="http://schemas.microsoft.com/office/drawing/2014/main" id="{BEEF3A05-95C8-4ED3-984B-4CE0DE635396}"/>
              </a:ext>
            </a:extLst>
          </p:cNvPr>
          <p:cNvSpPr txBox="1"/>
          <p:nvPr/>
        </p:nvSpPr>
        <p:spPr>
          <a:xfrm>
            <a:off x="6339155" y="5840858"/>
            <a:ext cx="3760341" cy="369332"/>
          </a:xfrm>
          <a:prstGeom prst="rect">
            <a:avLst/>
          </a:prstGeom>
          <a:noFill/>
        </p:spPr>
        <p:txBody>
          <a:bodyPr wrap="square" rtlCol="0">
            <a:spAutoFit/>
          </a:bodyPr>
          <a:lstStyle/>
          <a:p>
            <a:r>
              <a:rPr lang="en-GB" dirty="0">
                <a:solidFill>
                  <a:srgbClr val="00B0F0"/>
                </a:solidFill>
              </a:rPr>
              <a:t>Adapted from NCETM</a:t>
            </a:r>
          </a:p>
        </p:txBody>
      </p:sp>
      <p:sp>
        <p:nvSpPr>
          <p:cNvPr id="6" name="TextBox 5">
            <a:extLst>
              <a:ext uri="{FF2B5EF4-FFF2-40B4-BE49-F238E27FC236}">
                <a16:creationId xmlns:a16="http://schemas.microsoft.com/office/drawing/2014/main" id="{3CD471FC-4FAA-4780-B3C4-B0704EA0CEE1}"/>
              </a:ext>
            </a:extLst>
          </p:cNvPr>
          <p:cNvSpPr txBox="1"/>
          <p:nvPr/>
        </p:nvSpPr>
        <p:spPr>
          <a:xfrm>
            <a:off x="493159" y="1168320"/>
            <a:ext cx="3876319" cy="2308324"/>
          </a:xfrm>
          <a:prstGeom prst="rect">
            <a:avLst/>
          </a:prstGeom>
          <a:noFill/>
        </p:spPr>
        <p:txBody>
          <a:bodyPr wrap="square" rtlCol="0">
            <a:spAutoFit/>
          </a:bodyPr>
          <a:lstStyle/>
          <a:p>
            <a:r>
              <a:rPr lang="en-GB" dirty="0"/>
              <a:t>Here are three similar triangles.</a:t>
            </a:r>
          </a:p>
          <a:p>
            <a:endParaRPr lang="en-GB" dirty="0"/>
          </a:p>
          <a:p>
            <a:pPr marL="342900" indent="-342900">
              <a:buAutoNum type="alphaLcParenR"/>
            </a:pPr>
            <a:r>
              <a:rPr lang="en-GB" dirty="0"/>
              <a:t>What is the multiplier between the pair of labelled values for each triangle?</a:t>
            </a:r>
          </a:p>
          <a:p>
            <a:pPr marL="342900" indent="-342900">
              <a:buAutoNum type="alphaLcParenR"/>
            </a:pPr>
            <a:endParaRPr lang="en-GB" dirty="0"/>
          </a:p>
          <a:p>
            <a:pPr marL="342900" indent="-342900">
              <a:buAutoNum type="alphaLcParenR"/>
            </a:pPr>
            <a:r>
              <a:rPr lang="en-GB" dirty="0"/>
              <a:t>Find the missing values.</a:t>
            </a:r>
          </a:p>
          <a:p>
            <a:r>
              <a:rPr lang="en-GB" dirty="0"/>
              <a:t> </a:t>
            </a:r>
          </a:p>
        </p:txBody>
      </p:sp>
      <p:pic>
        <p:nvPicPr>
          <p:cNvPr id="7" name="Picture 6">
            <a:extLst>
              <a:ext uri="{FF2B5EF4-FFF2-40B4-BE49-F238E27FC236}">
                <a16:creationId xmlns:a16="http://schemas.microsoft.com/office/drawing/2014/main" id="{6E13FEC3-D00E-44A4-A824-34E96304B95D}"/>
              </a:ext>
            </a:extLst>
          </p:cNvPr>
          <p:cNvPicPr>
            <a:picLocks noChangeAspect="1"/>
          </p:cNvPicPr>
          <p:nvPr/>
        </p:nvPicPr>
        <p:blipFill rotWithShape="1">
          <a:blip r:embed="rId3"/>
          <a:srcRect l="3063" t="6772" b="29387"/>
          <a:stretch/>
        </p:blipFill>
        <p:spPr>
          <a:xfrm>
            <a:off x="4520628" y="1397285"/>
            <a:ext cx="4782799" cy="2639069"/>
          </a:xfrm>
          <a:prstGeom prst="rect">
            <a:avLst/>
          </a:prstGeom>
        </p:spPr>
      </p:pic>
    </p:spTree>
    <p:extLst>
      <p:ext uri="{BB962C8B-B14F-4D97-AF65-F5344CB8AC3E}">
        <p14:creationId xmlns:p14="http://schemas.microsoft.com/office/powerpoint/2010/main" val="2562276249"/>
      </p:ext>
    </p:extLst>
  </p:cSld>
  <p:clrMapOvr>
    <a:masterClrMapping/>
  </p:clrMapOvr>
</p:sld>
</file>

<file path=ppt/theme/theme1.xml><?xml version="1.0" encoding="utf-8"?>
<a:theme xmlns:a="http://schemas.openxmlformats.org/drawingml/2006/main" name="3_HIAS PowerPoint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1206</TotalTime>
  <Words>987</Words>
  <Application>Microsoft Office PowerPoint</Application>
  <PresentationFormat>Widescreen</PresentationFormat>
  <Paragraphs>144</Paragraphs>
  <Slides>12</Slides>
  <Notes>8</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Symbol</vt:lpstr>
      <vt:lpstr>3_HIAS PowerPoint template</vt:lpstr>
      <vt:lpstr>Year 9</vt:lpstr>
      <vt:lpstr>HIAS Blended Learning Resource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HIAS Maths team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Year 1</dc:title>
  <dc:creator>Clifft, Jacqui</dc:creator>
  <cp:lastModifiedBy>Burn, Jenny</cp:lastModifiedBy>
  <cp:revision>33</cp:revision>
  <dcterms:created xsi:type="dcterms:W3CDTF">2021-01-05T11:02:27Z</dcterms:created>
  <dcterms:modified xsi:type="dcterms:W3CDTF">2021-03-05T16:56:56Z</dcterms:modified>
</cp:coreProperties>
</file>