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2" r:id="rId2"/>
    <p:sldId id="320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41" r:id="rId15"/>
    <p:sldId id="340" r:id="rId16"/>
    <p:sldId id="339" r:id="rId17"/>
    <p:sldId id="338" r:id="rId18"/>
    <p:sldId id="337" r:id="rId19"/>
    <p:sldId id="336" r:id="rId20"/>
    <p:sldId id="335" r:id="rId21"/>
    <p:sldId id="334" r:id="rId22"/>
    <p:sldId id="333" r:id="rId23"/>
    <p:sldId id="332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4B593-480B-4608-9F9C-FDCBEBE4E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03A7A-EB1B-47E7-8556-AFB78413C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042DB-F5E0-407A-AC30-35BFAF5B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967AE-52D2-492F-8154-7C51077D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EE67F-55D8-4B86-B74F-0DA6E5EB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3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D1D28-540B-4DD8-8E80-669E99FD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BE8AD-5E41-4983-8EAC-B672B4DDF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30F3F-417D-4F76-A261-44331A2B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4E5B4-842F-4939-A5C8-A406E98D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5333D-849D-407F-B6C2-F567B39B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3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57E3D-647A-4649-9B38-1814D7D81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DEAD1-CD39-4232-B72C-855D30717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7BFCB-B47E-47D8-8E6B-B3E2898E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8DA93-A73C-4817-B122-8480C046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792BD-7F33-4EB1-8AA7-56D3BEFC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A4E4-8D4A-467B-B8F0-380A36C9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74B7-11C9-4C76-BF49-BD1F7DE77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D15A0-92D6-4283-BDE1-5BB1C168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0A179-0A1F-42AE-88A4-7C06F75D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3A54-8B06-4D45-8D9C-7F0F15E4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02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BBF8-D7DC-49C1-BDC1-C4AF7F5A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150E7-6C61-467C-A104-AFF9DD433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24F5D-5FCF-4502-BD87-8EF5DBF4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A822-EDB0-466C-9937-E5395599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2990B-BCEC-4C15-9967-91CB8B9E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2A48-D512-40EE-A79A-9B464241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1DC3C-2BE6-4F45-B330-D16161512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0417F-CCE9-4D5D-9F66-BCA8AE227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E34B5-5452-447B-935E-3A4D37B7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40BC8-02E8-4186-9D7A-EA82C6AB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A3124-3CA6-49A7-BFCE-92D5276C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1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1569-ABFA-486D-BD92-BCE4B997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2B8E9-98B3-4932-8246-C7CE2D75F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35B0B-3BE0-43E9-AD23-83ED8C2C6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55158-A6DD-47C3-A65D-1402F36EA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DD4B33-6A94-4AA9-A00E-8CF3CDC6E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BA1C6-1A80-4E21-A938-A8355EB4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DE55E9-005A-4147-81A1-9A0BDF213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C2BDB5-5AE6-46E0-97D3-854ECDF39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81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4098-FFF6-46F0-836F-7DF35AC6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17B47-2681-4BEA-BD4C-62025114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F97F9F-3D70-4108-BEFC-8375E8EB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784BD-3FEC-47C5-BFFA-201C0578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42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01E3A-F545-4F54-9B39-E75F1130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C771C-F136-4EF6-AF39-6F331380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DD8E2-387E-4B7D-88F3-4B9D432B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47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8691F-BD10-4B36-B6BF-BF1B277E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776D-9E16-40D0-A523-B96B54D41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DC091-18D1-4FCF-9305-1DC192133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F2AFD-349F-4550-B4BE-641A61D6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E58DF-27BD-4DFE-8703-5E8C4FC6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BDD2D-A88B-4E03-A821-E4B13B50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5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3670C-B10A-47F1-A334-C9E0D51B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AB9338-3114-47CE-862E-E958E55D6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25434-505D-4EDA-AB3B-5134828CC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5CA0A-1CA2-4910-A6CA-98A998D7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4EF49-CAB6-4F54-813A-6C6B70CE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B3A39-9341-4E31-AC06-66DABDE2F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0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FD0602-6945-4B83-8A8B-758D8EF9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00283-0689-4BAB-A23C-2283B95BD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877AF-FDE2-46C2-AF1C-A6527DE44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BB6B-40CD-44BD-8F5C-21DB4AC9E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27A-0285-4FF6-BBC9-4C1DB8632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16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3593873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198DA95-AD48-4328-BBBF-9361C3D99698}"/>
              </a:ext>
            </a:extLst>
          </p:cNvPr>
          <p:cNvSpPr txBox="1"/>
          <p:nvPr/>
        </p:nvSpPr>
        <p:spPr>
          <a:xfrm>
            <a:off x="3731444" y="479394"/>
            <a:ext cx="4414734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939F287-2C73-4818-90F2-5ECC0111A7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C0AE4D-979E-4795-8C5F-8990879EE725}"/>
              </a:ext>
            </a:extLst>
          </p:cNvPr>
          <p:cNvSpPr txBox="1"/>
          <p:nvPr/>
        </p:nvSpPr>
        <p:spPr>
          <a:xfrm>
            <a:off x="1418296" y="2061639"/>
            <a:ext cx="9829999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The following slides are intended to support collaborative or group counting</a:t>
            </a:r>
          </a:p>
          <a:p>
            <a:r>
              <a:rPr lang="en-GB" dirty="0"/>
              <a:t>Teachers should adapt to suit the needs of their learners, including further examples or different images</a:t>
            </a:r>
          </a:p>
          <a:p>
            <a:r>
              <a:rPr lang="en-GB" dirty="0"/>
              <a:t>Teachers may wish to record a voice-over so that pupils can hear the sound of each number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62298DEB-832F-4F53-9AF6-5782B055C2B4}"/>
              </a:ext>
            </a:extLst>
          </p:cNvPr>
          <p:cNvGraphicFramePr>
            <a:graphicFrameLocks noGrp="1"/>
          </p:cNvGraphicFramePr>
          <p:nvPr/>
        </p:nvGraphicFramePr>
        <p:xfrm>
          <a:off x="226035" y="4430057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F2AA92E8-9142-400D-81BA-62F8A7A11846}"/>
              </a:ext>
            </a:extLst>
          </p:cNvPr>
          <p:cNvGrpSpPr/>
          <p:nvPr/>
        </p:nvGrpSpPr>
        <p:grpSpPr>
          <a:xfrm>
            <a:off x="1369273" y="5360239"/>
            <a:ext cx="9368900" cy="618994"/>
            <a:chOff x="920319" y="5433134"/>
            <a:chExt cx="9368900" cy="61899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7985F77-2DBA-4234-86B6-822B2996DE2C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9A75780-A523-4D5A-B7C1-AD036ED3A79C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4A8AE60-C6BE-4E25-94BB-ADE8568A1BC3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144E57B-050C-442F-B097-5FF26BEE04F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761F66-8835-4B76-9C25-65A6C697D3B1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569BBE-CBF3-4DC9-94CF-E8BF548D6DB7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B60CDC6-232A-4675-B521-191262BD675A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DB7F649-49CF-476F-9482-E927F717648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5754FA7-AE4F-468E-ADC8-D6DA7B07AF1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F090D43-71A7-4146-84EF-B0EB7491B9F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2BD2CF-4894-4CF7-9068-4B973F84B76A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67C1DEA-E846-4128-989D-A0AF34AE8EA6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F7ED884-9B94-4FBB-89CE-661651F5F4D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2B0930-D1B3-4AA0-97EE-849F89992E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2FA86B1-26FF-4A14-BB30-043E827AEAE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10F935-65BA-4F93-8727-95B6BDBB2621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E344EE5-60C7-449C-971D-A40C352F837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E0833D4-A4CE-4BE1-8517-7D029B6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E5B145-0E0A-463D-8078-E4AF655F60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EAF5DBC-8DDC-4DF0-BEE5-C2E236327CEE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653501-ABFB-4E8A-9431-F0A9318B2128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947E28A-F9F1-450C-9AEB-816F99F22B85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F9A175D-6B8F-4EBF-91CD-DBB9FCDED23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8610CAE-1385-4EB2-AAF5-D616BB5D8549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64EDDD1-8936-472A-8CB5-BEAE71AAB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753" y="383953"/>
            <a:ext cx="1783642" cy="135610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8448DC8-635F-4742-8568-0A673CCDE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7605" y="348173"/>
            <a:ext cx="1783642" cy="135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2371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4414422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34D38058-765B-4AC5-B482-4A200B69B3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3313" y="709971"/>
            <a:ext cx="2005373" cy="2957925"/>
          </a:xfrm>
          <a:prstGeom prst="rect">
            <a:avLst/>
          </a:prstGeom>
        </p:spPr>
      </p:pic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C3E0910E-0EE4-42CE-857D-7A05331FC5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062552"/>
              </p:ext>
            </p:extLst>
          </p:nvPr>
        </p:nvGraphicFramePr>
        <p:xfrm>
          <a:off x="9666796" y="395271"/>
          <a:ext cx="1820910" cy="272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455">
                  <a:extLst>
                    <a:ext uri="{9D8B030D-6E8A-4147-A177-3AD203B41FA5}">
                      <a16:colId xmlns:a16="http://schemas.microsoft.com/office/drawing/2014/main" val="84940834"/>
                    </a:ext>
                  </a:extLst>
                </a:gridCol>
                <a:gridCol w="910455">
                  <a:extLst>
                    <a:ext uri="{9D8B030D-6E8A-4147-A177-3AD203B41FA5}">
                      <a16:colId xmlns:a16="http://schemas.microsoft.com/office/drawing/2014/main" val="2088633078"/>
                    </a:ext>
                  </a:extLst>
                </a:gridCol>
              </a:tblGrid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719450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853156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004091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367945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29086"/>
                  </a:ext>
                </a:extLst>
              </a:tr>
            </a:tbl>
          </a:graphicData>
        </a:graphic>
      </p:graphicFrame>
      <p:pic>
        <p:nvPicPr>
          <p:cNvPr id="9" name="Graphic 8" descr="Ladybug with solid fill">
            <a:extLst>
              <a:ext uri="{FF2B5EF4-FFF2-40B4-BE49-F238E27FC236}">
                <a16:creationId xmlns:a16="http://schemas.microsoft.com/office/drawing/2014/main" id="{438C48EE-5F25-4C50-BB59-E1623FCDEB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395271"/>
            <a:ext cx="478820" cy="478820"/>
          </a:xfrm>
          <a:prstGeom prst="rect">
            <a:avLst/>
          </a:prstGeom>
        </p:spPr>
      </p:pic>
      <p:pic>
        <p:nvPicPr>
          <p:cNvPr id="10" name="Graphic 9" descr="Ladybug with solid fill">
            <a:extLst>
              <a:ext uri="{FF2B5EF4-FFF2-40B4-BE49-F238E27FC236}">
                <a16:creationId xmlns:a16="http://schemas.microsoft.com/office/drawing/2014/main" id="{A4D4F822-2C00-4DEB-BEBE-FEF557213E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040011"/>
            <a:ext cx="478820" cy="478820"/>
          </a:xfrm>
          <a:prstGeom prst="rect">
            <a:avLst/>
          </a:prstGeom>
        </p:spPr>
      </p:pic>
      <p:pic>
        <p:nvPicPr>
          <p:cNvPr id="11" name="Graphic 10" descr="Ladybug with solid fill">
            <a:extLst>
              <a:ext uri="{FF2B5EF4-FFF2-40B4-BE49-F238E27FC236}">
                <a16:creationId xmlns:a16="http://schemas.microsoft.com/office/drawing/2014/main" id="{5E3C6B1B-947B-4CA5-B921-7168F625B9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518831"/>
            <a:ext cx="478820" cy="478820"/>
          </a:xfrm>
          <a:prstGeom prst="rect">
            <a:avLst/>
          </a:prstGeom>
        </p:spPr>
      </p:pic>
      <p:pic>
        <p:nvPicPr>
          <p:cNvPr id="12" name="Graphic 11" descr="Ladybug with solid fill">
            <a:extLst>
              <a:ext uri="{FF2B5EF4-FFF2-40B4-BE49-F238E27FC236}">
                <a16:creationId xmlns:a16="http://schemas.microsoft.com/office/drawing/2014/main" id="{6E48FBF2-D4AF-46B7-9E3C-9F4723D9A9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079224"/>
            <a:ext cx="478820" cy="478820"/>
          </a:xfrm>
          <a:prstGeom prst="rect">
            <a:avLst/>
          </a:prstGeom>
        </p:spPr>
      </p:pic>
      <p:pic>
        <p:nvPicPr>
          <p:cNvPr id="13" name="Graphic 12" descr="Ladybug with solid fill">
            <a:extLst>
              <a:ext uri="{FF2B5EF4-FFF2-40B4-BE49-F238E27FC236}">
                <a16:creationId xmlns:a16="http://schemas.microsoft.com/office/drawing/2014/main" id="{3DE2FFD0-A575-49DF-9AF9-21170A07CC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646121"/>
            <a:ext cx="478820" cy="478820"/>
          </a:xfrm>
          <a:prstGeom prst="rect">
            <a:avLst/>
          </a:prstGeom>
        </p:spPr>
      </p:pic>
      <p:pic>
        <p:nvPicPr>
          <p:cNvPr id="14" name="Graphic 13" descr="Ladybug with solid fill">
            <a:extLst>
              <a:ext uri="{FF2B5EF4-FFF2-40B4-BE49-F238E27FC236}">
                <a16:creationId xmlns:a16="http://schemas.microsoft.com/office/drawing/2014/main" id="{18BA71A8-1FFA-43E7-94C1-E4F51C0A23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9475" y="395271"/>
            <a:ext cx="478820" cy="478820"/>
          </a:xfrm>
          <a:prstGeom prst="rect">
            <a:avLst/>
          </a:prstGeom>
        </p:spPr>
      </p:pic>
      <p:pic>
        <p:nvPicPr>
          <p:cNvPr id="15" name="Graphic 14" descr="Ladybug with solid fill">
            <a:extLst>
              <a:ext uri="{FF2B5EF4-FFF2-40B4-BE49-F238E27FC236}">
                <a16:creationId xmlns:a16="http://schemas.microsoft.com/office/drawing/2014/main" id="{B6AFC798-A8B0-49BA-83FF-2DE86D18EB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72147" y="1040011"/>
            <a:ext cx="478820" cy="478820"/>
          </a:xfrm>
          <a:prstGeom prst="rect">
            <a:avLst/>
          </a:prstGeom>
        </p:spPr>
      </p:pic>
      <p:pic>
        <p:nvPicPr>
          <p:cNvPr id="16" name="Graphic 15" descr="Ladybug with solid fill">
            <a:extLst>
              <a:ext uri="{FF2B5EF4-FFF2-40B4-BE49-F238E27FC236}">
                <a16:creationId xmlns:a16="http://schemas.microsoft.com/office/drawing/2014/main" id="{E8A05175-7818-4D50-89B6-25E68CC011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9475" y="1518831"/>
            <a:ext cx="478820" cy="47882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9B19C44E-9E7F-49B5-8808-3A2BEC4B4B62}"/>
              </a:ext>
            </a:extLst>
          </p:cNvPr>
          <p:cNvGrpSpPr/>
          <p:nvPr/>
        </p:nvGrpSpPr>
        <p:grpSpPr>
          <a:xfrm>
            <a:off x="1586123" y="509380"/>
            <a:ext cx="663461" cy="3432306"/>
            <a:chOff x="1586123" y="509380"/>
            <a:chExt cx="663461" cy="3432306"/>
          </a:xfrm>
        </p:grpSpPr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A1B89E65-CD8B-47BD-B337-B7AC7BB4F766}"/>
                </a:ext>
              </a:extLst>
            </p:cNvPr>
            <p:cNvSpPr/>
            <p:nvPr/>
          </p:nvSpPr>
          <p:spPr>
            <a:xfrm>
              <a:off x="1592351" y="3382392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68B0D95C-8212-4F7C-A082-1E67F50D29FF}"/>
                </a:ext>
              </a:extLst>
            </p:cNvPr>
            <p:cNvSpPr/>
            <p:nvPr/>
          </p:nvSpPr>
          <p:spPr>
            <a:xfrm>
              <a:off x="1592351" y="2982157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CEB7FCAA-A9EA-4280-86EC-2D114C9553DB}"/>
                </a:ext>
              </a:extLst>
            </p:cNvPr>
            <p:cNvSpPr/>
            <p:nvPr/>
          </p:nvSpPr>
          <p:spPr>
            <a:xfrm>
              <a:off x="1592350" y="2568975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6B164E87-C1BA-4E12-81CC-72F9E6E32A2B}"/>
                </a:ext>
              </a:extLst>
            </p:cNvPr>
            <p:cNvSpPr/>
            <p:nvPr/>
          </p:nvSpPr>
          <p:spPr>
            <a:xfrm>
              <a:off x="1592350" y="2153203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15088174-4581-495A-883E-57CF3EE84B1B}"/>
                </a:ext>
              </a:extLst>
            </p:cNvPr>
            <p:cNvSpPr/>
            <p:nvPr/>
          </p:nvSpPr>
          <p:spPr>
            <a:xfrm>
              <a:off x="1592350" y="1737431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D37CFF11-F3FF-4C70-AA08-628879BE5D4E}"/>
                </a:ext>
              </a:extLst>
            </p:cNvPr>
            <p:cNvSpPr/>
            <p:nvPr/>
          </p:nvSpPr>
          <p:spPr>
            <a:xfrm>
              <a:off x="1592349" y="1340924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3950D6E3-67D2-4EDB-AE71-E99E678C7FD4}"/>
                </a:ext>
              </a:extLst>
            </p:cNvPr>
            <p:cNvSpPr/>
            <p:nvPr/>
          </p:nvSpPr>
          <p:spPr>
            <a:xfrm>
              <a:off x="1586123" y="925152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2CB9E422-7C4E-4A35-8420-4C8216354A9C}"/>
                </a:ext>
              </a:extLst>
            </p:cNvPr>
            <p:cNvSpPr/>
            <p:nvPr/>
          </p:nvSpPr>
          <p:spPr>
            <a:xfrm>
              <a:off x="1586123" y="509380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5" name="Picture 24">
            <a:extLst>
              <a:ext uri="{FF2B5EF4-FFF2-40B4-BE49-F238E27FC236}">
                <a16:creationId xmlns:a16="http://schemas.microsoft.com/office/drawing/2014/main" id="{B8C7E5B9-CFD1-4606-BD9B-C6372A6F4D6A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288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4414422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FEE0EEB-6328-49B8-BCAA-28A9E484D2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4882" y="880199"/>
            <a:ext cx="1922235" cy="2883353"/>
          </a:xfrm>
          <a:prstGeom prst="rect">
            <a:avLst/>
          </a:prstGeom>
        </p:spPr>
      </p:pic>
      <p:graphicFrame>
        <p:nvGraphicFramePr>
          <p:cNvPr id="7" name="Table 2">
            <a:extLst>
              <a:ext uri="{FF2B5EF4-FFF2-40B4-BE49-F238E27FC236}">
                <a16:creationId xmlns:a16="http://schemas.microsoft.com/office/drawing/2014/main" id="{4F4EEC81-6773-4789-8AF7-CF99BBA2B6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884896"/>
              </p:ext>
            </p:extLst>
          </p:nvPr>
        </p:nvGraphicFramePr>
        <p:xfrm>
          <a:off x="9666796" y="395271"/>
          <a:ext cx="1820910" cy="272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455">
                  <a:extLst>
                    <a:ext uri="{9D8B030D-6E8A-4147-A177-3AD203B41FA5}">
                      <a16:colId xmlns:a16="http://schemas.microsoft.com/office/drawing/2014/main" val="84940834"/>
                    </a:ext>
                  </a:extLst>
                </a:gridCol>
                <a:gridCol w="910455">
                  <a:extLst>
                    <a:ext uri="{9D8B030D-6E8A-4147-A177-3AD203B41FA5}">
                      <a16:colId xmlns:a16="http://schemas.microsoft.com/office/drawing/2014/main" val="2088633078"/>
                    </a:ext>
                  </a:extLst>
                </a:gridCol>
              </a:tblGrid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719450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853156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004091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367945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29086"/>
                  </a:ext>
                </a:extLst>
              </a:tr>
            </a:tbl>
          </a:graphicData>
        </a:graphic>
      </p:graphicFrame>
      <p:pic>
        <p:nvPicPr>
          <p:cNvPr id="8" name="Graphic 7" descr="Ladybug with solid fill">
            <a:extLst>
              <a:ext uri="{FF2B5EF4-FFF2-40B4-BE49-F238E27FC236}">
                <a16:creationId xmlns:a16="http://schemas.microsoft.com/office/drawing/2014/main" id="{55263F4C-AFC0-40C2-8920-EF8573CBEA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395271"/>
            <a:ext cx="478820" cy="478820"/>
          </a:xfrm>
          <a:prstGeom prst="rect">
            <a:avLst/>
          </a:prstGeom>
        </p:spPr>
      </p:pic>
      <p:pic>
        <p:nvPicPr>
          <p:cNvPr id="9" name="Graphic 8" descr="Ladybug with solid fill">
            <a:extLst>
              <a:ext uri="{FF2B5EF4-FFF2-40B4-BE49-F238E27FC236}">
                <a16:creationId xmlns:a16="http://schemas.microsoft.com/office/drawing/2014/main" id="{BBC3FA21-3A1A-41C0-B688-2BA001C5BA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040011"/>
            <a:ext cx="478820" cy="478820"/>
          </a:xfrm>
          <a:prstGeom prst="rect">
            <a:avLst/>
          </a:prstGeom>
        </p:spPr>
      </p:pic>
      <p:pic>
        <p:nvPicPr>
          <p:cNvPr id="10" name="Graphic 9" descr="Ladybug with solid fill">
            <a:extLst>
              <a:ext uri="{FF2B5EF4-FFF2-40B4-BE49-F238E27FC236}">
                <a16:creationId xmlns:a16="http://schemas.microsoft.com/office/drawing/2014/main" id="{28EB4746-5700-4ABC-94F8-FC8D153940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518831"/>
            <a:ext cx="478820" cy="478820"/>
          </a:xfrm>
          <a:prstGeom prst="rect">
            <a:avLst/>
          </a:prstGeom>
        </p:spPr>
      </p:pic>
      <p:pic>
        <p:nvPicPr>
          <p:cNvPr id="11" name="Graphic 10" descr="Ladybug with solid fill">
            <a:extLst>
              <a:ext uri="{FF2B5EF4-FFF2-40B4-BE49-F238E27FC236}">
                <a16:creationId xmlns:a16="http://schemas.microsoft.com/office/drawing/2014/main" id="{11D607E9-104C-447F-8D70-AE663EBAB7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079224"/>
            <a:ext cx="478820" cy="478820"/>
          </a:xfrm>
          <a:prstGeom prst="rect">
            <a:avLst/>
          </a:prstGeom>
        </p:spPr>
      </p:pic>
      <p:pic>
        <p:nvPicPr>
          <p:cNvPr id="12" name="Graphic 11" descr="Ladybug with solid fill">
            <a:extLst>
              <a:ext uri="{FF2B5EF4-FFF2-40B4-BE49-F238E27FC236}">
                <a16:creationId xmlns:a16="http://schemas.microsoft.com/office/drawing/2014/main" id="{DAFF7336-2C4A-4231-8800-A833DA6419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646121"/>
            <a:ext cx="478820" cy="478820"/>
          </a:xfrm>
          <a:prstGeom prst="rect">
            <a:avLst/>
          </a:prstGeom>
        </p:spPr>
      </p:pic>
      <p:pic>
        <p:nvPicPr>
          <p:cNvPr id="13" name="Graphic 12" descr="Ladybug with solid fill">
            <a:extLst>
              <a:ext uri="{FF2B5EF4-FFF2-40B4-BE49-F238E27FC236}">
                <a16:creationId xmlns:a16="http://schemas.microsoft.com/office/drawing/2014/main" id="{BAC12CC7-1466-4DEA-BF20-CF78F1562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9475" y="395271"/>
            <a:ext cx="478820" cy="478820"/>
          </a:xfrm>
          <a:prstGeom prst="rect">
            <a:avLst/>
          </a:prstGeom>
        </p:spPr>
      </p:pic>
      <p:pic>
        <p:nvPicPr>
          <p:cNvPr id="14" name="Graphic 13" descr="Ladybug with solid fill">
            <a:extLst>
              <a:ext uri="{FF2B5EF4-FFF2-40B4-BE49-F238E27FC236}">
                <a16:creationId xmlns:a16="http://schemas.microsoft.com/office/drawing/2014/main" id="{A4290E1F-B2FC-411C-8D1B-23E77E6A41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72147" y="1040011"/>
            <a:ext cx="478820" cy="478820"/>
          </a:xfrm>
          <a:prstGeom prst="rect">
            <a:avLst/>
          </a:prstGeom>
        </p:spPr>
      </p:pic>
      <p:pic>
        <p:nvPicPr>
          <p:cNvPr id="15" name="Graphic 14" descr="Ladybug with solid fill">
            <a:extLst>
              <a:ext uri="{FF2B5EF4-FFF2-40B4-BE49-F238E27FC236}">
                <a16:creationId xmlns:a16="http://schemas.microsoft.com/office/drawing/2014/main" id="{EE7CC3A7-0431-493D-B6E7-7A6F6BD1C2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9475" y="1518831"/>
            <a:ext cx="478820" cy="478820"/>
          </a:xfrm>
          <a:prstGeom prst="rect">
            <a:avLst/>
          </a:prstGeom>
        </p:spPr>
      </p:pic>
      <p:pic>
        <p:nvPicPr>
          <p:cNvPr id="16" name="Graphic 15" descr="Ladybug with solid fill">
            <a:extLst>
              <a:ext uri="{FF2B5EF4-FFF2-40B4-BE49-F238E27FC236}">
                <a16:creationId xmlns:a16="http://schemas.microsoft.com/office/drawing/2014/main" id="{8FEA02A2-4D4A-49E5-BF26-225444AE5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9475" y="2079224"/>
            <a:ext cx="478820" cy="47882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B8BB9239-BF0C-48F1-BF5B-57E17209D66D}"/>
              </a:ext>
            </a:extLst>
          </p:cNvPr>
          <p:cNvGrpSpPr/>
          <p:nvPr/>
        </p:nvGrpSpPr>
        <p:grpSpPr>
          <a:xfrm>
            <a:off x="1490708" y="337892"/>
            <a:ext cx="659905" cy="3854778"/>
            <a:chOff x="1490708" y="337892"/>
            <a:chExt cx="659905" cy="3854778"/>
          </a:xfrm>
        </p:grpSpPr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5A36D462-A0BF-411A-AA35-9789ED1D5474}"/>
                </a:ext>
              </a:extLst>
            </p:cNvPr>
            <p:cNvSpPr/>
            <p:nvPr/>
          </p:nvSpPr>
          <p:spPr>
            <a:xfrm>
              <a:off x="1490710" y="3633376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65EDB752-6EC6-404C-81D4-0F341FF6C97D}"/>
                </a:ext>
              </a:extLst>
            </p:cNvPr>
            <p:cNvSpPr/>
            <p:nvPr/>
          </p:nvSpPr>
          <p:spPr>
            <a:xfrm>
              <a:off x="1490710" y="3233141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9B0EABCF-E3CD-40D4-A647-0B2DD7F459C2}"/>
                </a:ext>
              </a:extLst>
            </p:cNvPr>
            <p:cNvSpPr/>
            <p:nvPr/>
          </p:nvSpPr>
          <p:spPr>
            <a:xfrm>
              <a:off x="1490709" y="2819959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9B78231C-C0F0-4FCE-9202-8EE9D247427D}"/>
                </a:ext>
              </a:extLst>
            </p:cNvPr>
            <p:cNvSpPr/>
            <p:nvPr/>
          </p:nvSpPr>
          <p:spPr>
            <a:xfrm>
              <a:off x="1490709" y="2404187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C131D92A-A4C7-4691-93F8-108703EFB106}"/>
                </a:ext>
              </a:extLst>
            </p:cNvPr>
            <p:cNvSpPr/>
            <p:nvPr/>
          </p:nvSpPr>
          <p:spPr>
            <a:xfrm>
              <a:off x="1490709" y="1988415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E4E5A79B-E05F-4339-BAD9-4CBEB1344502}"/>
                </a:ext>
              </a:extLst>
            </p:cNvPr>
            <p:cNvSpPr/>
            <p:nvPr/>
          </p:nvSpPr>
          <p:spPr>
            <a:xfrm>
              <a:off x="1490708" y="1591908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6F2CB706-A27C-40B4-BEC4-691CC072BACE}"/>
                </a:ext>
              </a:extLst>
            </p:cNvPr>
            <p:cNvSpPr/>
            <p:nvPr/>
          </p:nvSpPr>
          <p:spPr>
            <a:xfrm>
              <a:off x="1493380" y="1174841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A64948B4-4B1E-406D-9919-17EDF490C9DC}"/>
                </a:ext>
              </a:extLst>
            </p:cNvPr>
            <p:cNvSpPr/>
            <p:nvPr/>
          </p:nvSpPr>
          <p:spPr>
            <a:xfrm>
              <a:off x="1493379" y="751968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58FAF2D2-4173-40A6-B9BD-1AF4EB4EC85F}"/>
                </a:ext>
              </a:extLst>
            </p:cNvPr>
            <p:cNvSpPr/>
            <p:nvPr/>
          </p:nvSpPr>
          <p:spPr>
            <a:xfrm>
              <a:off x="1493378" y="337892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6" name="Picture 25">
            <a:extLst>
              <a:ext uri="{FF2B5EF4-FFF2-40B4-BE49-F238E27FC236}">
                <a16:creationId xmlns:a16="http://schemas.microsoft.com/office/drawing/2014/main" id="{E0F54C41-E38C-4594-B6E1-3E5BC7A6608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010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4414422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946BFC6A-4E00-42D5-9D19-E1CB81769C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1248" y="796711"/>
            <a:ext cx="1929504" cy="2911980"/>
          </a:xfrm>
          <a:prstGeom prst="rect">
            <a:avLst/>
          </a:prstGeom>
        </p:spPr>
      </p:pic>
      <p:graphicFrame>
        <p:nvGraphicFramePr>
          <p:cNvPr id="7" name="Table 2">
            <a:extLst>
              <a:ext uri="{FF2B5EF4-FFF2-40B4-BE49-F238E27FC236}">
                <a16:creationId xmlns:a16="http://schemas.microsoft.com/office/drawing/2014/main" id="{BC9AC923-0E46-42F9-BB38-F6359DDBE2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063068"/>
              </p:ext>
            </p:extLst>
          </p:nvPr>
        </p:nvGraphicFramePr>
        <p:xfrm>
          <a:off x="9666796" y="395271"/>
          <a:ext cx="1820910" cy="272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455">
                  <a:extLst>
                    <a:ext uri="{9D8B030D-6E8A-4147-A177-3AD203B41FA5}">
                      <a16:colId xmlns:a16="http://schemas.microsoft.com/office/drawing/2014/main" val="84940834"/>
                    </a:ext>
                  </a:extLst>
                </a:gridCol>
                <a:gridCol w="910455">
                  <a:extLst>
                    <a:ext uri="{9D8B030D-6E8A-4147-A177-3AD203B41FA5}">
                      <a16:colId xmlns:a16="http://schemas.microsoft.com/office/drawing/2014/main" val="2088633078"/>
                    </a:ext>
                  </a:extLst>
                </a:gridCol>
              </a:tblGrid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719450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853156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004091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367945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29086"/>
                  </a:ext>
                </a:extLst>
              </a:tr>
            </a:tbl>
          </a:graphicData>
        </a:graphic>
      </p:graphicFrame>
      <p:pic>
        <p:nvPicPr>
          <p:cNvPr id="8" name="Graphic 7" descr="Ladybug with solid fill">
            <a:extLst>
              <a:ext uri="{FF2B5EF4-FFF2-40B4-BE49-F238E27FC236}">
                <a16:creationId xmlns:a16="http://schemas.microsoft.com/office/drawing/2014/main" id="{BF5E72D5-B44A-430E-804C-8E6BC64F34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395271"/>
            <a:ext cx="478820" cy="478820"/>
          </a:xfrm>
          <a:prstGeom prst="rect">
            <a:avLst/>
          </a:prstGeom>
        </p:spPr>
      </p:pic>
      <p:pic>
        <p:nvPicPr>
          <p:cNvPr id="9" name="Graphic 8" descr="Ladybug with solid fill">
            <a:extLst>
              <a:ext uri="{FF2B5EF4-FFF2-40B4-BE49-F238E27FC236}">
                <a16:creationId xmlns:a16="http://schemas.microsoft.com/office/drawing/2014/main" id="{0CB5F8A8-2EE2-41FB-BEF5-FDAA0CDCB8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040011"/>
            <a:ext cx="478820" cy="478820"/>
          </a:xfrm>
          <a:prstGeom prst="rect">
            <a:avLst/>
          </a:prstGeom>
        </p:spPr>
      </p:pic>
      <p:pic>
        <p:nvPicPr>
          <p:cNvPr id="10" name="Graphic 9" descr="Ladybug with solid fill">
            <a:extLst>
              <a:ext uri="{FF2B5EF4-FFF2-40B4-BE49-F238E27FC236}">
                <a16:creationId xmlns:a16="http://schemas.microsoft.com/office/drawing/2014/main" id="{40FBA691-BF7A-4B93-A1D4-98741CF183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518831"/>
            <a:ext cx="478820" cy="478820"/>
          </a:xfrm>
          <a:prstGeom prst="rect">
            <a:avLst/>
          </a:prstGeom>
        </p:spPr>
      </p:pic>
      <p:pic>
        <p:nvPicPr>
          <p:cNvPr id="11" name="Graphic 10" descr="Ladybug with solid fill">
            <a:extLst>
              <a:ext uri="{FF2B5EF4-FFF2-40B4-BE49-F238E27FC236}">
                <a16:creationId xmlns:a16="http://schemas.microsoft.com/office/drawing/2014/main" id="{072A2B37-1BF1-4CF8-A0D7-96D0C9067E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079224"/>
            <a:ext cx="478820" cy="478820"/>
          </a:xfrm>
          <a:prstGeom prst="rect">
            <a:avLst/>
          </a:prstGeom>
        </p:spPr>
      </p:pic>
      <p:pic>
        <p:nvPicPr>
          <p:cNvPr id="12" name="Graphic 11" descr="Ladybug with solid fill">
            <a:extLst>
              <a:ext uri="{FF2B5EF4-FFF2-40B4-BE49-F238E27FC236}">
                <a16:creationId xmlns:a16="http://schemas.microsoft.com/office/drawing/2014/main" id="{9A42134B-7F66-4B00-98DC-7F3735F459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568902"/>
            <a:ext cx="478820" cy="478820"/>
          </a:xfrm>
          <a:prstGeom prst="rect">
            <a:avLst/>
          </a:prstGeom>
        </p:spPr>
      </p:pic>
      <p:pic>
        <p:nvPicPr>
          <p:cNvPr id="13" name="Graphic 12" descr="Ladybug with solid fill">
            <a:extLst>
              <a:ext uri="{FF2B5EF4-FFF2-40B4-BE49-F238E27FC236}">
                <a16:creationId xmlns:a16="http://schemas.microsoft.com/office/drawing/2014/main" id="{34BD9E1E-88DF-43D9-AC57-F50469D8A5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9475" y="395271"/>
            <a:ext cx="478820" cy="478820"/>
          </a:xfrm>
          <a:prstGeom prst="rect">
            <a:avLst/>
          </a:prstGeom>
        </p:spPr>
      </p:pic>
      <p:pic>
        <p:nvPicPr>
          <p:cNvPr id="14" name="Graphic 13" descr="Ladybug with solid fill">
            <a:extLst>
              <a:ext uri="{FF2B5EF4-FFF2-40B4-BE49-F238E27FC236}">
                <a16:creationId xmlns:a16="http://schemas.microsoft.com/office/drawing/2014/main" id="{F099A720-FC1D-49A0-AF85-D0220250BB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72147" y="1040011"/>
            <a:ext cx="478820" cy="478820"/>
          </a:xfrm>
          <a:prstGeom prst="rect">
            <a:avLst/>
          </a:prstGeom>
        </p:spPr>
      </p:pic>
      <p:pic>
        <p:nvPicPr>
          <p:cNvPr id="15" name="Graphic 14" descr="Ladybug with solid fill">
            <a:extLst>
              <a:ext uri="{FF2B5EF4-FFF2-40B4-BE49-F238E27FC236}">
                <a16:creationId xmlns:a16="http://schemas.microsoft.com/office/drawing/2014/main" id="{321B40B1-2610-4653-9CE3-80A337B774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9475" y="1518831"/>
            <a:ext cx="478820" cy="478820"/>
          </a:xfrm>
          <a:prstGeom prst="rect">
            <a:avLst/>
          </a:prstGeom>
        </p:spPr>
      </p:pic>
      <p:pic>
        <p:nvPicPr>
          <p:cNvPr id="16" name="Graphic 15" descr="Ladybug with solid fill">
            <a:extLst>
              <a:ext uri="{FF2B5EF4-FFF2-40B4-BE49-F238E27FC236}">
                <a16:creationId xmlns:a16="http://schemas.microsoft.com/office/drawing/2014/main" id="{68B3A4A2-C969-4545-A182-34471B0316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9475" y="2079224"/>
            <a:ext cx="478820" cy="478820"/>
          </a:xfrm>
          <a:prstGeom prst="rect">
            <a:avLst/>
          </a:prstGeom>
        </p:spPr>
      </p:pic>
      <p:pic>
        <p:nvPicPr>
          <p:cNvPr id="17" name="Graphic 16" descr="Ladybug with solid fill">
            <a:extLst>
              <a:ext uri="{FF2B5EF4-FFF2-40B4-BE49-F238E27FC236}">
                <a16:creationId xmlns:a16="http://schemas.microsoft.com/office/drawing/2014/main" id="{941291F5-62EA-4870-8C53-3959F97057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9475" y="2602082"/>
            <a:ext cx="478820" cy="47882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97903DAD-C5DD-4E7C-A5B9-43EBB9F1D517}"/>
              </a:ext>
            </a:extLst>
          </p:cNvPr>
          <p:cNvGrpSpPr/>
          <p:nvPr/>
        </p:nvGrpSpPr>
        <p:grpSpPr>
          <a:xfrm>
            <a:off x="1543974" y="75387"/>
            <a:ext cx="659905" cy="4272246"/>
            <a:chOff x="1543974" y="75387"/>
            <a:chExt cx="659905" cy="4272246"/>
          </a:xfrm>
        </p:grpSpPr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D2DB8B23-B22B-4B79-904B-F40252B52371}"/>
                </a:ext>
              </a:extLst>
            </p:cNvPr>
            <p:cNvSpPr/>
            <p:nvPr/>
          </p:nvSpPr>
          <p:spPr>
            <a:xfrm>
              <a:off x="1543976" y="3788339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8203A199-53F2-4F34-842D-399B75A65137}"/>
                </a:ext>
              </a:extLst>
            </p:cNvPr>
            <p:cNvSpPr/>
            <p:nvPr/>
          </p:nvSpPr>
          <p:spPr>
            <a:xfrm>
              <a:off x="1543976" y="3388104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DC6A6E48-C5E6-4AA2-A7EF-86437EECFEC2}"/>
                </a:ext>
              </a:extLst>
            </p:cNvPr>
            <p:cNvSpPr/>
            <p:nvPr/>
          </p:nvSpPr>
          <p:spPr>
            <a:xfrm>
              <a:off x="1543975" y="2974922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9648FB53-8585-4401-AE97-41B4027617B2}"/>
                </a:ext>
              </a:extLst>
            </p:cNvPr>
            <p:cNvSpPr/>
            <p:nvPr/>
          </p:nvSpPr>
          <p:spPr>
            <a:xfrm>
              <a:off x="1543975" y="2559150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953249A3-B414-4F3B-841E-AC3488CE7E3C}"/>
                </a:ext>
              </a:extLst>
            </p:cNvPr>
            <p:cNvSpPr/>
            <p:nvPr/>
          </p:nvSpPr>
          <p:spPr>
            <a:xfrm>
              <a:off x="1543975" y="2143378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0886B0AB-C067-4C78-B65D-AF32F7BE0105}"/>
                </a:ext>
              </a:extLst>
            </p:cNvPr>
            <p:cNvSpPr/>
            <p:nvPr/>
          </p:nvSpPr>
          <p:spPr>
            <a:xfrm>
              <a:off x="1543974" y="1746871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9C1C9F30-7740-4682-989B-89BA42BB9F75}"/>
                </a:ext>
              </a:extLst>
            </p:cNvPr>
            <p:cNvSpPr/>
            <p:nvPr/>
          </p:nvSpPr>
          <p:spPr>
            <a:xfrm>
              <a:off x="1546646" y="1329804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6AF848CC-32C3-445A-A0A1-F93565BE3B7D}"/>
                </a:ext>
              </a:extLst>
            </p:cNvPr>
            <p:cNvSpPr/>
            <p:nvPr/>
          </p:nvSpPr>
          <p:spPr>
            <a:xfrm>
              <a:off x="1546645" y="906931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Cube 25">
              <a:extLst>
                <a:ext uri="{FF2B5EF4-FFF2-40B4-BE49-F238E27FC236}">
                  <a16:creationId xmlns:a16="http://schemas.microsoft.com/office/drawing/2014/main" id="{92130D59-C7F0-486B-B4C6-77760EB97181}"/>
                </a:ext>
              </a:extLst>
            </p:cNvPr>
            <p:cNvSpPr/>
            <p:nvPr/>
          </p:nvSpPr>
          <p:spPr>
            <a:xfrm>
              <a:off x="1546644" y="492855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Cube 26">
              <a:extLst>
                <a:ext uri="{FF2B5EF4-FFF2-40B4-BE49-F238E27FC236}">
                  <a16:creationId xmlns:a16="http://schemas.microsoft.com/office/drawing/2014/main" id="{C5463A2A-DC4B-48F5-B897-D9CDF9D44A21}"/>
                </a:ext>
              </a:extLst>
            </p:cNvPr>
            <p:cNvSpPr/>
            <p:nvPr/>
          </p:nvSpPr>
          <p:spPr>
            <a:xfrm>
              <a:off x="1546643" y="75387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8" name="Picture 27">
            <a:extLst>
              <a:ext uri="{FF2B5EF4-FFF2-40B4-BE49-F238E27FC236}">
                <a16:creationId xmlns:a16="http://schemas.microsoft.com/office/drawing/2014/main" id="{98B0418F-F141-41C0-9C8D-59655F9B0CEE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9048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4414422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E2784EE-873E-4DC0-8AED-F741D251BCD6}"/>
              </a:ext>
            </a:extLst>
          </p:cNvPr>
          <p:cNvSpPr txBox="1"/>
          <p:nvPr/>
        </p:nvSpPr>
        <p:spPr>
          <a:xfrm>
            <a:off x="3793587" y="1438182"/>
            <a:ext cx="441473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10 to 1- backwards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B1E599-28A6-4D03-942D-21F0D7E7017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525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4414422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946BFC6A-4E00-42D5-9D19-E1CB81769C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1248" y="796711"/>
            <a:ext cx="1929504" cy="2911980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8CF1539C-1C59-48E7-9BF1-39412FA5F4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192308"/>
              </p:ext>
            </p:extLst>
          </p:nvPr>
        </p:nvGraphicFramePr>
        <p:xfrm>
          <a:off x="9666796" y="395271"/>
          <a:ext cx="1820910" cy="272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455">
                  <a:extLst>
                    <a:ext uri="{9D8B030D-6E8A-4147-A177-3AD203B41FA5}">
                      <a16:colId xmlns:a16="http://schemas.microsoft.com/office/drawing/2014/main" val="84940834"/>
                    </a:ext>
                  </a:extLst>
                </a:gridCol>
                <a:gridCol w="910455">
                  <a:extLst>
                    <a:ext uri="{9D8B030D-6E8A-4147-A177-3AD203B41FA5}">
                      <a16:colId xmlns:a16="http://schemas.microsoft.com/office/drawing/2014/main" val="2088633078"/>
                    </a:ext>
                  </a:extLst>
                </a:gridCol>
              </a:tblGrid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719450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853156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004091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367945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29086"/>
                  </a:ext>
                </a:extLst>
              </a:tr>
            </a:tbl>
          </a:graphicData>
        </a:graphic>
      </p:graphicFrame>
      <p:pic>
        <p:nvPicPr>
          <p:cNvPr id="7" name="Graphic 6" descr="Ladybug with solid fill">
            <a:extLst>
              <a:ext uri="{FF2B5EF4-FFF2-40B4-BE49-F238E27FC236}">
                <a16:creationId xmlns:a16="http://schemas.microsoft.com/office/drawing/2014/main" id="{B50EDA15-694A-4682-9252-3B95482E33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395271"/>
            <a:ext cx="478820" cy="478820"/>
          </a:xfrm>
          <a:prstGeom prst="rect">
            <a:avLst/>
          </a:prstGeom>
        </p:spPr>
      </p:pic>
      <p:pic>
        <p:nvPicPr>
          <p:cNvPr id="8" name="Graphic 7" descr="Ladybug with solid fill">
            <a:extLst>
              <a:ext uri="{FF2B5EF4-FFF2-40B4-BE49-F238E27FC236}">
                <a16:creationId xmlns:a16="http://schemas.microsoft.com/office/drawing/2014/main" id="{09467720-879C-47FE-A82E-87C77247E1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040011"/>
            <a:ext cx="478820" cy="478820"/>
          </a:xfrm>
          <a:prstGeom prst="rect">
            <a:avLst/>
          </a:prstGeom>
        </p:spPr>
      </p:pic>
      <p:pic>
        <p:nvPicPr>
          <p:cNvPr id="9" name="Graphic 8" descr="Ladybug with solid fill">
            <a:extLst>
              <a:ext uri="{FF2B5EF4-FFF2-40B4-BE49-F238E27FC236}">
                <a16:creationId xmlns:a16="http://schemas.microsoft.com/office/drawing/2014/main" id="{A294F7F0-3E25-482A-B35A-73731934B5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518831"/>
            <a:ext cx="478820" cy="478820"/>
          </a:xfrm>
          <a:prstGeom prst="rect">
            <a:avLst/>
          </a:prstGeom>
        </p:spPr>
      </p:pic>
      <p:pic>
        <p:nvPicPr>
          <p:cNvPr id="10" name="Graphic 9" descr="Ladybug with solid fill">
            <a:extLst>
              <a:ext uri="{FF2B5EF4-FFF2-40B4-BE49-F238E27FC236}">
                <a16:creationId xmlns:a16="http://schemas.microsoft.com/office/drawing/2014/main" id="{E441CBF0-9C2E-4D25-9143-C74D691984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079224"/>
            <a:ext cx="478820" cy="478820"/>
          </a:xfrm>
          <a:prstGeom prst="rect">
            <a:avLst/>
          </a:prstGeom>
        </p:spPr>
      </p:pic>
      <p:pic>
        <p:nvPicPr>
          <p:cNvPr id="11" name="Graphic 10" descr="Ladybug with solid fill">
            <a:extLst>
              <a:ext uri="{FF2B5EF4-FFF2-40B4-BE49-F238E27FC236}">
                <a16:creationId xmlns:a16="http://schemas.microsoft.com/office/drawing/2014/main" id="{C6C74248-AF78-429C-B150-F2F6B8B8C4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568902"/>
            <a:ext cx="478820" cy="478820"/>
          </a:xfrm>
          <a:prstGeom prst="rect">
            <a:avLst/>
          </a:prstGeom>
        </p:spPr>
      </p:pic>
      <p:pic>
        <p:nvPicPr>
          <p:cNvPr id="12" name="Graphic 11" descr="Ladybug with solid fill">
            <a:extLst>
              <a:ext uri="{FF2B5EF4-FFF2-40B4-BE49-F238E27FC236}">
                <a16:creationId xmlns:a16="http://schemas.microsoft.com/office/drawing/2014/main" id="{235B469B-CC59-4749-9973-362D9D6D09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9475" y="395271"/>
            <a:ext cx="478820" cy="478820"/>
          </a:xfrm>
          <a:prstGeom prst="rect">
            <a:avLst/>
          </a:prstGeom>
        </p:spPr>
      </p:pic>
      <p:pic>
        <p:nvPicPr>
          <p:cNvPr id="13" name="Graphic 12" descr="Ladybug with solid fill">
            <a:extLst>
              <a:ext uri="{FF2B5EF4-FFF2-40B4-BE49-F238E27FC236}">
                <a16:creationId xmlns:a16="http://schemas.microsoft.com/office/drawing/2014/main" id="{031A1C4F-EE52-4A14-9000-8D03581048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72147" y="1040011"/>
            <a:ext cx="478820" cy="478820"/>
          </a:xfrm>
          <a:prstGeom prst="rect">
            <a:avLst/>
          </a:prstGeom>
        </p:spPr>
      </p:pic>
      <p:pic>
        <p:nvPicPr>
          <p:cNvPr id="14" name="Graphic 13" descr="Ladybug with solid fill">
            <a:extLst>
              <a:ext uri="{FF2B5EF4-FFF2-40B4-BE49-F238E27FC236}">
                <a16:creationId xmlns:a16="http://schemas.microsoft.com/office/drawing/2014/main" id="{F9054423-D1EF-4208-9B3E-F37791939B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9475" y="1518831"/>
            <a:ext cx="478820" cy="478820"/>
          </a:xfrm>
          <a:prstGeom prst="rect">
            <a:avLst/>
          </a:prstGeom>
        </p:spPr>
      </p:pic>
      <p:pic>
        <p:nvPicPr>
          <p:cNvPr id="15" name="Graphic 14" descr="Ladybug with solid fill">
            <a:extLst>
              <a:ext uri="{FF2B5EF4-FFF2-40B4-BE49-F238E27FC236}">
                <a16:creationId xmlns:a16="http://schemas.microsoft.com/office/drawing/2014/main" id="{68BC8BC6-033B-4FE1-9F70-8EF7C352CE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9475" y="2079224"/>
            <a:ext cx="478820" cy="478820"/>
          </a:xfrm>
          <a:prstGeom prst="rect">
            <a:avLst/>
          </a:prstGeom>
        </p:spPr>
      </p:pic>
      <p:pic>
        <p:nvPicPr>
          <p:cNvPr id="16" name="Graphic 15" descr="Ladybug with solid fill">
            <a:extLst>
              <a:ext uri="{FF2B5EF4-FFF2-40B4-BE49-F238E27FC236}">
                <a16:creationId xmlns:a16="http://schemas.microsoft.com/office/drawing/2014/main" id="{D9C13AE6-0F50-40EB-BFA9-963C0AA8E9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9475" y="2602082"/>
            <a:ext cx="478820" cy="478820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00A41F28-818B-4EB3-9D15-6460DB055B4C}"/>
              </a:ext>
            </a:extLst>
          </p:cNvPr>
          <p:cNvGrpSpPr/>
          <p:nvPr/>
        </p:nvGrpSpPr>
        <p:grpSpPr>
          <a:xfrm>
            <a:off x="1543974" y="75387"/>
            <a:ext cx="659905" cy="4272246"/>
            <a:chOff x="1543974" y="75387"/>
            <a:chExt cx="659905" cy="4272246"/>
          </a:xfrm>
        </p:grpSpPr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39B841B0-4E22-405E-9D24-5C95DFE0C10B}"/>
                </a:ext>
              </a:extLst>
            </p:cNvPr>
            <p:cNvSpPr/>
            <p:nvPr/>
          </p:nvSpPr>
          <p:spPr>
            <a:xfrm>
              <a:off x="1543976" y="3788339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F051E13D-73B7-4AA1-A80C-A4D8166E6F29}"/>
                </a:ext>
              </a:extLst>
            </p:cNvPr>
            <p:cNvSpPr/>
            <p:nvPr/>
          </p:nvSpPr>
          <p:spPr>
            <a:xfrm>
              <a:off x="1543976" y="3388104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4A274314-EAF3-4034-AE97-58B9C06F1417}"/>
                </a:ext>
              </a:extLst>
            </p:cNvPr>
            <p:cNvSpPr/>
            <p:nvPr/>
          </p:nvSpPr>
          <p:spPr>
            <a:xfrm>
              <a:off x="1543975" y="2974922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61BDC5F0-2B7C-4327-BEE5-30652E116DF4}"/>
                </a:ext>
              </a:extLst>
            </p:cNvPr>
            <p:cNvSpPr/>
            <p:nvPr/>
          </p:nvSpPr>
          <p:spPr>
            <a:xfrm>
              <a:off x="1543975" y="2559150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64F13DA3-DE29-49E9-BAEB-827DD8B3218F}"/>
                </a:ext>
              </a:extLst>
            </p:cNvPr>
            <p:cNvSpPr/>
            <p:nvPr/>
          </p:nvSpPr>
          <p:spPr>
            <a:xfrm>
              <a:off x="1543975" y="2143378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3626988D-B04C-475E-8EF0-2B6CEFE9F7EE}"/>
                </a:ext>
              </a:extLst>
            </p:cNvPr>
            <p:cNvSpPr/>
            <p:nvPr/>
          </p:nvSpPr>
          <p:spPr>
            <a:xfrm>
              <a:off x="1543974" y="1746871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56C0DF43-0788-48A4-A63E-368735757EDB}"/>
                </a:ext>
              </a:extLst>
            </p:cNvPr>
            <p:cNvSpPr/>
            <p:nvPr/>
          </p:nvSpPr>
          <p:spPr>
            <a:xfrm>
              <a:off x="1546646" y="1329804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F54E0DE1-51AC-451D-A6D5-530E1BADD02A}"/>
                </a:ext>
              </a:extLst>
            </p:cNvPr>
            <p:cNvSpPr/>
            <p:nvPr/>
          </p:nvSpPr>
          <p:spPr>
            <a:xfrm>
              <a:off x="1546645" y="906931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Cube 25">
              <a:extLst>
                <a:ext uri="{FF2B5EF4-FFF2-40B4-BE49-F238E27FC236}">
                  <a16:creationId xmlns:a16="http://schemas.microsoft.com/office/drawing/2014/main" id="{D56EA49A-6F82-4925-A93C-CCEF6E421558}"/>
                </a:ext>
              </a:extLst>
            </p:cNvPr>
            <p:cNvSpPr/>
            <p:nvPr/>
          </p:nvSpPr>
          <p:spPr>
            <a:xfrm>
              <a:off x="1546644" y="492855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Cube 26">
              <a:extLst>
                <a:ext uri="{FF2B5EF4-FFF2-40B4-BE49-F238E27FC236}">
                  <a16:creationId xmlns:a16="http://schemas.microsoft.com/office/drawing/2014/main" id="{AC42E583-7344-4489-940D-45F9D6FED285}"/>
                </a:ext>
              </a:extLst>
            </p:cNvPr>
            <p:cNvSpPr/>
            <p:nvPr/>
          </p:nvSpPr>
          <p:spPr>
            <a:xfrm>
              <a:off x="1546643" y="75387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8" name="Picture 27">
            <a:extLst>
              <a:ext uri="{FF2B5EF4-FFF2-40B4-BE49-F238E27FC236}">
                <a16:creationId xmlns:a16="http://schemas.microsoft.com/office/drawing/2014/main" id="{5D2BD5D0-07FF-4B4B-A20B-C0579FF78173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896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4414422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FEE0EEB-6328-49B8-BCAA-28A9E484D2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4882" y="880199"/>
            <a:ext cx="1922235" cy="2883353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5004CA58-09B3-4B00-ADA6-696BD9181F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607054"/>
              </p:ext>
            </p:extLst>
          </p:nvPr>
        </p:nvGraphicFramePr>
        <p:xfrm>
          <a:off x="9666796" y="395271"/>
          <a:ext cx="1820910" cy="272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455">
                  <a:extLst>
                    <a:ext uri="{9D8B030D-6E8A-4147-A177-3AD203B41FA5}">
                      <a16:colId xmlns:a16="http://schemas.microsoft.com/office/drawing/2014/main" val="84940834"/>
                    </a:ext>
                  </a:extLst>
                </a:gridCol>
                <a:gridCol w="910455">
                  <a:extLst>
                    <a:ext uri="{9D8B030D-6E8A-4147-A177-3AD203B41FA5}">
                      <a16:colId xmlns:a16="http://schemas.microsoft.com/office/drawing/2014/main" val="2088633078"/>
                    </a:ext>
                  </a:extLst>
                </a:gridCol>
              </a:tblGrid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719450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853156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004091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367945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29086"/>
                  </a:ext>
                </a:extLst>
              </a:tr>
            </a:tbl>
          </a:graphicData>
        </a:graphic>
      </p:graphicFrame>
      <p:pic>
        <p:nvPicPr>
          <p:cNvPr id="7" name="Graphic 6" descr="Ladybug with solid fill">
            <a:extLst>
              <a:ext uri="{FF2B5EF4-FFF2-40B4-BE49-F238E27FC236}">
                <a16:creationId xmlns:a16="http://schemas.microsoft.com/office/drawing/2014/main" id="{5AA5AF0F-DA01-4FC6-A7EA-10205400B3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395271"/>
            <a:ext cx="478820" cy="478820"/>
          </a:xfrm>
          <a:prstGeom prst="rect">
            <a:avLst/>
          </a:prstGeom>
        </p:spPr>
      </p:pic>
      <p:pic>
        <p:nvPicPr>
          <p:cNvPr id="8" name="Graphic 7" descr="Ladybug with solid fill">
            <a:extLst>
              <a:ext uri="{FF2B5EF4-FFF2-40B4-BE49-F238E27FC236}">
                <a16:creationId xmlns:a16="http://schemas.microsoft.com/office/drawing/2014/main" id="{D22BFDC3-CD85-4C0F-B17B-06EB088047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040011"/>
            <a:ext cx="478820" cy="478820"/>
          </a:xfrm>
          <a:prstGeom prst="rect">
            <a:avLst/>
          </a:prstGeom>
        </p:spPr>
      </p:pic>
      <p:pic>
        <p:nvPicPr>
          <p:cNvPr id="9" name="Graphic 8" descr="Ladybug with solid fill">
            <a:extLst>
              <a:ext uri="{FF2B5EF4-FFF2-40B4-BE49-F238E27FC236}">
                <a16:creationId xmlns:a16="http://schemas.microsoft.com/office/drawing/2014/main" id="{84DAFDE8-AF01-486B-BBBF-4E576124D2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518831"/>
            <a:ext cx="478820" cy="478820"/>
          </a:xfrm>
          <a:prstGeom prst="rect">
            <a:avLst/>
          </a:prstGeom>
        </p:spPr>
      </p:pic>
      <p:pic>
        <p:nvPicPr>
          <p:cNvPr id="10" name="Graphic 9" descr="Ladybug with solid fill">
            <a:extLst>
              <a:ext uri="{FF2B5EF4-FFF2-40B4-BE49-F238E27FC236}">
                <a16:creationId xmlns:a16="http://schemas.microsoft.com/office/drawing/2014/main" id="{F7D5622A-BB64-41F0-96C2-9043524196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079224"/>
            <a:ext cx="478820" cy="478820"/>
          </a:xfrm>
          <a:prstGeom prst="rect">
            <a:avLst/>
          </a:prstGeom>
        </p:spPr>
      </p:pic>
      <p:pic>
        <p:nvPicPr>
          <p:cNvPr id="11" name="Graphic 10" descr="Ladybug with solid fill">
            <a:extLst>
              <a:ext uri="{FF2B5EF4-FFF2-40B4-BE49-F238E27FC236}">
                <a16:creationId xmlns:a16="http://schemas.microsoft.com/office/drawing/2014/main" id="{1ACB7F7F-B551-41BF-BBDD-F9B4966566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646121"/>
            <a:ext cx="478820" cy="478820"/>
          </a:xfrm>
          <a:prstGeom prst="rect">
            <a:avLst/>
          </a:prstGeom>
        </p:spPr>
      </p:pic>
      <p:pic>
        <p:nvPicPr>
          <p:cNvPr id="12" name="Graphic 11" descr="Ladybug with solid fill">
            <a:extLst>
              <a:ext uri="{FF2B5EF4-FFF2-40B4-BE49-F238E27FC236}">
                <a16:creationId xmlns:a16="http://schemas.microsoft.com/office/drawing/2014/main" id="{EC4E4276-22CB-4135-8516-87774DDE48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9475" y="395271"/>
            <a:ext cx="478820" cy="478820"/>
          </a:xfrm>
          <a:prstGeom prst="rect">
            <a:avLst/>
          </a:prstGeom>
        </p:spPr>
      </p:pic>
      <p:pic>
        <p:nvPicPr>
          <p:cNvPr id="13" name="Graphic 12" descr="Ladybug with solid fill">
            <a:extLst>
              <a:ext uri="{FF2B5EF4-FFF2-40B4-BE49-F238E27FC236}">
                <a16:creationId xmlns:a16="http://schemas.microsoft.com/office/drawing/2014/main" id="{0D68E5C3-26D8-4685-9EB8-6C4F608FA5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72147" y="1040011"/>
            <a:ext cx="478820" cy="478820"/>
          </a:xfrm>
          <a:prstGeom prst="rect">
            <a:avLst/>
          </a:prstGeom>
        </p:spPr>
      </p:pic>
      <p:pic>
        <p:nvPicPr>
          <p:cNvPr id="14" name="Graphic 13" descr="Ladybug with solid fill">
            <a:extLst>
              <a:ext uri="{FF2B5EF4-FFF2-40B4-BE49-F238E27FC236}">
                <a16:creationId xmlns:a16="http://schemas.microsoft.com/office/drawing/2014/main" id="{05E280BC-8E0C-410E-96C5-40223F5672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9475" y="1518831"/>
            <a:ext cx="478820" cy="478820"/>
          </a:xfrm>
          <a:prstGeom prst="rect">
            <a:avLst/>
          </a:prstGeom>
        </p:spPr>
      </p:pic>
      <p:pic>
        <p:nvPicPr>
          <p:cNvPr id="15" name="Graphic 14" descr="Ladybug with solid fill">
            <a:extLst>
              <a:ext uri="{FF2B5EF4-FFF2-40B4-BE49-F238E27FC236}">
                <a16:creationId xmlns:a16="http://schemas.microsoft.com/office/drawing/2014/main" id="{826434AF-8FBC-40C6-B277-CF058E8B5E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9475" y="2079224"/>
            <a:ext cx="478820" cy="47882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798FA976-52B8-466C-901E-EC46DCE898EC}"/>
              </a:ext>
            </a:extLst>
          </p:cNvPr>
          <p:cNvGrpSpPr/>
          <p:nvPr/>
        </p:nvGrpSpPr>
        <p:grpSpPr>
          <a:xfrm>
            <a:off x="1490708" y="337892"/>
            <a:ext cx="659905" cy="3854778"/>
            <a:chOff x="1490708" y="337892"/>
            <a:chExt cx="659905" cy="3854778"/>
          </a:xfrm>
        </p:grpSpPr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464D9F87-0D9C-4155-A2A6-39979B770A92}"/>
                </a:ext>
              </a:extLst>
            </p:cNvPr>
            <p:cNvSpPr/>
            <p:nvPr/>
          </p:nvSpPr>
          <p:spPr>
            <a:xfrm>
              <a:off x="1490710" y="3633376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40B9816B-04D9-484E-BFAB-A36C7D483927}"/>
                </a:ext>
              </a:extLst>
            </p:cNvPr>
            <p:cNvSpPr/>
            <p:nvPr/>
          </p:nvSpPr>
          <p:spPr>
            <a:xfrm>
              <a:off x="1490710" y="3233141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9C75AD35-4F01-4CEC-9312-EDB4AD2B1622}"/>
                </a:ext>
              </a:extLst>
            </p:cNvPr>
            <p:cNvSpPr/>
            <p:nvPr/>
          </p:nvSpPr>
          <p:spPr>
            <a:xfrm>
              <a:off x="1490709" y="2819959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5BBFECA6-5225-4C34-A70E-F049574A7E21}"/>
                </a:ext>
              </a:extLst>
            </p:cNvPr>
            <p:cNvSpPr/>
            <p:nvPr/>
          </p:nvSpPr>
          <p:spPr>
            <a:xfrm>
              <a:off x="1490709" y="2404187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1D77E569-E69A-44C9-9AFD-B77BC6CEE4B7}"/>
                </a:ext>
              </a:extLst>
            </p:cNvPr>
            <p:cNvSpPr/>
            <p:nvPr/>
          </p:nvSpPr>
          <p:spPr>
            <a:xfrm>
              <a:off x="1490709" y="1988415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357B0D4D-13D9-4C1B-BE8C-FA7571B3D2A0}"/>
                </a:ext>
              </a:extLst>
            </p:cNvPr>
            <p:cNvSpPr/>
            <p:nvPr/>
          </p:nvSpPr>
          <p:spPr>
            <a:xfrm>
              <a:off x="1490708" y="1591908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F41BB40C-AA73-43C6-B474-1B8D8EEDA591}"/>
                </a:ext>
              </a:extLst>
            </p:cNvPr>
            <p:cNvSpPr/>
            <p:nvPr/>
          </p:nvSpPr>
          <p:spPr>
            <a:xfrm>
              <a:off x="1493380" y="1174841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44AE55CB-4664-4740-AEDF-7888CD7E0D22}"/>
                </a:ext>
              </a:extLst>
            </p:cNvPr>
            <p:cNvSpPr/>
            <p:nvPr/>
          </p:nvSpPr>
          <p:spPr>
            <a:xfrm>
              <a:off x="1493379" y="751968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325A6450-9CDB-4EAD-84E2-D8245FBA332E}"/>
                </a:ext>
              </a:extLst>
            </p:cNvPr>
            <p:cNvSpPr/>
            <p:nvPr/>
          </p:nvSpPr>
          <p:spPr>
            <a:xfrm>
              <a:off x="1493378" y="337892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6" name="Picture 25">
            <a:extLst>
              <a:ext uri="{FF2B5EF4-FFF2-40B4-BE49-F238E27FC236}">
                <a16:creationId xmlns:a16="http://schemas.microsoft.com/office/drawing/2014/main" id="{15547A5B-971B-48F6-A470-3F688F56F593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8618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4414422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34D38058-765B-4AC5-B482-4A200B69B3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3313" y="709971"/>
            <a:ext cx="2005373" cy="2957925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4B52F2B6-226F-4F62-8BD4-F9ABEAB1C0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131212"/>
              </p:ext>
            </p:extLst>
          </p:nvPr>
        </p:nvGraphicFramePr>
        <p:xfrm>
          <a:off x="9666796" y="395271"/>
          <a:ext cx="1820910" cy="272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455">
                  <a:extLst>
                    <a:ext uri="{9D8B030D-6E8A-4147-A177-3AD203B41FA5}">
                      <a16:colId xmlns:a16="http://schemas.microsoft.com/office/drawing/2014/main" val="84940834"/>
                    </a:ext>
                  </a:extLst>
                </a:gridCol>
                <a:gridCol w="910455">
                  <a:extLst>
                    <a:ext uri="{9D8B030D-6E8A-4147-A177-3AD203B41FA5}">
                      <a16:colId xmlns:a16="http://schemas.microsoft.com/office/drawing/2014/main" val="2088633078"/>
                    </a:ext>
                  </a:extLst>
                </a:gridCol>
              </a:tblGrid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719450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853156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004091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367945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29086"/>
                  </a:ext>
                </a:extLst>
              </a:tr>
            </a:tbl>
          </a:graphicData>
        </a:graphic>
      </p:graphicFrame>
      <p:pic>
        <p:nvPicPr>
          <p:cNvPr id="7" name="Graphic 6" descr="Ladybug with solid fill">
            <a:extLst>
              <a:ext uri="{FF2B5EF4-FFF2-40B4-BE49-F238E27FC236}">
                <a16:creationId xmlns:a16="http://schemas.microsoft.com/office/drawing/2014/main" id="{89EFB1AC-EF22-4CD5-8416-5EDF070430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395271"/>
            <a:ext cx="478820" cy="478820"/>
          </a:xfrm>
          <a:prstGeom prst="rect">
            <a:avLst/>
          </a:prstGeom>
        </p:spPr>
      </p:pic>
      <p:pic>
        <p:nvPicPr>
          <p:cNvPr id="8" name="Graphic 7" descr="Ladybug with solid fill">
            <a:extLst>
              <a:ext uri="{FF2B5EF4-FFF2-40B4-BE49-F238E27FC236}">
                <a16:creationId xmlns:a16="http://schemas.microsoft.com/office/drawing/2014/main" id="{D5DF6C76-8725-4CE1-9137-FCE50B7F1E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040011"/>
            <a:ext cx="478820" cy="478820"/>
          </a:xfrm>
          <a:prstGeom prst="rect">
            <a:avLst/>
          </a:prstGeom>
        </p:spPr>
      </p:pic>
      <p:pic>
        <p:nvPicPr>
          <p:cNvPr id="9" name="Graphic 8" descr="Ladybug with solid fill">
            <a:extLst>
              <a:ext uri="{FF2B5EF4-FFF2-40B4-BE49-F238E27FC236}">
                <a16:creationId xmlns:a16="http://schemas.microsoft.com/office/drawing/2014/main" id="{9BF97163-3DDD-4F1F-92CE-B57E8E0B9D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518831"/>
            <a:ext cx="478820" cy="478820"/>
          </a:xfrm>
          <a:prstGeom prst="rect">
            <a:avLst/>
          </a:prstGeom>
        </p:spPr>
      </p:pic>
      <p:pic>
        <p:nvPicPr>
          <p:cNvPr id="10" name="Graphic 9" descr="Ladybug with solid fill">
            <a:extLst>
              <a:ext uri="{FF2B5EF4-FFF2-40B4-BE49-F238E27FC236}">
                <a16:creationId xmlns:a16="http://schemas.microsoft.com/office/drawing/2014/main" id="{1C7DAA92-A74F-4502-91F8-10CE9BB306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079224"/>
            <a:ext cx="478820" cy="478820"/>
          </a:xfrm>
          <a:prstGeom prst="rect">
            <a:avLst/>
          </a:prstGeom>
        </p:spPr>
      </p:pic>
      <p:pic>
        <p:nvPicPr>
          <p:cNvPr id="11" name="Graphic 10" descr="Ladybug with solid fill">
            <a:extLst>
              <a:ext uri="{FF2B5EF4-FFF2-40B4-BE49-F238E27FC236}">
                <a16:creationId xmlns:a16="http://schemas.microsoft.com/office/drawing/2014/main" id="{AD6D238B-5E0B-4E88-8C8C-6CF99C310D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646121"/>
            <a:ext cx="478820" cy="478820"/>
          </a:xfrm>
          <a:prstGeom prst="rect">
            <a:avLst/>
          </a:prstGeom>
        </p:spPr>
      </p:pic>
      <p:pic>
        <p:nvPicPr>
          <p:cNvPr id="12" name="Graphic 11" descr="Ladybug with solid fill">
            <a:extLst>
              <a:ext uri="{FF2B5EF4-FFF2-40B4-BE49-F238E27FC236}">
                <a16:creationId xmlns:a16="http://schemas.microsoft.com/office/drawing/2014/main" id="{2637F2D7-2B9A-4B29-A9CD-6A1A42421A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9475" y="395271"/>
            <a:ext cx="478820" cy="478820"/>
          </a:xfrm>
          <a:prstGeom prst="rect">
            <a:avLst/>
          </a:prstGeom>
        </p:spPr>
      </p:pic>
      <p:pic>
        <p:nvPicPr>
          <p:cNvPr id="13" name="Graphic 12" descr="Ladybug with solid fill">
            <a:extLst>
              <a:ext uri="{FF2B5EF4-FFF2-40B4-BE49-F238E27FC236}">
                <a16:creationId xmlns:a16="http://schemas.microsoft.com/office/drawing/2014/main" id="{C43D2D2E-067F-440D-AF2D-5692B93D1E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72147" y="1040011"/>
            <a:ext cx="478820" cy="478820"/>
          </a:xfrm>
          <a:prstGeom prst="rect">
            <a:avLst/>
          </a:prstGeom>
        </p:spPr>
      </p:pic>
      <p:pic>
        <p:nvPicPr>
          <p:cNvPr id="14" name="Graphic 13" descr="Ladybug with solid fill">
            <a:extLst>
              <a:ext uri="{FF2B5EF4-FFF2-40B4-BE49-F238E27FC236}">
                <a16:creationId xmlns:a16="http://schemas.microsoft.com/office/drawing/2014/main" id="{4D81796D-0F8B-4064-BCFD-F449A1F364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9475" y="1518831"/>
            <a:ext cx="478820" cy="478820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F60185F9-77A5-4EA0-808C-5DC69198706B}"/>
              </a:ext>
            </a:extLst>
          </p:cNvPr>
          <p:cNvGrpSpPr/>
          <p:nvPr/>
        </p:nvGrpSpPr>
        <p:grpSpPr>
          <a:xfrm>
            <a:off x="1586123" y="509380"/>
            <a:ext cx="663461" cy="3432306"/>
            <a:chOff x="1586123" y="509380"/>
            <a:chExt cx="663461" cy="3432306"/>
          </a:xfrm>
        </p:grpSpPr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0CF8D13E-6413-45E0-A4B4-3E4E721A38A4}"/>
                </a:ext>
              </a:extLst>
            </p:cNvPr>
            <p:cNvSpPr/>
            <p:nvPr/>
          </p:nvSpPr>
          <p:spPr>
            <a:xfrm>
              <a:off x="1592351" y="3382392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5E8366B9-1827-47EA-8C67-8D38CE6A0607}"/>
                </a:ext>
              </a:extLst>
            </p:cNvPr>
            <p:cNvSpPr/>
            <p:nvPr/>
          </p:nvSpPr>
          <p:spPr>
            <a:xfrm>
              <a:off x="1592351" y="2982157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436CD754-8CD0-451B-8836-62C8015D7653}"/>
                </a:ext>
              </a:extLst>
            </p:cNvPr>
            <p:cNvSpPr/>
            <p:nvPr/>
          </p:nvSpPr>
          <p:spPr>
            <a:xfrm>
              <a:off x="1592350" y="2568975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08DC21C7-1244-40ED-9ED8-51DBEE5FC6DB}"/>
                </a:ext>
              </a:extLst>
            </p:cNvPr>
            <p:cNvSpPr/>
            <p:nvPr/>
          </p:nvSpPr>
          <p:spPr>
            <a:xfrm>
              <a:off x="1592350" y="2153203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934E1182-9435-465C-86F0-DA2A19815776}"/>
                </a:ext>
              </a:extLst>
            </p:cNvPr>
            <p:cNvSpPr/>
            <p:nvPr/>
          </p:nvSpPr>
          <p:spPr>
            <a:xfrm>
              <a:off x="1592350" y="1737431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DF729CAE-1EAB-4CA7-A9BA-C6D0D15CD93C}"/>
                </a:ext>
              </a:extLst>
            </p:cNvPr>
            <p:cNvSpPr/>
            <p:nvPr/>
          </p:nvSpPr>
          <p:spPr>
            <a:xfrm>
              <a:off x="1592349" y="1340924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77471105-1609-4BFF-8F64-4707D54E06F2}"/>
                </a:ext>
              </a:extLst>
            </p:cNvPr>
            <p:cNvSpPr/>
            <p:nvPr/>
          </p:nvSpPr>
          <p:spPr>
            <a:xfrm>
              <a:off x="1586123" y="925152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E9B60023-0249-413F-9B5C-BCAEC451B06B}"/>
                </a:ext>
              </a:extLst>
            </p:cNvPr>
            <p:cNvSpPr/>
            <p:nvPr/>
          </p:nvSpPr>
          <p:spPr>
            <a:xfrm>
              <a:off x="1586123" y="509380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4" name="Picture 23">
            <a:extLst>
              <a:ext uri="{FF2B5EF4-FFF2-40B4-BE49-F238E27FC236}">
                <a16:creationId xmlns:a16="http://schemas.microsoft.com/office/drawing/2014/main" id="{95727F58-7AFD-4095-BED9-ABBA3E5CA3E7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7133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4414422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5646EEA1-733B-4E22-88B8-0727DC0D2A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3646" y="840318"/>
            <a:ext cx="2004707" cy="2972833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1932938B-3293-4F1A-987A-678208264C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917452"/>
              </p:ext>
            </p:extLst>
          </p:nvPr>
        </p:nvGraphicFramePr>
        <p:xfrm>
          <a:off x="9666796" y="395271"/>
          <a:ext cx="1820910" cy="272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455">
                  <a:extLst>
                    <a:ext uri="{9D8B030D-6E8A-4147-A177-3AD203B41FA5}">
                      <a16:colId xmlns:a16="http://schemas.microsoft.com/office/drawing/2014/main" val="84940834"/>
                    </a:ext>
                  </a:extLst>
                </a:gridCol>
                <a:gridCol w="910455">
                  <a:extLst>
                    <a:ext uri="{9D8B030D-6E8A-4147-A177-3AD203B41FA5}">
                      <a16:colId xmlns:a16="http://schemas.microsoft.com/office/drawing/2014/main" val="2088633078"/>
                    </a:ext>
                  </a:extLst>
                </a:gridCol>
              </a:tblGrid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719450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853156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004091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367945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29086"/>
                  </a:ext>
                </a:extLst>
              </a:tr>
            </a:tbl>
          </a:graphicData>
        </a:graphic>
      </p:graphicFrame>
      <p:pic>
        <p:nvPicPr>
          <p:cNvPr id="7" name="Graphic 6" descr="Ladybug with solid fill">
            <a:extLst>
              <a:ext uri="{FF2B5EF4-FFF2-40B4-BE49-F238E27FC236}">
                <a16:creationId xmlns:a16="http://schemas.microsoft.com/office/drawing/2014/main" id="{1898C7B6-0187-4771-BF56-5D757BD30F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395271"/>
            <a:ext cx="478820" cy="478820"/>
          </a:xfrm>
          <a:prstGeom prst="rect">
            <a:avLst/>
          </a:prstGeom>
        </p:spPr>
      </p:pic>
      <p:pic>
        <p:nvPicPr>
          <p:cNvPr id="8" name="Graphic 7" descr="Ladybug with solid fill">
            <a:extLst>
              <a:ext uri="{FF2B5EF4-FFF2-40B4-BE49-F238E27FC236}">
                <a16:creationId xmlns:a16="http://schemas.microsoft.com/office/drawing/2014/main" id="{DF097055-82B8-4446-BE5E-E9AAC703A6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040011"/>
            <a:ext cx="478820" cy="478820"/>
          </a:xfrm>
          <a:prstGeom prst="rect">
            <a:avLst/>
          </a:prstGeom>
        </p:spPr>
      </p:pic>
      <p:pic>
        <p:nvPicPr>
          <p:cNvPr id="9" name="Graphic 8" descr="Ladybug with solid fill">
            <a:extLst>
              <a:ext uri="{FF2B5EF4-FFF2-40B4-BE49-F238E27FC236}">
                <a16:creationId xmlns:a16="http://schemas.microsoft.com/office/drawing/2014/main" id="{B516AAD4-61F7-4548-B589-C1FC699E67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518831"/>
            <a:ext cx="478820" cy="478820"/>
          </a:xfrm>
          <a:prstGeom prst="rect">
            <a:avLst/>
          </a:prstGeom>
        </p:spPr>
      </p:pic>
      <p:pic>
        <p:nvPicPr>
          <p:cNvPr id="10" name="Graphic 9" descr="Ladybug with solid fill">
            <a:extLst>
              <a:ext uri="{FF2B5EF4-FFF2-40B4-BE49-F238E27FC236}">
                <a16:creationId xmlns:a16="http://schemas.microsoft.com/office/drawing/2014/main" id="{46F359FA-EA73-483D-B66E-552C0769CB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079224"/>
            <a:ext cx="478820" cy="478820"/>
          </a:xfrm>
          <a:prstGeom prst="rect">
            <a:avLst/>
          </a:prstGeom>
        </p:spPr>
      </p:pic>
      <p:pic>
        <p:nvPicPr>
          <p:cNvPr id="11" name="Graphic 10" descr="Ladybug with solid fill">
            <a:extLst>
              <a:ext uri="{FF2B5EF4-FFF2-40B4-BE49-F238E27FC236}">
                <a16:creationId xmlns:a16="http://schemas.microsoft.com/office/drawing/2014/main" id="{FC6C7318-B0EB-4CAB-90C4-9239791533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646121"/>
            <a:ext cx="478820" cy="478820"/>
          </a:xfrm>
          <a:prstGeom prst="rect">
            <a:avLst/>
          </a:prstGeom>
        </p:spPr>
      </p:pic>
      <p:pic>
        <p:nvPicPr>
          <p:cNvPr id="12" name="Graphic 11" descr="Ladybug with solid fill">
            <a:extLst>
              <a:ext uri="{FF2B5EF4-FFF2-40B4-BE49-F238E27FC236}">
                <a16:creationId xmlns:a16="http://schemas.microsoft.com/office/drawing/2014/main" id="{457DFEA0-6610-478B-9E6B-85074B3143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9475" y="395271"/>
            <a:ext cx="478820" cy="478820"/>
          </a:xfrm>
          <a:prstGeom prst="rect">
            <a:avLst/>
          </a:prstGeom>
        </p:spPr>
      </p:pic>
      <p:pic>
        <p:nvPicPr>
          <p:cNvPr id="13" name="Graphic 12" descr="Ladybug with solid fill">
            <a:extLst>
              <a:ext uri="{FF2B5EF4-FFF2-40B4-BE49-F238E27FC236}">
                <a16:creationId xmlns:a16="http://schemas.microsoft.com/office/drawing/2014/main" id="{E7E174D2-D48E-4123-8B2E-B02A5EDC7B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72147" y="1040011"/>
            <a:ext cx="478820" cy="47882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289D35F9-3A88-402E-955B-BEB96AD396C5}"/>
              </a:ext>
            </a:extLst>
          </p:cNvPr>
          <p:cNvGrpSpPr/>
          <p:nvPr/>
        </p:nvGrpSpPr>
        <p:grpSpPr>
          <a:xfrm>
            <a:off x="1586123" y="925152"/>
            <a:ext cx="663461" cy="3016534"/>
            <a:chOff x="1586123" y="925152"/>
            <a:chExt cx="663461" cy="3016534"/>
          </a:xfrm>
        </p:grpSpPr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AA786DA7-8F2E-49AE-883C-F5945CBE0346}"/>
                </a:ext>
              </a:extLst>
            </p:cNvPr>
            <p:cNvSpPr/>
            <p:nvPr/>
          </p:nvSpPr>
          <p:spPr>
            <a:xfrm>
              <a:off x="1592351" y="3382392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333D07A4-D168-4818-B7F3-156F75AE8DA6}"/>
                </a:ext>
              </a:extLst>
            </p:cNvPr>
            <p:cNvSpPr/>
            <p:nvPr/>
          </p:nvSpPr>
          <p:spPr>
            <a:xfrm>
              <a:off x="1592351" y="2982157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2D138FF6-13F3-447C-85D2-3E972965BDE0}"/>
                </a:ext>
              </a:extLst>
            </p:cNvPr>
            <p:cNvSpPr/>
            <p:nvPr/>
          </p:nvSpPr>
          <p:spPr>
            <a:xfrm>
              <a:off x="1592350" y="2568975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1E8758F0-F0F5-417E-92A8-FE96787DDDDA}"/>
                </a:ext>
              </a:extLst>
            </p:cNvPr>
            <p:cNvSpPr/>
            <p:nvPr/>
          </p:nvSpPr>
          <p:spPr>
            <a:xfrm>
              <a:off x="1592350" y="2153203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179B94EF-588B-48CD-B6B7-AB515E07DDCA}"/>
                </a:ext>
              </a:extLst>
            </p:cNvPr>
            <p:cNvSpPr/>
            <p:nvPr/>
          </p:nvSpPr>
          <p:spPr>
            <a:xfrm>
              <a:off x="1592350" y="1737431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DDB21189-BF7C-4CE0-ACCC-3CED5FD1F506}"/>
                </a:ext>
              </a:extLst>
            </p:cNvPr>
            <p:cNvSpPr/>
            <p:nvPr/>
          </p:nvSpPr>
          <p:spPr>
            <a:xfrm>
              <a:off x="1592349" y="1340924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6AECD80D-9272-4A6D-A494-3650265DF904}"/>
                </a:ext>
              </a:extLst>
            </p:cNvPr>
            <p:cNvSpPr/>
            <p:nvPr/>
          </p:nvSpPr>
          <p:spPr>
            <a:xfrm>
              <a:off x="1586123" y="925152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2" name="Picture 21">
            <a:extLst>
              <a:ext uri="{FF2B5EF4-FFF2-40B4-BE49-F238E27FC236}">
                <a16:creationId xmlns:a16="http://schemas.microsoft.com/office/drawing/2014/main" id="{FC16400B-9107-4856-AB22-472CDE3578F6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5724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4414422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CE879B7C-80D5-4CBB-A730-3C4921F288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1459" y="824732"/>
            <a:ext cx="1929081" cy="2893622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F466B899-C36E-4071-9CDD-4BE9F94F63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425418"/>
              </p:ext>
            </p:extLst>
          </p:nvPr>
        </p:nvGraphicFramePr>
        <p:xfrm>
          <a:off x="9666796" y="395271"/>
          <a:ext cx="1820910" cy="272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455">
                  <a:extLst>
                    <a:ext uri="{9D8B030D-6E8A-4147-A177-3AD203B41FA5}">
                      <a16:colId xmlns:a16="http://schemas.microsoft.com/office/drawing/2014/main" val="84940834"/>
                    </a:ext>
                  </a:extLst>
                </a:gridCol>
                <a:gridCol w="910455">
                  <a:extLst>
                    <a:ext uri="{9D8B030D-6E8A-4147-A177-3AD203B41FA5}">
                      <a16:colId xmlns:a16="http://schemas.microsoft.com/office/drawing/2014/main" val="2088633078"/>
                    </a:ext>
                  </a:extLst>
                </a:gridCol>
              </a:tblGrid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719450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853156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004091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367945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29086"/>
                  </a:ext>
                </a:extLst>
              </a:tr>
            </a:tbl>
          </a:graphicData>
        </a:graphic>
      </p:graphicFrame>
      <p:pic>
        <p:nvPicPr>
          <p:cNvPr id="7" name="Graphic 6" descr="Ladybug with solid fill">
            <a:extLst>
              <a:ext uri="{FF2B5EF4-FFF2-40B4-BE49-F238E27FC236}">
                <a16:creationId xmlns:a16="http://schemas.microsoft.com/office/drawing/2014/main" id="{926F0DF7-7B25-449B-AA6A-D733A0590F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395271"/>
            <a:ext cx="478820" cy="478820"/>
          </a:xfrm>
          <a:prstGeom prst="rect">
            <a:avLst/>
          </a:prstGeom>
        </p:spPr>
      </p:pic>
      <p:pic>
        <p:nvPicPr>
          <p:cNvPr id="8" name="Graphic 7" descr="Ladybug with solid fill">
            <a:extLst>
              <a:ext uri="{FF2B5EF4-FFF2-40B4-BE49-F238E27FC236}">
                <a16:creationId xmlns:a16="http://schemas.microsoft.com/office/drawing/2014/main" id="{364305A1-4494-4746-97C6-C98996BCA0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040011"/>
            <a:ext cx="478820" cy="478820"/>
          </a:xfrm>
          <a:prstGeom prst="rect">
            <a:avLst/>
          </a:prstGeom>
        </p:spPr>
      </p:pic>
      <p:pic>
        <p:nvPicPr>
          <p:cNvPr id="9" name="Graphic 8" descr="Ladybug with solid fill">
            <a:extLst>
              <a:ext uri="{FF2B5EF4-FFF2-40B4-BE49-F238E27FC236}">
                <a16:creationId xmlns:a16="http://schemas.microsoft.com/office/drawing/2014/main" id="{80004261-16A4-4392-AEF6-3D39F61F19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518831"/>
            <a:ext cx="478820" cy="478820"/>
          </a:xfrm>
          <a:prstGeom prst="rect">
            <a:avLst/>
          </a:prstGeom>
        </p:spPr>
      </p:pic>
      <p:pic>
        <p:nvPicPr>
          <p:cNvPr id="10" name="Graphic 9" descr="Ladybug with solid fill">
            <a:extLst>
              <a:ext uri="{FF2B5EF4-FFF2-40B4-BE49-F238E27FC236}">
                <a16:creationId xmlns:a16="http://schemas.microsoft.com/office/drawing/2014/main" id="{2FCEF898-0410-496D-8B47-71947BC5B1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079224"/>
            <a:ext cx="478820" cy="478820"/>
          </a:xfrm>
          <a:prstGeom prst="rect">
            <a:avLst/>
          </a:prstGeom>
        </p:spPr>
      </p:pic>
      <p:pic>
        <p:nvPicPr>
          <p:cNvPr id="11" name="Graphic 10" descr="Ladybug with solid fill">
            <a:extLst>
              <a:ext uri="{FF2B5EF4-FFF2-40B4-BE49-F238E27FC236}">
                <a16:creationId xmlns:a16="http://schemas.microsoft.com/office/drawing/2014/main" id="{C019EC10-EE6D-4744-9C09-CF25970D5A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639617"/>
            <a:ext cx="478820" cy="478820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32620324-7B78-4C45-8076-4069CC1DAD38}"/>
              </a:ext>
            </a:extLst>
          </p:cNvPr>
          <p:cNvGrpSpPr/>
          <p:nvPr/>
        </p:nvGrpSpPr>
        <p:grpSpPr>
          <a:xfrm>
            <a:off x="1677879" y="1142627"/>
            <a:ext cx="657234" cy="2204255"/>
            <a:chOff x="1677879" y="1142627"/>
            <a:chExt cx="657234" cy="2204255"/>
          </a:xfrm>
        </p:grpSpPr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E09389A0-7003-4B3E-9058-46F993BABE11}"/>
                </a:ext>
              </a:extLst>
            </p:cNvPr>
            <p:cNvSpPr/>
            <p:nvPr/>
          </p:nvSpPr>
          <p:spPr>
            <a:xfrm>
              <a:off x="1677880" y="2787588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FF678F8D-F895-4A70-B557-206A27963728}"/>
                </a:ext>
              </a:extLst>
            </p:cNvPr>
            <p:cNvSpPr/>
            <p:nvPr/>
          </p:nvSpPr>
          <p:spPr>
            <a:xfrm>
              <a:off x="1677880" y="2387353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B24E1239-D941-42BF-86F4-15B73217AA46}"/>
                </a:ext>
              </a:extLst>
            </p:cNvPr>
            <p:cNvSpPr/>
            <p:nvPr/>
          </p:nvSpPr>
          <p:spPr>
            <a:xfrm>
              <a:off x="1677879" y="1974171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50CADA7A-FDA5-4FA3-82AA-4800E8518CE8}"/>
                </a:ext>
              </a:extLst>
            </p:cNvPr>
            <p:cNvSpPr/>
            <p:nvPr/>
          </p:nvSpPr>
          <p:spPr>
            <a:xfrm>
              <a:off x="1677879" y="1558399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0B774748-D382-42E3-ADF7-012B1CD5DF79}"/>
                </a:ext>
              </a:extLst>
            </p:cNvPr>
            <p:cNvSpPr/>
            <p:nvPr/>
          </p:nvSpPr>
          <p:spPr>
            <a:xfrm>
              <a:off x="1677879" y="1142627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8" name="Picture 17">
            <a:extLst>
              <a:ext uri="{FF2B5EF4-FFF2-40B4-BE49-F238E27FC236}">
                <a16:creationId xmlns:a16="http://schemas.microsoft.com/office/drawing/2014/main" id="{596E12FE-519C-426A-B732-2D3ACE7857F2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1348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4414422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A171AB3C-298E-43F9-8030-EBB505AE21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1973" y="798747"/>
            <a:ext cx="1985319" cy="2957925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EE614459-C68F-40C4-B2CB-A06E40546C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8340547"/>
              </p:ext>
            </p:extLst>
          </p:nvPr>
        </p:nvGraphicFramePr>
        <p:xfrm>
          <a:off x="9666796" y="395271"/>
          <a:ext cx="1820910" cy="272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455">
                  <a:extLst>
                    <a:ext uri="{9D8B030D-6E8A-4147-A177-3AD203B41FA5}">
                      <a16:colId xmlns:a16="http://schemas.microsoft.com/office/drawing/2014/main" val="84940834"/>
                    </a:ext>
                  </a:extLst>
                </a:gridCol>
                <a:gridCol w="910455">
                  <a:extLst>
                    <a:ext uri="{9D8B030D-6E8A-4147-A177-3AD203B41FA5}">
                      <a16:colId xmlns:a16="http://schemas.microsoft.com/office/drawing/2014/main" val="2088633078"/>
                    </a:ext>
                  </a:extLst>
                </a:gridCol>
              </a:tblGrid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719450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853156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004091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367945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29086"/>
                  </a:ext>
                </a:extLst>
              </a:tr>
            </a:tbl>
          </a:graphicData>
        </a:graphic>
      </p:graphicFrame>
      <p:pic>
        <p:nvPicPr>
          <p:cNvPr id="7" name="Graphic 6" descr="Ladybug with solid fill">
            <a:extLst>
              <a:ext uri="{FF2B5EF4-FFF2-40B4-BE49-F238E27FC236}">
                <a16:creationId xmlns:a16="http://schemas.microsoft.com/office/drawing/2014/main" id="{242BFAC0-C6BF-42D3-8678-289A72C154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395271"/>
            <a:ext cx="478820" cy="478820"/>
          </a:xfrm>
          <a:prstGeom prst="rect">
            <a:avLst/>
          </a:prstGeom>
        </p:spPr>
      </p:pic>
      <p:pic>
        <p:nvPicPr>
          <p:cNvPr id="8" name="Graphic 7" descr="Ladybug with solid fill">
            <a:extLst>
              <a:ext uri="{FF2B5EF4-FFF2-40B4-BE49-F238E27FC236}">
                <a16:creationId xmlns:a16="http://schemas.microsoft.com/office/drawing/2014/main" id="{64F854FB-81C9-4F15-B47B-882ECAFF10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040011"/>
            <a:ext cx="478820" cy="478820"/>
          </a:xfrm>
          <a:prstGeom prst="rect">
            <a:avLst/>
          </a:prstGeom>
        </p:spPr>
      </p:pic>
      <p:pic>
        <p:nvPicPr>
          <p:cNvPr id="9" name="Graphic 8" descr="Ladybug with solid fill">
            <a:extLst>
              <a:ext uri="{FF2B5EF4-FFF2-40B4-BE49-F238E27FC236}">
                <a16:creationId xmlns:a16="http://schemas.microsoft.com/office/drawing/2014/main" id="{5D2C26F3-FE19-47DF-927B-E63F0BDADA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518831"/>
            <a:ext cx="478820" cy="478820"/>
          </a:xfrm>
          <a:prstGeom prst="rect">
            <a:avLst/>
          </a:prstGeom>
        </p:spPr>
      </p:pic>
      <p:pic>
        <p:nvPicPr>
          <p:cNvPr id="10" name="Graphic 9" descr="Ladybug with solid fill">
            <a:extLst>
              <a:ext uri="{FF2B5EF4-FFF2-40B4-BE49-F238E27FC236}">
                <a16:creationId xmlns:a16="http://schemas.microsoft.com/office/drawing/2014/main" id="{CA37E8F1-383A-4433-805C-3E58EBE5AC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079224"/>
            <a:ext cx="478820" cy="478820"/>
          </a:xfrm>
          <a:prstGeom prst="rect">
            <a:avLst/>
          </a:prstGeom>
        </p:spPr>
      </p:pic>
      <p:pic>
        <p:nvPicPr>
          <p:cNvPr id="11" name="Graphic 10" descr="Ladybug with solid fill">
            <a:extLst>
              <a:ext uri="{FF2B5EF4-FFF2-40B4-BE49-F238E27FC236}">
                <a16:creationId xmlns:a16="http://schemas.microsoft.com/office/drawing/2014/main" id="{F65A782B-4916-4E2E-B8FA-154A471BA5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646121"/>
            <a:ext cx="478820" cy="478820"/>
          </a:xfrm>
          <a:prstGeom prst="rect">
            <a:avLst/>
          </a:prstGeom>
        </p:spPr>
      </p:pic>
      <p:pic>
        <p:nvPicPr>
          <p:cNvPr id="12" name="Graphic 11" descr="Ladybug with solid fill">
            <a:extLst>
              <a:ext uri="{FF2B5EF4-FFF2-40B4-BE49-F238E27FC236}">
                <a16:creationId xmlns:a16="http://schemas.microsoft.com/office/drawing/2014/main" id="{7BA40956-693F-446B-B7E3-8CB2C6038E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9475" y="395271"/>
            <a:ext cx="478820" cy="478820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272FADE5-CF29-42D9-B59C-9C9E05D46C27}"/>
              </a:ext>
            </a:extLst>
          </p:cNvPr>
          <p:cNvGrpSpPr/>
          <p:nvPr/>
        </p:nvGrpSpPr>
        <p:grpSpPr>
          <a:xfrm>
            <a:off x="1677878" y="746120"/>
            <a:ext cx="657235" cy="2600762"/>
            <a:chOff x="1677878" y="746120"/>
            <a:chExt cx="657235" cy="2600762"/>
          </a:xfrm>
        </p:grpSpPr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33D7D6DF-CF06-41FC-90E0-9B33D3523B97}"/>
                </a:ext>
              </a:extLst>
            </p:cNvPr>
            <p:cNvSpPr/>
            <p:nvPr/>
          </p:nvSpPr>
          <p:spPr>
            <a:xfrm>
              <a:off x="1677880" y="2787588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04B23BDD-339E-43DF-9095-DAA780FDD276}"/>
                </a:ext>
              </a:extLst>
            </p:cNvPr>
            <p:cNvSpPr/>
            <p:nvPr/>
          </p:nvSpPr>
          <p:spPr>
            <a:xfrm>
              <a:off x="1677880" y="2387353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AB0BD165-E8CE-490B-9012-4C05F87DB691}"/>
                </a:ext>
              </a:extLst>
            </p:cNvPr>
            <p:cNvSpPr/>
            <p:nvPr/>
          </p:nvSpPr>
          <p:spPr>
            <a:xfrm>
              <a:off x="1677879" y="1974171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627B74E9-1E24-4135-A072-357C72A632E1}"/>
                </a:ext>
              </a:extLst>
            </p:cNvPr>
            <p:cNvSpPr/>
            <p:nvPr/>
          </p:nvSpPr>
          <p:spPr>
            <a:xfrm>
              <a:off x="1677879" y="1558399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CE38B218-7156-4DD7-8E3A-7A3595C3BC75}"/>
                </a:ext>
              </a:extLst>
            </p:cNvPr>
            <p:cNvSpPr/>
            <p:nvPr/>
          </p:nvSpPr>
          <p:spPr>
            <a:xfrm>
              <a:off x="1677879" y="1142627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00308D61-4BA5-4FA7-839C-0D1B29372B8F}"/>
                </a:ext>
              </a:extLst>
            </p:cNvPr>
            <p:cNvSpPr/>
            <p:nvPr/>
          </p:nvSpPr>
          <p:spPr>
            <a:xfrm>
              <a:off x="1677878" y="746120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4BC7E2C6-7AF8-4949-B363-AADD17C87F35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657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4414422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198DA95-AD48-4328-BBBF-9361C3D99698}"/>
              </a:ext>
            </a:extLst>
          </p:cNvPr>
          <p:cNvSpPr txBox="1"/>
          <p:nvPr/>
        </p:nvSpPr>
        <p:spPr>
          <a:xfrm>
            <a:off x="3793587" y="1438182"/>
            <a:ext cx="441473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1 – 10 forwards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939F287-2C73-4818-90F2-5ECC0111A7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437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4414422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9519E3D-2C3C-4ACE-8104-E63611CC25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2637" y="795931"/>
            <a:ext cx="1926725" cy="2953659"/>
          </a:xfrm>
          <a:prstGeom prst="rect">
            <a:avLst/>
          </a:prstGeom>
        </p:spPr>
      </p:pic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18863A09-5C4C-4612-8291-C17B8232CC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356797"/>
              </p:ext>
            </p:extLst>
          </p:nvPr>
        </p:nvGraphicFramePr>
        <p:xfrm>
          <a:off x="9666796" y="395271"/>
          <a:ext cx="1820910" cy="272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455">
                  <a:extLst>
                    <a:ext uri="{9D8B030D-6E8A-4147-A177-3AD203B41FA5}">
                      <a16:colId xmlns:a16="http://schemas.microsoft.com/office/drawing/2014/main" val="84940834"/>
                    </a:ext>
                  </a:extLst>
                </a:gridCol>
                <a:gridCol w="910455">
                  <a:extLst>
                    <a:ext uri="{9D8B030D-6E8A-4147-A177-3AD203B41FA5}">
                      <a16:colId xmlns:a16="http://schemas.microsoft.com/office/drawing/2014/main" val="2088633078"/>
                    </a:ext>
                  </a:extLst>
                </a:gridCol>
              </a:tblGrid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719450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853156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004091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367945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29086"/>
                  </a:ext>
                </a:extLst>
              </a:tr>
            </a:tbl>
          </a:graphicData>
        </a:graphic>
      </p:graphicFrame>
      <p:pic>
        <p:nvPicPr>
          <p:cNvPr id="6" name="Graphic 5" descr="Ladybug with solid fill">
            <a:extLst>
              <a:ext uri="{FF2B5EF4-FFF2-40B4-BE49-F238E27FC236}">
                <a16:creationId xmlns:a16="http://schemas.microsoft.com/office/drawing/2014/main" id="{2B665E74-586E-41E0-A545-A8F7BD902D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5592" y="395271"/>
            <a:ext cx="478820" cy="478820"/>
          </a:xfrm>
          <a:prstGeom prst="rect">
            <a:avLst/>
          </a:prstGeom>
        </p:spPr>
      </p:pic>
      <p:pic>
        <p:nvPicPr>
          <p:cNvPr id="7" name="Graphic 6" descr="Ladybug with solid fill">
            <a:extLst>
              <a:ext uri="{FF2B5EF4-FFF2-40B4-BE49-F238E27FC236}">
                <a16:creationId xmlns:a16="http://schemas.microsoft.com/office/drawing/2014/main" id="{C597932F-EDCB-4A5E-BDAD-82C603DCCE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5592" y="1040011"/>
            <a:ext cx="478820" cy="478820"/>
          </a:xfrm>
          <a:prstGeom prst="rect">
            <a:avLst/>
          </a:prstGeom>
        </p:spPr>
      </p:pic>
      <p:pic>
        <p:nvPicPr>
          <p:cNvPr id="8" name="Graphic 7" descr="Ladybug with solid fill">
            <a:extLst>
              <a:ext uri="{FF2B5EF4-FFF2-40B4-BE49-F238E27FC236}">
                <a16:creationId xmlns:a16="http://schemas.microsoft.com/office/drawing/2014/main" id="{16200B76-DD81-43D5-90FE-C6FA72FA50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5592" y="1518831"/>
            <a:ext cx="478820" cy="478820"/>
          </a:xfrm>
          <a:prstGeom prst="rect">
            <a:avLst/>
          </a:prstGeom>
        </p:spPr>
      </p:pic>
      <p:pic>
        <p:nvPicPr>
          <p:cNvPr id="9" name="Graphic 8" descr="Ladybug with solid fill">
            <a:extLst>
              <a:ext uri="{FF2B5EF4-FFF2-40B4-BE49-F238E27FC236}">
                <a16:creationId xmlns:a16="http://schemas.microsoft.com/office/drawing/2014/main" id="{B987649C-D082-46A2-98CB-84C049825C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5592" y="2163571"/>
            <a:ext cx="478820" cy="47882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AC538A9-7F35-429C-B6DB-66BC1B33F4BF}"/>
              </a:ext>
            </a:extLst>
          </p:cNvPr>
          <p:cNvGrpSpPr/>
          <p:nvPr/>
        </p:nvGrpSpPr>
        <p:grpSpPr>
          <a:xfrm>
            <a:off x="1677879" y="1558399"/>
            <a:ext cx="657234" cy="1788483"/>
            <a:chOff x="1677879" y="1558399"/>
            <a:chExt cx="657234" cy="1788483"/>
          </a:xfrm>
        </p:grpSpPr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B65E2CAE-252D-4CE3-8072-159D18918B73}"/>
                </a:ext>
              </a:extLst>
            </p:cNvPr>
            <p:cNvSpPr/>
            <p:nvPr/>
          </p:nvSpPr>
          <p:spPr>
            <a:xfrm>
              <a:off x="1677880" y="2787588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88E3E4CC-986B-44EB-AF77-8870F25B4492}"/>
                </a:ext>
              </a:extLst>
            </p:cNvPr>
            <p:cNvSpPr/>
            <p:nvPr/>
          </p:nvSpPr>
          <p:spPr>
            <a:xfrm>
              <a:off x="1677880" y="2387353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05FA6B2A-5C21-4BBC-A3FD-2F364BC989DC}"/>
                </a:ext>
              </a:extLst>
            </p:cNvPr>
            <p:cNvSpPr/>
            <p:nvPr/>
          </p:nvSpPr>
          <p:spPr>
            <a:xfrm>
              <a:off x="1677879" y="1974171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0B5638F8-F97E-4E7F-8B2F-A954B9E28435}"/>
                </a:ext>
              </a:extLst>
            </p:cNvPr>
            <p:cNvSpPr/>
            <p:nvPr/>
          </p:nvSpPr>
          <p:spPr>
            <a:xfrm>
              <a:off x="1677879" y="1558399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A2248267-C057-454E-8FB7-175065AA29EC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4253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4414422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6DA89EC3-F588-4A02-BCF8-4C06FE2CD4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9333" y="530694"/>
            <a:ext cx="1953333" cy="3097710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45EE671-E51F-4999-A2D8-508733E3E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496631"/>
              </p:ext>
            </p:extLst>
          </p:nvPr>
        </p:nvGraphicFramePr>
        <p:xfrm>
          <a:off x="9666796" y="395271"/>
          <a:ext cx="1820910" cy="272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455">
                  <a:extLst>
                    <a:ext uri="{9D8B030D-6E8A-4147-A177-3AD203B41FA5}">
                      <a16:colId xmlns:a16="http://schemas.microsoft.com/office/drawing/2014/main" val="84940834"/>
                    </a:ext>
                  </a:extLst>
                </a:gridCol>
                <a:gridCol w="910455">
                  <a:extLst>
                    <a:ext uri="{9D8B030D-6E8A-4147-A177-3AD203B41FA5}">
                      <a16:colId xmlns:a16="http://schemas.microsoft.com/office/drawing/2014/main" val="2088633078"/>
                    </a:ext>
                  </a:extLst>
                </a:gridCol>
              </a:tblGrid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719450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853156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004091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367945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29086"/>
                  </a:ext>
                </a:extLst>
              </a:tr>
            </a:tbl>
          </a:graphicData>
        </a:graphic>
      </p:graphicFrame>
      <p:pic>
        <p:nvPicPr>
          <p:cNvPr id="7" name="Graphic 6" descr="Ladybug with solid fill">
            <a:extLst>
              <a:ext uri="{FF2B5EF4-FFF2-40B4-BE49-F238E27FC236}">
                <a16:creationId xmlns:a16="http://schemas.microsoft.com/office/drawing/2014/main" id="{2E258AFF-C06D-4122-A953-F7B063FB5C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5592" y="395271"/>
            <a:ext cx="478820" cy="478820"/>
          </a:xfrm>
          <a:prstGeom prst="rect">
            <a:avLst/>
          </a:prstGeom>
        </p:spPr>
      </p:pic>
      <p:pic>
        <p:nvPicPr>
          <p:cNvPr id="8" name="Graphic 7" descr="Ladybug with solid fill">
            <a:extLst>
              <a:ext uri="{FF2B5EF4-FFF2-40B4-BE49-F238E27FC236}">
                <a16:creationId xmlns:a16="http://schemas.microsoft.com/office/drawing/2014/main" id="{4717BC85-4522-449A-BB5A-AA7B7012BF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5592" y="1560932"/>
            <a:ext cx="478820" cy="478820"/>
          </a:xfrm>
          <a:prstGeom prst="rect">
            <a:avLst/>
          </a:prstGeom>
        </p:spPr>
      </p:pic>
      <p:pic>
        <p:nvPicPr>
          <p:cNvPr id="9" name="Graphic 8" descr="Ladybug with solid fill">
            <a:extLst>
              <a:ext uri="{FF2B5EF4-FFF2-40B4-BE49-F238E27FC236}">
                <a16:creationId xmlns:a16="http://schemas.microsoft.com/office/drawing/2014/main" id="{2E45CABB-DB9C-4631-9629-92DE05EE8C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5592" y="954564"/>
            <a:ext cx="478820" cy="47882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421FF295-D726-4A29-8699-7D77464EE8BD}"/>
              </a:ext>
            </a:extLst>
          </p:cNvPr>
          <p:cNvGrpSpPr/>
          <p:nvPr/>
        </p:nvGrpSpPr>
        <p:grpSpPr>
          <a:xfrm>
            <a:off x="1677879" y="1974171"/>
            <a:ext cx="657234" cy="1372711"/>
            <a:chOff x="1677879" y="1974171"/>
            <a:chExt cx="657234" cy="1372711"/>
          </a:xfrm>
        </p:grpSpPr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AF162D8E-E72C-460C-9ADF-61B3E5DB1E47}"/>
                </a:ext>
              </a:extLst>
            </p:cNvPr>
            <p:cNvSpPr/>
            <p:nvPr/>
          </p:nvSpPr>
          <p:spPr>
            <a:xfrm>
              <a:off x="1677880" y="2787588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A6577062-2322-40FF-B2EC-E6043AB65609}"/>
                </a:ext>
              </a:extLst>
            </p:cNvPr>
            <p:cNvSpPr/>
            <p:nvPr/>
          </p:nvSpPr>
          <p:spPr>
            <a:xfrm>
              <a:off x="1677880" y="2387353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70C4BA43-16FC-4749-89A8-B5A23DFF9F1F}"/>
                </a:ext>
              </a:extLst>
            </p:cNvPr>
            <p:cNvSpPr/>
            <p:nvPr/>
          </p:nvSpPr>
          <p:spPr>
            <a:xfrm>
              <a:off x="1677879" y="1974171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05BEBF47-5C28-469C-91BB-CF02BC28A01B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4932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4414422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1016738-D0BC-4C38-87BB-31C1BE1E7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8604" y="964615"/>
            <a:ext cx="1958310" cy="2893623"/>
          </a:xfrm>
          <a:prstGeom prst="rect">
            <a:avLst/>
          </a:prstGeom>
        </p:spPr>
      </p:pic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C517CCC9-B0D1-4AC6-81D4-1731AED3B9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533018"/>
              </p:ext>
            </p:extLst>
          </p:nvPr>
        </p:nvGraphicFramePr>
        <p:xfrm>
          <a:off x="9666796" y="395271"/>
          <a:ext cx="1820910" cy="272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455">
                  <a:extLst>
                    <a:ext uri="{9D8B030D-6E8A-4147-A177-3AD203B41FA5}">
                      <a16:colId xmlns:a16="http://schemas.microsoft.com/office/drawing/2014/main" val="84940834"/>
                    </a:ext>
                  </a:extLst>
                </a:gridCol>
                <a:gridCol w="910455">
                  <a:extLst>
                    <a:ext uri="{9D8B030D-6E8A-4147-A177-3AD203B41FA5}">
                      <a16:colId xmlns:a16="http://schemas.microsoft.com/office/drawing/2014/main" val="2088633078"/>
                    </a:ext>
                  </a:extLst>
                </a:gridCol>
              </a:tblGrid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719450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853156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004091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367945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29086"/>
                  </a:ext>
                </a:extLst>
              </a:tr>
            </a:tbl>
          </a:graphicData>
        </a:graphic>
      </p:graphicFrame>
      <p:pic>
        <p:nvPicPr>
          <p:cNvPr id="6" name="Graphic 5" descr="Ladybug with solid fill">
            <a:extLst>
              <a:ext uri="{FF2B5EF4-FFF2-40B4-BE49-F238E27FC236}">
                <a16:creationId xmlns:a16="http://schemas.microsoft.com/office/drawing/2014/main" id="{527D8D5B-FAFD-4BB8-ABBA-9C8C46E470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5592" y="395271"/>
            <a:ext cx="478820" cy="478820"/>
          </a:xfrm>
          <a:prstGeom prst="rect">
            <a:avLst/>
          </a:prstGeom>
        </p:spPr>
      </p:pic>
      <p:pic>
        <p:nvPicPr>
          <p:cNvPr id="7" name="Graphic 6" descr="Ladybug with solid fill">
            <a:extLst>
              <a:ext uri="{FF2B5EF4-FFF2-40B4-BE49-F238E27FC236}">
                <a16:creationId xmlns:a16="http://schemas.microsoft.com/office/drawing/2014/main" id="{606B5958-80E5-4E7E-805A-DFA853AF3E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5592" y="1040011"/>
            <a:ext cx="478820" cy="47882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285799F-F152-4304-B7A4-1792DF23E422}"/>
              </a:ext>
            </a:extLst>
          </p:cNvPr>
          <p:cNvGrpSpPr/>
          <p:nvPr/>
        </p:nvGrpSpPr>
        <p:grpSpPr>
          <a:xfrm>
            <a:off x="1677880" y="2387353"/>
            <a:ext cx="657233" cy="959529"/>
            <a:chOff x="1677880" y="2387353"/>
            <a:chExt cx="657233" cy="959529"/>
          </a:xfrm>
        </p:grpSpPr>
        <p:sp>
          <p:nvSpPr>
            <p:cNvPr id="9" name="Cube 8">
              <a:extLst>
                <a:ext uri="{FF2B5EF4-FFF2-40B4-BE49-F238E27FC236}">
                  <a16:creationId xmlns:a16="http://schemas.microsoft.com/office/drawing/2014/main" id="{B79DC955-6656-4E04-BBCB-EE50F92F04CF}"/>
                </a:ext>
              </a:extLst>
            </p:cNvPr>
            <p:cNvSpPr/>
            <p:nvPr/>
          </p:nvSpPr>
          <p:spPr>
            <a:xfrm>
              <a:off x="1677880" y="2787588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Cube 9">
              <a:extLst>
                <a:ext uri="{FF2B5EF4-FFF2-40B4-BE49-F238E27FC236}">
                  <a16:creationId xmlns:a16="http://schemas.microsoft.com/office/drawing/2014/main" id="{4A62161B-FB9E-492F-8EAC-2BC114C67BCA}"/>
                </a:ext>
              </a:extLst>
            </p:cNvPr>
            <p:cNvSpPr/>
            <p:nvPr/>
          </p:nvSpPr>
          <p:spPr>
            <a:xfrm>
              <a:off x="1677880" y="2387353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905C10FB-DF8C-4457-B2C9-D21CABF1C4C7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9240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4414422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E1D06094-6300-429E-AB66-DA8493161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8601" y="848032"/>
            <a:ext cx="2004707" cy="2957925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6840F04-B5C4-4AB8-98A3-841155365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464219"/>
              </p:ext>
            </p:extLst>
          </p:nvPr>
        </p:nvGraphicFramePr>
        <p:xfrm>
          <a:off x="9666796" y="395271"/>
          <a:ext cx="1820910" cy="272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455">
                  <a:extLst>
                    <a:ext uri="{9D8B030D-6E8A-4147-A177-3AD203B41FA5}">
                      <a16:colId xmlns:a16="http://schemas.microsoft.com/office/drawing/2014/main" val="84940834"/>
                    </a:ext>
                  </a:extLst>
                </a:gridCol>
                <a:gridCol w="910455">
                  <a:extLst>
                    <a:ext uri="{9D8B030D-6E8A-4147-A177-3AD203B41FA5}">
                      <a16:colId xmlns:a16="http://schemas.microsoft.com/office/drawing/2014/main" val="2088633078"/>
                    </a:ext>
                  </a:extLst>
                </a:gridCol>
              </a:tblGrid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719450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853156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004091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367945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29086"/>
                  </a:ext>
                </a:extLst>
              </a:tr>
            </a:tbl>
          </a:graphicData>
        </a:graphic>
      </p:graphicFrame>
      <p:pic>
        <p:nvPicPr>
          <p:cNvPr id="7" name="Graphic 6" descr="Ladybug with solid fill">
            <a:extLst>
              <a:ext uri="{FF2B5EF4-FFF2-40B4-BE49-F238E27FC236}">
                <a16:creationId xmlns:a16="http://schemas.microsoft.com/office/drawing/2014/main" id="{670A82B1-3CF1-475D-A484-4A20987EAA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5592" y="395271"/>
            <a:ext cx="478820" cy="478820"/>
          </a:xfrm>
          <a:prstGeom prst="rect">
            <a:avLst/>
          </a:prstGeom>
        </p:spPr>
      </p:pic>
      <p:sp>
        <p:nvSpPr>
          <p:cNvPr id="8" name="Cube 7">
            <a:extLst>
              <a:ext uri="{FF2B5EF4-FFF2-40B4-BE49-F238E27FC236}">
                <a16:creationId xmlns:a16="http://schemas.microsoft.com/office/drawing/2014/main" id="{0CB2324E-4858-4865-ABEB-15236B4036C1}"/>
              </a:ext>
            </a:extLst>
          </p:cNvPr>
          <p:cNvSpPr/>
          <p:nvPr/>
        </p:nvSpPr>
        <p:spPr>
          <a:xfrm>
            <a:off x="1677880" y="2787588"/>
            <a:ext cx="657233" cy="559294"/>
          </a:xfrm>
          <a:prstGeom prst="cub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5B7D82D-8692-45F3-9871-D3F311C75B32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538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4414422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E1D06094-6300-429E-AB66-DA8493161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8601" y="848032"/>
            <a:ext cx="2004707" cy="295792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C30E9DD7-3F0C-4206-B59B-2A721496AF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681999"/>
              </p:ext>
            </p:extLst>
          </p:nvPr>
        </p:nvGraphicFramePr>
        <p:xfrm>
          <a:off x="9666796" y="395271"/>
          <a:ext cx="1820910" cy="272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455">
                  <a:extLst>
                    <a:ext uri="{9D8B030D-6E8A-4147-A177-3AD203B41FA5}">
                      <a16:colId xmlns:a16="http://schemas.microsoft.com/office/drawing/2014/main" val="84940834"/>
                    </a:ext>
                  </a:extLst>
                </a:gridCol>
                <a:gridCol w="910455">
                  <a:extLst>
                    <a:ext uri="{9D8B030D-6E8A-4147-A177-3AD203B41FA5}">
                      <a16:colId xmlns:a16="http://schemas.microsoft.com/office/drawing/2014/main" val="2088633078"/>
                    </a:ext>
                  </a:extLst>
                </a:gridCol>
              </a:tblGrid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719450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853156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004091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367945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29086"/>
                  </a:ext>
                </a:extLst>
              </a:tr>
            </a:tbl>
          </a:graphicData>
        </a:graphic>
      </p:graphicFrame>
      <p:pic>
        <p:nvPicPr>
          <p:cNvPr id="6" name="Graphic 5" descr="Ladybug with solid fill">
            <a:extLst>
              <a:ext uri="{FF2B5EF4-FFF2-40B4-BE49-F238E27FC236}">
                <a16:creationId xmlns:a16="http://schemas.microsoft.com/office/drawing/2014/main" id="{2AAB1CAC-ABAE-494D-AA4E-D75C323ED3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5592" y="395271"/>
            <a:ext cx="478820" cy="478820"/>
          </a:xfrm>
          <a:prstGeom prst="rect">
            <a:avLst/>
          </a:prstGeom>
        </p:spPr>
      </p:pic>
      <p:sp>
        <p:nvSpPr>
          <p:cNvPr id="7" name="Cube 6">
            <a:extLst>
              <a:ext uri="{FF2B5EF4-FFF2-40B4-BE49-F238E27FC236}">
                <a16:creationId xmlns:a16="http://schemas.microsoft.com/office/drawing/2014/main" id="{B0593198-8E3F-46D9-9327-0790F902DD1B}"/>
              </a:ext>
            </a:extLst>
          </p:cNvPr>
          <p:cNvSpPr/>
          <p:nvPr/>
        </p:nvSpPr>
        <p:spPr>
          <a:xfrm>
            <a:off x="1677880" y="2787588"/>
            <a:ext cx="657233" cy="559294"/>
          </a:xfrm>
          <a:prstGeom prst="cub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6F108CA-EC99-4921-B854-098F66ECF4D2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251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4414422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1016738-D0BC-4C38-87BB-31C1BE1E7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8604" y="964615"/>
            <a:ext cx="1958310" cy="2893623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07B3AFA5-3D9E-4FA1-BF05-D437BCFF74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487924"/>
              </p:ext>
            </p:extLst>
          </p:nvPr>
        </p:nvGraphicFramePr>
        <p:xfrm>
          <a:off x="9666796" y="395271"/>
          <a:ext cx="1820910" cy="272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455">
                  <a:extLst>
                    <a:ext uri="{9D8B030D-6E8A-4147-A177-3AD203B41FA5}">
                      <a16:colId xmlns:a16="http://schemas.microsoft.com/office/drawing/2014/main" val="84940834"/>
                    </a:ext>
                  </a:extLst>
                </a:gridCol>
                <a:gridCol w="910455">
                  <a:extLst>
                    <a:ext uri="{9D8B030D-6E8A-4147-A177-3AD203B41FA5}">
                      <a16:colId xmlns:a16="http://schemas.microsoft.com/office/drawing/2014/main" val="2088633078"/>
                    </a:ext>
                  </a:extLst>
                </a:gridCol>
              </a:tblGrid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719450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853156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004091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367945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29086"/>
                  </a:ext>
                </a:extLst>
              </a:tr>
            </a:tbl>
          </a:graphicData>
        </a:graphic>
      </p:graphicFrame>
      <p:pic>
        <p:nvPicPr>
          <p:cNvPr id="7" name="Graphic 6" descr="Ladybug with solid fill">
            <a:extLst>
              <a:ext uri="{FF2B5EF4-FFF2-40B4-BE49-F238E27FC236}">
                <a16:creationId xmlns:a16="http://schemas.microsoft.com/office/drawing/2014/main" id="{BF39306F-8F4B-4C50-9745-B5FFBB4FFB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5592" y="395271"/>
            <a:ext cx="478820" cy="478820"/>
          </a:xfrm>
          <a:prstGeom prst="rect">
            <a:avLst/>
          </a:prstGeom>
        </p:spPr>
      </p:pic>
      <p:pic>
        <p:nvPicPr>
          <p:cNvPr id="8" name="Graphic 7" descr="Ladybug with solid fill">
            <a:extLst>
              <a:ext uri="{FF2B5EF4-FFF2-40B4-BE49-F238E27FC236}">
                <a16:creationId xmlns:a16="http://schemas.microsoft.com/office/drawing/2014/main" id="{9E27F1FF-AEA7-4DD9-9A19-DD19C24044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5592" y="1040011"/>
            <a:ext cx="478820" cy="47882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6549A985-75CF-4672-8431-66F2F66DFF20}"/>
              </a:ext>
            </a:extLst>
          </p:cNvPr>
          <p:cNvGrpSpPr/>
          <p:nvPr/>
        </p:nvGrpSpPr>
        <p:grpSpPr>
          <a:xfrm>
            <a:off x="1677880" y="2387353"/>
            <a:ext cx="657233" cy="959529"/>
            <a:chOff x="1677880" y="2387353"/>
            <a:chExt cx="657233" cy="959529"/>
          </a:xfrm>
        </p:grpSpPr>
        <p:sp>
          <p:nvSpPr>
            <p:cNvPr id="9" name="Cube 8">
              <a:extLst>
                <a:ext uri="{FF2B5EF4-FFF2-40B4-BE49-F238E27FC236}">
                  <a16:creationId xmlns:a16="http://schemas.microsoft.com/office/drawing/2014/main" id="{3114DDBA-6794-4B7D-8F59-085884D0844A}"/>
                </a:ext>
              </a:extLst>
            </p:cNvPr>
            <p:cNvSpPr/>
            <p:nvPr/>
          </p:nvSpPr>
          <p:spPr>
            <a:xfrm>
              <a:off x="1677880" y="2787588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Cube 9">
              <a:extLst>
                <a:ext uri="{FF2B5EF4-FFF2-40B4-BE49-F238E27FC236}">
                  <a16:creationId xmlns:a16="http://schemas.microsoft.com/office/drawing/2014/main" id="{C37C1B93-8936-439C-8EB5-DE5D9E2BA206}"/>
                </a:ext>
              </a:extLst>
            </p:cNvPr>
            <p:cNvSpPr/>
            <p:nvPr/>
          </p:nvSpPr>
          <p:spPr>
            <a:xfrm>
              <a:off x="1677880" y="2387353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E93FDF61-D212-4BB3-9349-E4EAF3F07400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407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4414422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6DA89EC3-F588-4A02-BCF8-4C06FE2CD4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9333" y="530694"/>
            <a:ext cx="1953333" cy="3097710"/>
          </a:xfrm>
          <a:prstGeom prst="rect">
            <a:avLst/>
          </a:prstGeom>
        </p:spPr>
      </p:pic>
      <p:graphicFrame>
        <p:nvGraphicFramePr>
          <p:cNvPr id="7" name="Table 2">
            <a:extLst>
              <a:ext uri="{FF2B5EF4-FFF2-40B4-BE49-F238E27FC236}">
                <a16:creationId xmlns:a16="http://schemas.microsoft.com/office/drawing/2014/main" id="{ABF1B72E-1031-4F2D-9177-3A4B7E65C4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782906"/>
              </p:ext>
            </p:extLst>
          </p:nvPr>
        </p:nvGraphicFramePr>
        <p:xfrm>
          <a:off x="9666796" y="395271"/>
          <a:ext cx="1820910" cy="272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455">
                  <a:extLst>
                    <a:ext uri="{9D8B030D-6E8A-4147-A177-3AD203B41FA5}">
                      <a16:colId xmlns:a16="http://schemas.microsoft.com/office/drawing/2014/main" val="84940834"/>
                    </a:ext>
                  </a:extLst>
                </a:gridCol>
                <a:gridCol w="910455">
                  <a:extLst>
                    <a:ext uri="{9D8B030D-6E8A-4147-A177-3AD203B41FA5}">
                      <a16:colId xmlns:a16="http://schemas.microsoft.com/office/drawing/2014/main" val="2088633078"/>
                    </a:ext>
                  </a:extLst>
                </a:gridCol>
              </a:tblGrid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719450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853156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004091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367945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29086"/>
                  </a:ext>
                </a:extLst>
              </a:tr>
            </a:tbl>
          </a:graphicData>
        </a:graphic>
      </p:graphicFrame>
      <p:pic>
        <p:nvPicPr>
          <p:cNvPr id="8" name="Graphic 7" descr="Ladybug with solid fill">
            <a:extLst>
              <a:ext uri="{FF2B5EF4-FFF2-40B4-BE49-F238E27FC236}">
                <a16:creationId xmlns:a16="http://schemas.microsoft.com/office/drawing/2014/main" id="{417896AC-5F46-4322-ACF8-0B1C3A40C3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5592" y="395271"/>
            <a:ext cx="478820" cy="478820"/>
          </a:xfrm>
          <a:prstGeom prst="rect">
            <a:avLst/>
          </a:prstGeom>
        </p:spPr>
      </p:pic>
      <p:pic>
        <p:nvPicPr>
          <p:cNvPr id="9" name="Graphic 8" descr="Ladybug with solid fill">
            <a:extLst>
              <a:ext uri="{FF2B5EF4-FFF2-40B4-BE49-F238E27FC236}">
                <a16:creationId xmlns:a16="http://schemas.microsoft.com/office/drawing/2014/main" id="{5AED06B5-5D31-401A-AECD-3D9B31812F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5592" y="1560932"/>
            <a:ext cx="478820" cy="478820"/>
          </a:xfrm>
          <a:prstGeom prst="rect">
            <a:avLst/>
          </a:prstGeom>
        </p:spPr>
      </p:pic>
      <p:pic>
        <p:nvPicPr>
          <p:cNvPr id="10" name="Graphic 9" descr="Ladybug with solid fill">
            <a:extLst>
              <a:ext uri="{FF2B5EF4-FFF2-40B4-BE49-F238E27FC236}">
                <a16:creationId xmlns:a16="http://schemas.microsoft.com/office/drawing/2014/main" id="{3EE987CB-477E-4110-9BD6-6288AA3C20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5592" y="954564"/>
            <a:ext cx="478820" cy="47882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283A719E-76A4-4A41-B633-78D6FBC83148}"/>
              </a:ext>
            </a:extLst>
          </p:cNvPr>
          <p:cNvGrpSpPr/>
          <p:nvPr/>
        </p:nvGrpSpPr>
        <p:grpSpPr>
          <a:xfrm>
            <a:off x="1677879" y="1974171"/>
            <a:ext cx="657234" cy="1372711"/>
            <a:chOff x="1677879" y="1974171"/>
            <a:chExt cx="657234" cy="1372711"/>
          </a:xfrm>
        </p:grpSpPr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CE1113BB-D107-4B77-B8D7-684307F5226E}"/>
                </a:ext>
              </a:extLst>
            </p:cNvPr>
            <p:cNvSpPr/>
            <p:nvPr/>
          </p:nvSpPr>
          <p:spPr>
            <a:xfrm>
              <a:off x="1677880" y="2787588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F83C00DD-4122-44D8-8275-8288497460F2}"/>
                </a:ext>
              </a:extLst>
            </p:cNvPr>
            <p:cNvSpPr/>
            <p:nvPr/>
          </p:nvSpPr>
          <p:spPr>
            <a:xfrm>
              <a:off x="1677880" y="2387353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87903D6B-01FD-4462-91BB-DC367C229FA3}"/>
                </a:ext>
              </a:extLst>
            </p:cNvPr>
            <p:cNvSpPr/>
            <p:nvPr/>
          </p:nvSpPr>
          <p:spPr>
            <a:xfrm>
              <a:off x="1677879" y="1974171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3C3C2240-DFF7-4BB0-B7D3-F4AB6F141BDD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45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4414422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9519E3D-2C3C-4ACE-8104-E63611CC25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2637" y="795931"/>
            <a:ext cx="1926725" cy="2953659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209A5EA6-F4C0-4B4F-A636-EC94774077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620416"/>
              </p:ext>
            </p:extLst>
          </p:nvPr>
        </p:nvGraphicFramePr>
        <p:xfrm>
          <a:off x="9666796" y="395271"/>
          <a:ext cx="1820910" cy="272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455">
                  <a:extLst>
                    <a:ext uri="{9D8B030D-6E8A-4147-A177-3AD203B41FA5}">
                      <a16:colId xmlns:a16="http://schemas.microsoft.com/office/drawing/2014/main" val="84940834"/>
                    </a:ext>
                  </a:extLst>
                </a:gridCol>
                <a:gridCol w="910455">
                  <a:extLst>
                    <a:ext uri="{9D8B030D-6E8A-4147-A177-3AD203B41FA5}">
                      <a16:colId xmlns:a16="http://schemas.microsoft.com/office/drawing/2014/main" val="2088633078"/>
                    </a:ext>
                  </a:extLst>
                </a:gridCol>
              </a:tblGrid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719450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853156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004091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367945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29086"/>
                  </a:ext>
                </a:extLst>
              </a:tr>
            </a:tbl>
          </a:graphicData>
        </a:graphic>
      </p:graphicFrame>
      <p:pic>
        <p:nvPicPr>
          <p:cNvPr id="7" name="Graphic 6" descr="Ladybug with solid fill">
            <a:extLst>
              <a:ext uri="{FF2B5EF4-FFF2-40B4-BE49-F238E27FC236}">
                <a16:creationId xmlns:a16="http://schemas.microsoft.com/office/drawing/2014/main" id="{91B2C33D-091B-4558-970F-A6599D3AE1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5592" y="395271"/>
            <a:ext cx="478820" cy="478820"/>
          </a:xfrm>
          <a:prstGeom prst="rect">
            <a:avLst/>
          </a:prstGeom>
        </p:spPr>
      </p:pic>
      <p:pic>
        <p:nvPicPr>
          <p:cNvPr id="8" name="Graphic 7" descr="Ladybug with solid fill">
            <a:extLst>
              <a:ext uri="{FF2B5EF4-FFF2-40B4-BE49-F238E27FC236}">
                <a16:creationId xmlns:a16="http://schemas.microsoft.com/office/drawing/2014/main" id="{C462C541-15C0-4654-BC60-656E138017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5592" y="1040011"/>
            <a:ext cx="478820" cy="478820"/>
          </a:xfrm>
          <a:prstGeom prst="rect">
            <a:avLst/>
          </a:prstGeom>
        </p:spPr>
      </p:pic>
      <p:pic>
        <p:nvPicPr>
          <p:cNvPr id="9" name="Graphic 8" descr="Ladybug with solid fill">
            <a:extLst>
              <a:ext uri="{FF2B5EF4-FFF2-40B4-BE49-F238E27FC236}">
                <a16:creationId xmlns:a16="http://schemas.microsoft.com/office/drawing/2014/main" id="{F5AD2036-E0E4-4231-8F4F-405E3034C9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5592" y="1518831"/>
            <a:ext cx="478820" cy="478820"/>
          </a:xfrm>
          <a:prstGeom prst="rect">
            <a:avLst/>
          </a:prstGeom>
        </p:spPr>
      </p:pic>
      <p:pic>
        <p:nvPicPr>
          <p:cNvPr id="10" name="Graphic 9" descr="Ladybug with solid fill">
            <a:extLst>
              <a:ext uri="{FF2B5EF4-FFF2-40B4-BE49-F238E27FC236}">
                <a16:creationId xmlns:a16="http://schemas.microsoft.com/office/drawing/2014/main" id="{C19F5D3B-F7EC-454F-84EC-9000250F9B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5592" y="2163571"/>
            <a:ext cx="478820" cy="47882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B6ADFB84-E323-4378-B40D-839F5062FA67}"/>
              </a:ext>
            </a:extLst>
          </p:cNvPr>
          <p:cNvGrpSpPr/>
          <p:nvPr/>
        </p:nvGrpSpPr>
        <p:grpSpPr>
          <a:xfrm>
            <a:off x="1677879" y="1558399"/>
            <a:ext cx="657234" cy="1788483"/>
            <a:chOff x="1677879" y="1558399"/>
            <a:chExt cx="657234" cy="1788483"/>
          </a:xfrm>
        </p:grpSpPr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87EA4CB0-71CB-4687-9DCA-7B88FD150EB9}"/>
                </a:ext>
              </a:extLst>
            </p:cNvPr>
            <p:cNvSpPr/>
            <p:nvPr/>
          </p:nvSpPr>
          <p:spPr>
            <a:xfrm>
              <a:off x="1677880" y="2787588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1A6F9D6C-A427-4ABF-B4B4-A55A27010D01}"/>
                </a:ext>
              </a:extLst>
            </p:cNvPr>
            <p:cNvSpPr/>
            <p:nvPr/>
          </p:nvSpPr>
          <p:spPr>
            <a:xfrm>
              <a:off x="1677880" y="2387353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840735B6-0A26-4271-B2B8-9FAE50F6082A}"/>
                </a:ext>
              </a:extLst>
            </p:cNvPr>
            <p:cNvSpPr/>
            <p:nvPr/>
          </p:nvSpPr>
          <p:spPr>
            <a:xfrm>
              <a:off x="1677879" y="1974171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8E46AE52-74B4-438B-9CA9-59AFB91B62CE}"/>
                </a:ext>
              </a:extLst>
            </p:cNvPr>
            <p:cNvSpPr/>
            <p:nvPr/>
          </p:nvSpPr>
          <p:spPr>
            <a:xfrm>
              <a:off x="1677879" y="1558399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3AE4EBA2-8B5A-4EDB-823F-B1FEE726C16F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5723452-82C5-4E55-9381-5AF3FE64BB07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573" y="64750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188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4414422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A171AB3C-298E-43F9-8030-EBB505AE21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1973" y="798747"/>
            <a:ext cx="1985319" cy="2957925"/>
          </a:xfrm>
          <a:prstGeom prst="rect">
            <a:avLst/>
          </a:prstGeom>
        </p:spPr>
      </p:pic>
      <p:graphicFrame>
        <p:nvGraphicFramePr>
          <p:cNvPr id="7" name="Table 2">
            <a:extLst>
              <a:ext uri="{FF2B5EF4-FFF2-40B4-BE49-F238E27FC236}">
                <a16:creationId xmlns:a16="http://schemas.microsoft.com/office/drawing/2014/main" id="{81F075A5-E7F7-4AE8-842F-87762EB36C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620416"/>
              </p:ext>
            </p:extLst>
          </p:nvPr>
        </p:nvGraphicFramePr>
        <p:xfrm>
          <a:off x="9666796" y="395271"/>
          <a:ext cx="1820910" cy="272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455">
                  <a:extLst>
                    <a:ext uri="{9D8B030D-6E8A-4147-A177-3AD203B41FA5}">
                      <a16:colId xmlns:a16="http://schemas.microsoft.com/office/drawing/2014/main" val="84940834"/>
                    </a:ext>
                  </a:extLst>
                </a:gridCol>
                <a:gridCol w="910455">
                  <a:extLst>
                    <a:ext uri="{9D8B030D-6E8A-4147-A177-3AD203B41FA5}">
                      <a16:colId xmlns:a16="http://schemas.microsoft.com/office/drawing/2014/main" val="2088633078"/>
                    </a:ext>
                  </a:extLst>
                </a:gridCol>
              </a:tblGrid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719450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853156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004091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367945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29086"/>
                  </a:ext>
                </a:extLst>
              </a:tr>
            </a:tbl>
          </a:graphicData>
        </a:graphic>
      </p:graphicFrame>
      <p:pic>
        <p:nvPicPr>
          <p:cNvPr id="8" name="Graphic 7" descr="Ladybug with solid fill">
            <a:extLst>
              <a:ext uri="{FF2B5EF4-FFF2-40B4-BE49-F238E27FC236}">
                <a16:creationId xmlns:a16="http://schemas.microsoft.com/office/drawing/2014/main" id="{FC88E425-67AC-4EA6-B9D5-65A4D10E51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395271"/>
            <a:ext cx="478820" cy="478820"/>
          </a:xfrm>
          <a:prstGeom prst="rect">
            <a:avLst/>
          </a:prstGeom>
        </p:spPr>
      </p:pic>
      <p:pic>
        <p:nvPicPr>
          <p:cNvPr id="9" name="Graphic 8" descr="Ladybug with solid fill">
            <a:extLst>
              <a:ext uri="{FF2B5EF4-FFF2-40B4-BE49-F238E27FC236}">
                <a16:creationId xmlns:a16="http://schemas.microsoft.com/office/drawing/2014/main" id="{E0988A1C-4E64-4083-97FA-7C03E048F8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040011"/>
            <a:ext cx="478820" cy="478820"/>
          </a:xfrm>
          <a:prstGeom prst="rect">
            <a:avLst/>
          </a:prstGeom>
        </p:spPr>
      </p:pic>
      <p:pic>
        <p:nvPicPr>
          <p:cNvPr id="10" name="Graphic 9" descr="Ladybug with solid fill">
            <a:extLst>
              <a:ext uri="{FF2B5EF4-FFF2-40B4-BE49-F238E27FC236}">
                <a16:creationId xmlns:a16="http://schemas.microsoft.com/office/drawing/2014/main" id="{EF249FC8-6EA9-4AD5-B9AD-7D55934AA4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518831"/>
            <a:ext cx="478820" cy="478820"/>
          </a:xfrm>
          <a:prstGeom prst="rect">
            <a:avLst/>
          </a:prstGeom>
        </p:spPr>
      </p:pic>
      <p:pic>
        <p:nvPicPr>
          <p:cNvPr id="11" name="Graphic 10" descr="Ladybug with solid fill">
            <a:extLst>
              <a:ext uri="{FF2B5EF4-FFF2-40B4-BE49-F238E27FC236}">
                <a16:creationId xmlns:a16="http://schemas.microsoft.com/office/drawing/2014/main" id="{4491F8AE-84ED-4334-AAA4-DE0BB4134C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079224"/>
            <a:ext cx="478820" cy="478820"/>
          </a:xfrm>
          <a:prstGeom prst="rect">
            <a:avLst/>
          </a:prstGeom>
        </p:spPr>
      </p:pic>
      <p:pic>
        <p:nvPicPr>
          <p:cNvPr id="12" name="Graphic 11" descr="Ladybug with solid fill">
            <a:extLst>
              <a:ext uri="{FF2B5EF4-FFF2-40B4-BE49-F238E27FC236}">
                <a16:creationId xmlns:a16="http://schemas.microsoft.com/office/drawing/2014/main" id="{1E5B1C75-D97C-4371-A16A-0CDCBE5A9C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639617"/>
            <a:ext cx="478820" cy="47882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1DDFFC46-AFCE-4CEC-A87A-5BD2F060622B}"/>
              </a:ext>
            </a:extLst>
          </p:cNvPr>
          <p:cNvGrpSpPr/>
          <p:nvPr/>
        </p:nvGrpSpPr>
        <p:grpSpPr>
          <a:xfrm>
            <a:off x="1677879" y="1142627"/>
            <a:ext cx="657234" cy="2204255"/>
            <a:chOff x="1677879" y="1142627"/>
            <a:chExt cx="657234" cy="2204255"/>
          </a:xfrm>
        </p:grpSpPr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C5805DC3-7F7D-46C1-868A-FDD627A2FDCA}"/>
                </a:ext>
              </a:extLst>
            </p:cNvPr>
            <p:cNvSpPr/>
            <p:nvPr/>
          </p:nvSpPr>
          <p:spPr>
            <a:xfrm>
              <a:off x="1677880" y="2787588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0F9E109E-A4A3-437B-AADE-7DB7CAA88CB1}"/>
                </a:ext>
              </a:extLst>
            </p:cNvPr>
            <p:cNvSpPr/>
            <p:nvPr/>
          </p:nvSpPr>
          <p:spPr>
            <a:xfrm>
              <a:off x="1677880" y="2387353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EDD5474C-7A11-4CDD-A07A-6FC0018E5746}"/>
                </a:ext>
              </a:extLst>
            </p:cNvPr>
            <p:cNvSpPr/>
            <p:nvPr/>
          </p:nvSpPr>
          <p:spPr>
            <a:xfrm>
              <a:off x="1677879" y="1974171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E7116F85-5A37-47B7-BD97-8124350246B6}"/>
                </a:ext>
              </a:extLst>
            </p:cNvPr>
            <p:cNvSpPr/>
            <p:nvPr/>
          </p:nvSpPr>
          <p:spPr>
            <a:xfrm>
              <a:off x="1677879" y="1558399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A46B4232-0327-47AF-95A9-39AC82E674E5}"/>
                </a:ext>
              </a:extLst>
            </p:cNvPr>
            <p:cNvSpPr/>
            <p:nvPr/>
          </p:nvSpPr>
          <p:spPr>
            <a:xfrm>
              <a:off x="1677879" y="1142627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88372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4414422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CE879B7C-80D5-4CBB-A730-3C4921F288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1459" y="824732"/>
            <a:ext cx="1929081" cy="2893622"/>
          </a:xfrm>
          <a:prstGeom prst="rect">
            <a:avLst/>
          </a:prstGeom>
        </p:spPr>
      </p:pic>
      <p:graphicFrame>
        <p:nvGraphicFramePr>
          <p:cNvPr id="7" name="Table 2">
            <a:extLst>
              <a:ext uri="{FF2B5EF4-FFF2-40B4-BE49-F238E27FC236}">
                <a16:creationId xmlns:a16="http://schemas.microsoft.com/office/drawing/2014/main" id="{C543BF21-00D0-4C91-9D54-5DEAC3AAD9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058563"/>
              </p:ext>
            </p:extLst>
          </p:nvPr>
        </p:nvGraphicFramePr>
        <p:xfrm>
          <a:off x="9666796" y="395271"/>
          <a:ext cx="1820910" cy="272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455">
                  <a:extLst>
                    <a:ext uri="{9D8B030D-6E8A-4147-A177-3AD203B41FA5}">
                      <a16:colId xmlns:a16="http://schemas.microsoft.com/office/drawing/2014/main" val="84940834"/>
                    </a:ext>
                  </a:extLst>
                </a:gridCol>
                <a:gridCol w="910455">
                  <a:extLst>
                    <a:ext uri="{9D8B030D-6E8A-4147-A177-3AD203B41FA5}">
                      <a16:colId xmlns:a16="http://schemas.microsoft.com/office/drawing/2014/main" val="2088633078"/>
                    </a:ext>
                  </a:extLst>
                </a:gridCol>
              </a:tblGrid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719450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853156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004091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367945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29086"/>
                  </a:ext>
                </a:extLst>
              </a:tr>
            </a:tbl>
          </a:graphicData>
        </a:graphic>
      </p:graphicFrame>
      <p:pic>
        <p:nvPicPr>
          <p:cNvPr id="8" name="Graphic 7" descr="Ladybug with solid fill">
            <a:extLst>
              <a:ext uri="{FF2B5EF4-FFF2-40B4-BE49-F238E27FC236}">
                <a16:creationId xmlns:a16="http://schemas.microsoft.com/office/drawing/2014/main" id="{399192F4-1781-40EE-935F-48395470EF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395271"/>
            <a:ext cx="478820" cy="478820"/>
          </a:xfrm>
          <a:prstGeom prst="rect">
            <a:avLst/>
          </a:prstGeom>
        </p:spPr>
      </p:pic>
      <p:pic>
        <p:nvPicPr>
          <p:cNvPr id="9" name="Graphic 8" descr="Ladybug with solid fill">
            <a:extLst>
              <a:ext uri="{FF2B5EF4-FFF2-40B4-BE49-F238E27FC236}">
                <a16:creationId xmlns:a16="http://schemas.microsoft.com/office/drawing/2014/main" id="{D9BC6B1B-03CC-411A-A09D-F48AEA3455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040011"/>
            <a:ext cx="478820" cy="478820"/>
          </a:xfrm>
          <a:prstGeom prst="rect">
            <a:avLst/>
          </a:prstGeom>
        </p:spPr>
      </p:pic>
      <p:pic>
        <p:nvPicPr>
          <p:cNvPr id="10" name="Graphic 9" descr="Ladybug with solid fill">
            <a:extLst>
              <a:ext uri="{FF2B5EF4-FFF2-40B4-BE49-F238E27FC236}">
                <a16:creationId xmlns:a16="http://schemas.microsoft.com/office/drawing/2014/main" id="{83568EC7-17C0-43A9-938D-A157B440F0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518831"/>
            <a:ext cx="478820" cy="478820"/>
          </a:xfrm>
          <a:prstGeom prst="rect">
            <a:avLst/>
          </a:prstGeom>
        </p:spPr>
      </p:pic>
      <p:pic>
        <p:nvPicPr>
          <p:cNvPr id="11" name="Graphic 10" descr="Ladybug with solid fill">
            <a:extLst>
              <a:ext uri="{FF2B5EF4-FFF2-40B4-BE49-F238E27FC236}">
                <a16:creationId xmlns:a16="http://schemas.microsoft.com/office/drawing/2014/main" id="{92D7A771-8570-4881-A9EC-A6A1D7E944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079224"/>
            <a:ext cx="478820" cy="478820"/>
          </a:xfrm>
          <a:prstGeom prst="rect">
            <a:avLst/>
          </a:prstGeom>
        </p:spPr>
      </p:pic>
      <p:pic>
        <p:nvPicPr>
          <p:cNvPr id="12" name="Graphic 11" descr="Ladybug with solid fill">
            <a:extLst>
              <a:ext uri="{FF2B5EF4-FFF2-40B4-BE49-F238E27FC236}">
                <a16:creationId xmlns:a16="http://schemas.microsoft.com/office/drawing/2014/main" id="{31579634-3412-4DEB-9B19-E0E2AB1D24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646121"/>
            <a:ext cx="478820" cy="478820"/>
          </a:xfrm>
          <a:prstGeom prst="rect">
            <a:avLst/>
          </a:prstGeom>
        </p:spPr>
      </p:pic>
      <p:pic>
        <p:nvPicPr>
          <p:cNvPr id="13" name="Graphic 12" descr="Ladybug with solid fill">
            <a:extLst>
              <a:ext uri="{FF2B5EF4-FFF2-40B4-BE49-F238E27FC236}">
                <a16:creationId xmlns:a16="http://schemas.microsoft.com/office/drawing/2014/main" id="{2BA0EA1A-91E2-4304-8F54-79BE61CFAA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9475" y="395271"/>
            <a:ext cx="478820" cy="47882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8DC98F84-49A5-4630-A2EB-EDC2827C674A}"/>
              </a:ext>
            </a:extLst>
          </p:cNvPr>
          <p:cNvGrpSpPr/>
          <p:nvPr/>
        </p:nvGrpSpPr>
        <p:grpSpPr>
          <a:xfrm>
            <a:off x="1677878" y="746120"/>
            <a:ext cx="657235" cy="2600762"/>
            <a:chOff x="1677878" y="746120"/>
            <a:chExt cx="657235" cy="2600762"/>
          </a:xfrm>
        </p:grpSpPr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4CACFCFE-D618-4B7E-9820-0A3339C52EFE}"/>
                </a:ext>
              </a:extLst>
            </p:cNvPr>
            <p:cNvSpPr/>
            <p:nvPr/>
          </p:nvSpPr>
          <p:spPr>
            <a:xfrm>
              <a:off x="1677880" y="2787588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6E42C991-BD77-492D-9D3F-5FAF8DC98868}"/>
                </a:ext>
              </a:extLst>
            </p:cNvPr>
            <p:cNvSpPr/>
            <p:nvPr/>
          </p:nvSpPr>
          <p:spPr>
            <a:xfrm>
              <a:off x="1677880" y="2387353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B0B14212-D967-4816-A68B-99131581C1C7}"/>
                </a:ext>
              </a:extLst>
            </p:cNvPr>
            <p:cNvSpPr/>
            <p:nvPr/>
          </p:nvSpPr>
          <p:spPr>
            <a:xfrm>
              <a:off x="1677879" y="1974171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4F87D4D4-6D5C-4722-AA26-10070A5B4146}"/>
                </a:ext>
              </a:extLst>
            </p:cNvPr>
            <p:cNvSpPr/>
            <p:nvPr/>
          </p:nvSpPr>
          <p:spPr>
            <a:xfrm>
              <a:off x="1677879" y="1558399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CCC3BBE1-8B74-41C0-AF45-20445BD964A9}"/>
                </a:ext>
              </a:extLst>
            </p:cNvPr>
            <p:cNvSpPr/>
            <p:nvPr/>
          </p:nvSpPr>
          <p:spPr>
            <a:xfrm>
              <a:off x="1677879" y="1142627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31BBBCA2-464C-4040-A196-C3CAA7B0458D}"/>
                </a:ext>
              </a:extLst>
            </p:cNvPr>
            <p:cNvSpPr/>
            <p:nvPr/>
          </p:nvSpPr>
          <p:spPr>
            <a:xfrm>
              <a:off x="1677878" y="746120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14F9DBA4-FF2A-4DAA-AAB3-E9D704464D35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44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4414422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5646EEA1-733B-4E22-88B8-0727DC0D2A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3646" y="840318"/>
            <a:ext cx="2004707" cy="2972833"/>
          </a:xfrm>
          <a:prstGeom prst="rect">
            <a:avLst/>
          </a:prstGeom>
        </p:spPr>
      </p:pic>
      <p:graphicFrame>
        <p:nvGraphicFramePr>
          <p:cNvPr id="7" name="Table 2">
            <a:extLst>
              <a:ext uri="{FF2B5EF4-FFF2-40B4-BE49-F238E27FC236}">
                <a16:creationId xmlns:a16="http://schemas.microsoft.com/office/drawing/2014/main" id="{122E7D62-8952-4F5F-A075-F099C0DF23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653077"/>
              </p:ext>
            </p:extLst>
          </p:nvPr>
        </p:nvGraphicFramePr>
        <p:xfrm>
          <a:off x="9666796" y="395271"/>
          <a:ext cx="1820910" cy="272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455">
                  <a:extLst>
                    <a:ext uri="{9D8B030D-6E8A-4147-A177-3AD203B41FA5}">
                      <a16:colId xmlns:a16="http://schemas.microsoft.com/office/drawing/2014/main" val="84940834"/>
                    </a:ext>
                  </a:extLst>
                </a:gridCol>
                <a:gridCol w="910455">
                  <a:extLst>
                    <a:ext uri="{9D8B030D-6E8A-4147-A177-3AD203B41FA5}">
                      <a16:colId xmlns:a16="http://schemas.microsoft.com/office/drawing/2014/main" val="2088633078"/>
                    </a:ext>
                  </a:extLst>
                </a:gridCol>
              </a:tblGrid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719450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853156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004091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367945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29086"/>
                  </a:ext>
                </a:extLst>
              </a:tr>
            </a:tbl>
          </a:graphicData>
        </a:graphic>
      </p:graphicFrame>
      <p:pic>
        <p:nvPicPr>
          <p:cNvPr id="8" name="Graphic 7" descr="Ladybug with solid fill">
            <a:extLst>
              <a:ext uri="{FF2B5EF4-FFF2-40B4-BE49-F238E27FC236}">
                <a16:creationId xmlns:a16="http://schemas.microsoft.com/office/drawing/2014/main" id="{558FA2E3-1A40-4A59-BA35-AEE562FDFF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395271"/>
            <a:ext cx="478820" cy="478820"/>
          </a:xfrm>
          <a:prstGeom prst="rect">
            <a:avLst/>
          </a:prstGeom>
        </p:spPr>
      </p:pic>
      <p:pic>
        <p:nvPicPr>
          <p:cNvPr id="9" name="Graphic 8" descr="Ladybug with solid fill">
            <a:extLst>
              <a:ext uri="{FF2B5EF4-FFF2-40B4-BE49-F238E27FC236}">
                <a16:creationId xmlns:a16="http://schemas.microsoft.com/office/drawing/2014/main" id="{AEA9DBB8-347A-48DB-9C00-36BFE9A7D1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040011"/>
            <a:ext cx="478820" cy="478820"/>
          </a:xfrm>
          <a:prstGeom prst="rect">
            <a:avLst/>
          </a:prstGeom>
        </p:spPr>
      </p:pic>
      <p:pic>
        <p:nvPicPr>
          <p:cNvPr id="10" name="Graphic 9" descr="Ladybug with solid fill">
            <a:extLst>
              <a:ext uri="{FF2B5EF4-FFF2-40B4-BE49-F238E27FC236}">
                <a16:creationId xmlns:a16="http://schemas.microsoft.com/office/drawing/2014/main" id="{D2C1175E-B947-4415-A25A-CC5C283660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1518831"/>
            <a:ext cx="478820" cy="478820"/>
          </a:xfrm>
          <a:prstGeom prst="rect">
            <a:avLst/>
          </a:prstGeom>
        </p:spPr>
      </p:pic>
      <p:pic>
        <p:nvPicPr>
          <p:cNvPr id="11" name="Graphic 10" descr="Ladybug with solid fill">
            <a:extLst>
              <a:ext uri="{FF2B5EF4-FFF2-40B4-BE49-F238E27FC236}">
                <a16:creationId xmlns:a16="http://schemas.microsoft.com/office/drawing/2014/main" id="{9D888580-0838-4A83-AA55-ADEAB4AE7A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079224"/>
            <a:ext cx="478820" cy="478820"/>
          </a:xfrm>
          <a:prstGeom prst="rect">
            <a:avLst/>
          </a:prstGeom>
        </p:spPr>
      </p:pic>
      <p:pic>
        <p:nvPicPr>
          <p:cNvPr id="12" name="Graphic 11" descr="Ladybug with solid fill">
            <a:extLst>
              <a:ext uri="{FF2B5EF4-FFF2-40B4-BE49-F238E27FC236}">
                <a16:creationId xmlns:a16="http://schemas.microsoft.com/office/drawing/2014/main" id="{96E4410F-103C-4438-8366-90BDB2D77E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081" y="2646121"/>
            <a:ext cx="478820" cy="478820"/>
          </a:xfrm>
          <a:prstGeom prst="rect">
            <a:avLst/>
          </a:prstGeom>
        </p:spPr>
      </p:pic>
      <p:pic>
        <p:nvPicPr>
          <p:cNvPr id="13" name="Graphic 12" descr="Ladybug with solid fill">
            <a:extLst>
              <a:ext uri="{FF2B5EF4-FFF2-40B4-BE49-F238E27FC236}">
                <a16:creationId xmlns:a16="http://schemas.microsoft.com/office/drawing/2014/main" id="{26C279BD-2977-4420-BA91-3156FA4CFB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9475" y="395271"/>
            <a:ext cx="478820" cy="478820"/>
          </a:xfrm>
          <a:prstGeom prst="rect">
            <a:avLst/>
          </a:prstGeom>
        </p:spPr>
      </p:pic>
      <p:pic>
        <p:nvPicPr>
          <p:cNvPr id="14" name="Graphic 13" descr="Ladybug with solid fill">
            <a:extLst>
              <a:ext uri="{FF2B5EF4-FFF2-40B4-BE49-F238E27FC236}">
                <a16:creationId xmlns:a16="http://schemas.microsoft.com/office/drawing/2014/main" id="{385C0446-B04C-4EEF-9077-78AF074E6E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72147" y="1040011"/>
            <a:ext cx="478820" cy="47882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5AD002DA-8095-43E1-BCA4-4A9A767BCC92}"/>
              </a:ext>
            </a:extLst>
          </p:cNvPr>
          <p:cNvGrpSpPr/>
          <p:nvPr/>
        </p:nvGrpSpPr>
        <p:grpSpPr>
          <a:xfrm>
            <a:off x="1586123" y="925152"/>
            <a:ext cx="663461" cy="3016534"/>
            <a:chOff x="1586123" y="925152"/>
            <a:chExt cx="663461" cy="3016534"/>
          </a:xfrm>
        </p:grpSpPr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DE0FFE73-9D22-4B16-AF2A-BB1492A74639}"/>
                </a:ext>
              </a:extLst>
            </p:cNvPr>
            <p:cNvSpPr/>
            <p:nvPr/>
          </p:nvSpPr>
          <p:spPr>
            <a:xfrm>
              <a:off x="1592351" y="3382392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98EF1567-8A00-4F5E-9226-D976387AD52E}"/>
                </a:ext>
              </a:extLst>
            </p:cNvPr>
            <p:cNvSpPr/>
            <p:nvPr/>
          </p:nvSpPr>
          <p:spPr>
            <a:xfrm>
              <a:off x="1592351" y="2982157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47787559-48AD-4ED1-BA6A-1AFC3EEE89E9}"/>
                </a:ext>
              </a:extLst>
            </p:cNvPr>
            <p:cNvSpPr/>
            <p:nvPr/>
          </p:nvSpPr>
          <p:spPr>
            <a:xfrm>
              <a:off x="1592350" y="2568975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82C8F8F0-6B5D-44B5-BC95-DED08474EF9C}"/>
                </a:ext>
              </a:extLst>
            </p:cNvPr>
            <p:cNvSpPr/>
            <p:nvPr/>
          </p:nvSpPr>
          <p:spPr>
            <a:xfrm>
              <a:off x="1592350" y="2153203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F436AC38-B52E-4BA1-962D-9B78B3FAE496}"/>
                </a:ext>
              </a:extLst>
            </p:cNvPr>
            <p:cNvSpPr/>
            <p:nvPr/>
          </p:nvSpPr>
          <p:spPr>
            <a:xfrm>
              <a:off x="1592350" y="1737431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55125B1B-AC29-47DB-8743-9394C0A9C9BA}"/>
                </a:ext>
              </a:extLst>
            </p:cNvPr>
            <p:cNvSpPr/>
            <p:nvPr/>
          </p:nvSpPr>
          <p:spPr>
            <a:xfrm>
              <a:off x="1592349" y="1340924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3922E9BF-9604-4957-8287-CD50C236816B}"/>
                </a:ext>
              </a:extLst>
            </p:cNvPr>
            <p:cNvSpPr/>
            <p:nvPr/>
          </p:nvSpPr>
          <p:spPr>
            <a:xfrm>
              <a:off x="1586123" y="925152"/>
              <a:ext cx="657233" cy="559294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2" name="Picture 21">
            <a:extLst>
              <a:ext uri="{FF2B5EF4-FFF2-40B4-BE49-F238E27FC236}">
                <a16:creationId xmlns:a16="http://schemas.microsoft.com/office/drawing/2014/main" id="{E8584DD9-6DBD-450A-AE89-C704F866C52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842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330</Words>
  <Application>Microsoft Office PowerPoint</Application>
  <PresentationFormat>Widescreen</PresentationFormat>
  <Paragraphs>259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Lees</dc:creator>
  <cp:lastModifiedBy>JO Lees</cp:lastModifiedBy>
  <cp:revision>22</cp:revision>
  <dcterms:created xsi:type="dcterms:W3CDTF">2021-02-01T13:23:24Z</dcterms:created>
  <dcterms:modified xsi:type="dcterms:W3CDTF">2021-02-02T08:48:07Z</dcterms:modified>
</cp:coreProperties>
</file>