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1" r:id="rId6"/>
    <p:sldId id="432" r:id="rId7"/>
    <p:sldId id="433" r:id="rId8"/>
    <p:sldId id="434" r:id="rId9"/>
    <p:sldId id="435" r:id="rId10"/>
    <p:sldId id="436" r:id="rId11"/>
    <p:sldId id="437" r:id="rId12"/>
    <p:sldId id="438" r:id="rId13"/>
    <p:sldId id="439" r:id="rId14"/>
    <p:sldId id="440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4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80628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65750" y="565073"/>
            <a:ext cx="3062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two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307C23C3-61F0-48D0-9716-6ECB8D2D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3031849"/>
            <a:ext cx="988305" cy="99433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0574B463-0C9C-4471-AE8E-FD14B2235334}"/>
              </a:ext>
            </a:extLst>
          </p:cNvPr>
          <p:cNvSpPr/>
          <p:nvPr/>
        </p:nvSpPr>
        <p:spPr>
          <a:xfrm>
            <a:off x="3645762" y="517077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EEB0999-7A8A-446D-B373-384783336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3081535"/>
            <a:ext cx="988305" cy="994331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ED703F25-6520-43AB-BD70-0B17DB6C57F9}"/>
              </a:ext>
            </a:extLst>
          </p:cNvPr>
          <p:cNvSpPr/>
          <p:nvPr/>
        </p:nvSpPr>
        <p:spPr>
          <a:xfrm>
            <a:off x="4033423" y="51810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083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4843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65750" y="565073"/>
            <a:ext cx="27029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six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307C23C3-61F0-48D0-9716-6ECB8D2D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3031849"/>
            <a:ext cx="988305" cy="99433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0574B463-0C9C-4471-AE8E-FD14B2235334}"/>
              </a:ext>
            </a:extLst>
          </p:cNvPr>
          <p:cNvSpPr/>
          <p:nvPr/>
        </p:nvSpPr>
        <p:spPr>
          <a:xfrm>
            <a:off x="3645762" y="517077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EEB0999-7A8A-446D-B373-384783336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3081535"/>
            <a:ext cx="988305" cy="994331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ED703F25-6520-43AB-BD70-0B17DB6C57F9}"/>
              </a:ext>
            </a:extLst>
          </p:cNvPr>
          <p:cNvSpPr/>
          <p:nvPr/>
        </p:nvSpPr>
        <p:spPr>
          <a:xfrm>
            <a:off x="4033423" y="51810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44CAC0EB-A08D-4CDA-A8D7-8C951D214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4276908"/>
            <a:ext cx="988305" cy="994331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011DDF6-F302-4B0F-965C-69A552CE03BD}"/>
              </a:ext>
            </a:extLst>
          </p:cNvPr>
          <p:cNvSpPr/>
          <p:nvPr/>
        </p:nvSpPr>
        <p:spPr>
          <a:xfrm>
            <a:off x="4434396" y="51994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324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55418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257341" y="543760"/>
            <a:ext cx="1581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307C23C3-61F0-48D0-9716-6ECB8D2D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3031849"/>
            <a:ext cx="988305" cy="99433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0574B463-0C9C-4471-AE8E-FD14B2235334}"/>
              </a:ext>
            </a:extLst>
          </p:cNvPr>
          <p:cNvSpPr/>
          <p:nvPr/>
        </p:nvSpPr>
        <p:spPr>
          <a:xfrm>
            <a:off x="3645762" y="517077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EEB0999-7A8A-446D-B373-384783336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3081535"/>
            <a:ext cx="988305" cy="994331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ED703F25-6520-43AB-BD70-0B17DB6C57F9}"/>
              </a:ext>
            </a:extLst>
          </p:cNvPr>
          <p:cNvSpPr/>
          <p:nvPr/>
        </p:nvSpPr>
        <p:spPr>
          <a:xfrm>
            <a:off x="4033423" y="51810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44CAC0EB-A08D-4CDA-A8D7-8C951D214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4276908"/>
            <a:ext cx="988305" cy="994331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011DDF6-F302-4B0F-965C-69A552CE03BD}"/>
              </a:ext>
            </a:extLst>
          </p:cNvPr>
          <p:cNvSpPr/>
          <p:nvPr/>
        </p:nvSpPr>
        <p:spPr>
          <a:xfrm>
            <a:off x="4434396" y="51994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2F62D984-28A0-4102-8108-3F0CF760B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4299298"/>
            <a:ext cx="988305" cy="994331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E9B598CF-1867-4A06-9149-F3BE290C2DAF}"/>
              </a:ext>
            </a:extLst>
          </p:cNvPr>
          <p:cNvSpPr/>
          <p:nvPr/>
        </p:nvSpPr>
        <p:spPr>
          <a:xfrm>
            <a:off x="4813916" y="51918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057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64836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860752" y="543760"/>
            <a:ext cx="29385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four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307C23C3-61F0-48D0-9716-6ECB8D2D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3031849"/>
            <a:ext cx="988305" cy="99433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0574B463-0C9C-4471-AE8E-FD14B2235334}"/>
              </a:ext>
            </a:extLst>
          </p:cNvPr>
          <p:cNvSpPr/>
          <p:nvPr/>
        </p:nvSpPr>
        <p:spPr>
          <a:xfrm>
            <a:off x="3645762" y="517077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EEB0999-7A8A-446D-B373-384783336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3081535"/>
            <a:ext cx="988305" cy="994331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ED703F25-6520-43AB-BD70-0B17DB6C57F9}"/>
              </a:ext>
            </a:extLst>
          </p:cNvPr>
          <p:cNvSpPr/>
          <p:nvPr/>
        </p:nvSpPr>
        <p:spPr>
          <a:xfrm>
            <a:off x="4033423" y="51810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44CAC0EB-A08D-4CDA-A8D7-8C951D214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4276908"/>
            <a:ext cx="988305" cy="994331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011DDF6-F302-4B0F-965C-69A552CE03BD}"/>
              </a:ext>
            </a:extLst>
          </p:cNvPr>
          <p:cNvSpPr/>
          <p:nvPr/>
        </p:nvSpPr>
        <p:spPr>
          <a:xfrm>
            <a:off x="4434396" y="51994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2F62D984-28A0-4102-8108-3F0CF760B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4299298"/>
            <a:ext cx="988305" cy="994331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E9B598CF-1867-4A06-9149-F3BE290C2DAF}"/>
              </a:ext>
            </a:extLst>
          </p:cNvPr>
          <p:cNvSpPr/>
          <p:nvPr/>
        </p:nvSpPr>
        <p:spPr>
          <a:xfrm>
            <a:off x="4813916" y="51918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73728E6C-E589-46A2-AE73-7F4163200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4628" y="4275894"/>
            <a:ext cx="988305" cy="994331"/>
          </a:xfrm>
          <a:prstGeom prst="rect">
            <a:avLst/>
          </a:prstGeom>
        </p:spPr>
      </p:pic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98053DEF-A486-40C2-8ADD-DF6184E597E9}"/>
              </a:ext>
            </a:extLst>
          </p:cNvPr>
          <p:cNvSpPr/>
          <p:nvPr/>
        </p:nvSpPr>
        <p:spPr>
          <a:xfrm>
            <a:off x="5214337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12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97044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771975" y="543760"/>
            <a:ext cx="3191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eight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307C23C3-61F0-48D0-9716-6ECB8D2D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3031849"/>
            <a:ext cx="988305" cy="99433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0574B463-0C9C-4471-AE8E-FD14B2235334}"/>
              </a:ext>
            </a:extLst>
          </p:cNvPr>
          <p:cNvSpPr/>
          <p:nvPr/>
        </p:nvSpPr>
        <p:spPr>
          <a:xfrm>
            <a:off x="3645762" y="517077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EEB0999-7A8A-446D-B373-384783336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3081535"/>
            <a:ext cx="988305" cy="994331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ED703F25-6520-43AB-BD70-0B17DB6C57F9}"/>
              </a:ext>
            </a:extLst>
          </p:cNvPr>
          <p:cNvSpPr/>
          <p:nvPr/>
        </p:nvSpPr>
        <p:spPr>
          <a:xfrm>
            <a:off x="4033423" y="51810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44CAC0EB-A08D-4CDA-A8D7-8C951D214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4276908"/>
            <a:ext cx="988305" cy="994331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8011DDF6-F302-4B0F-965C-69A552CE03BD}"/>
              </a:ext>
            </a:extLst>
          </p:cNvPr>
          <p:cNvSpPr/>
          <p:nvPr/>
        </p:nvSpPr>
        <p:spPr>
          <a:xfrm>
            <a:off x="4434396" y="51994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2F62D984-28A0-4102-8108-3F0CF760B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4299298"/>
            <a:ext cx="988305" cy="994331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E9B598CF-1867-4A06-9149-F3BE290C2DAF}"/>
              </a:ext>
            </a:extLst>
          </p:cNvPr>
          <p:cNvSpPr/>
          <p:nvPr/>
        </p:nvSpPr>
        <p:spPr>
          <a:xfrm>
            <a:off x="4813916" y="51918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73728E6C-E589-46A2-AE73-7F4163200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4628" y="4275894"/>
            <a:ext cx="988305" cy="994331"/>
          </a:xfrm>
          <a:prstGeom prst="rect">
            <a:avLst/>
          </a:prstGeom>
        </p:spPr>
      </p:pic>
      <p:sp>
        <p:nvSpPr>
          <p:cNvPr id="59" name="Arrow: Curved Down 58">
            <a:extLst>
              <a:ext uri="{FF2B5EF4-FFF2-40B4-BE49-F238E27FC236}">
                <a16:creationId xmlns:a16="http://schemas.microsoft.com/office/drawing/2014/main" id="{98053DEF-A486-40C2-8ADD-DF6184E597E9}"/>
              </a:ext>
            </a:extLst>
          </p:cNvPr>
          <p:cNvSpPr/>
          <p:nvPr/>
        </p:nvSpPr>
        <p:spPr>
          <a:xfrm>
            <a:off x="5214337" y="515901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247D632F-6073-45D9-A580-B25A6058D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4301967"/>
            <a:ext cx="988305" cy="99433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EA6E7EA7-81C7-4B4A-A368-222CE733F647}"/>
              </a:ext>
            </a:extLst>
          </p:cNvPr>
          <p:cNvSpPr/>
          <p:nvPr/>
        </p:nvSpPr>
        <p:spPr>
          <a:xfrm>
            <a:off x="5624738" y="515256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579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88236" y="629487"/>
            <a:ext cx="8015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4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3696574" y="5766848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6FB1B2BF-7739-4DA9-9ECD-6BAC52F73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636430"/>
              </p:ext>
            </p:extLst>
          </p:nvPr>
        </p:nvGraphicFramePr>
        <p:xfrm>
          <a:off x="3783118" y="168779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1" y="692457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4s up to 12 x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654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46341BC5-57E1-4EF3-8367-8B8D4D669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7222" y="2915447"/>
            <a:ext cx="988305" cy="99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3085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13844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four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934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427152" y="543760"/>
            <a:ext cx="1636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50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84308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90433" y="543760"/>
            <a:ext cx="2122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twelve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58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71447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459372" y="545982"/>
            <a:ext cx="22472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sixteen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642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98481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136496" y="543760"/>
            <a:ext cx="2218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312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70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39150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21591" y="565073"/>
            <a:ext cx="35752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four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85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29232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65750" y="565073"/>
            <a:ext cx="3827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eight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12A361B-B47D-4AA9-8277-77056B8EA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1787804"/>
            <a:ext cx="988305" cy="994331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1CB9B4C-4654-4DCA-B7B8-C3422F19BC61}"/>
              </a:ext>
            </a:extLst>
          </p:cNvPr>
          <p:cNvGrpSpPr/>
          <p:nvPr/>
        </p:nvGrpSpPr>
        <p:grpSpPr>
          <a:xfrm>
            <a:off x="867053" y="5372775"/>
            <a:ext cx="5652572" cy="634965"/>
            <a:chOff x="920319" y="5417163"/>
            <a:chExt cx="5652572" cy="634965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28A5C20-9EFE-4310-ACC7-4B24C0EDDD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24D18AF-79E2-4045-A4BA-BB3093FB8F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D66332-D46D-4388-B69C-D2EF46A8A89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5981DB-6EE5-4D52-94A5-C26081F53431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492F404-45E2-43B6-8632-05B578DE101B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25E7E6E-71F1-4E9E-A0E0-A64BC6B34DB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F188F-14B9-41A2-9B38-08B7C5796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98D5FF0-982A-4362-9537-0CB734A2A4F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92DCF2F-197E-4F44-B92A-F1119780F269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E4007A5-05CA-4306-AEEC-CC120DBA2BF7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C57107-A7E2-4068-98A1-7CBA47CCAF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F8A96A-671B-471C-BA34-97320C675A5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D2DC052-615D-4E17-9F3C-CA950748C030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B4FCD43-42F3-431E-978C-16F5B08A72AB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12AF458-2125-4F22-B737-268F4B5B045F}"/>
                </a:ext>
              </a:extLst>
            </p:cNvPr>
            <p:cNvSpPr txBox="1"/>
            <p:nvPr/>
          </p:nvSpPr>
          <p:spPr>
            <a:xfrm>
              <a:off x="1093506" y="5682796"/>
              <a:ext cx="5479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0      4      8    12    16   20    24   28   32   36   40   44    48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440E6D-F0DA-4D21-96FC-C2989B951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1787804"/>
            <a:ext cx="988305" cy="994331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8BAE4802-89FB-4F61-BDAD-890536181E35}"/>
              </a:ext>
            </a:extLst>
          </p:cNvPr>
          <p:cNvSpPr/>
          <p:nvPr/>
        </p:nvSpPr>
        <p:spPr>
          <a:xfrm>
            <a:off x="1611297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3D8F401-4885-4293-8CED-4ECAA88B6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5" y="1787804"/>
            <a:ext cx="988305" cy="994331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BB9800FA-67F4-45E1-822E-12464577CDF4}"/>
              </a:ext>
            </a:extLst>
          </p:cNvPr>
          <p:cNvSpPr/>
          <p:nvPr/>
        </p:nvSpPr>
        <p:spPr>
          <a:xfrm>
            <a:off x="1982680" y="516481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47D8127-BBAB-48D4-AAE4-D4F9D40D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13" y="1787803"/>
            <a:ext cx="988305" cy="994331"/>
          </a:xfrm>
          <a:prstGeom prst="rect">
            <a:avLst/>
          </a:prstGeom>
        </p:spPr>
      </p:pic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39E39FA7-0FF0-41A5-8851-D064CE9545BE}"/>
              </a:ext>
            </a:extLst>
          </p:cNvPr>
          <p:cNvSpPr/>
          <p:nvPr/>
        </p:nvSpPr>
        <p:spPr>
          <a:xfrm>
            <a:off x="2395490" y="51834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13A4B02-56E8-419A-9D70-46D1EDA7B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354" y="3081535"/>
            <a:ext cx="988305" cy="994331"/>
          </a:xfrm>
          <a:prstGeom prst="rect">
            <a:avLst/>
          </a:prstGeom>
        </p:spPr>
      </p:pic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63A5F3E0-4AEC-48A9-B082-E2ED16392412}"/>
              </a:ext>
            </a:extLst>
          </p:cNvPr>
          <p:cNvSpPr/>
          <p:nvPr/>
        </p:nvSpPr>
        <p:spPr>
          <a:xfrm>
            <a:off x="2820142" y="51770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8D35077-6CAD-451D-AF58-C61945E5F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341" y="3081535"/>
            <a:ext cx="988305" cy="994331"/>
          </a:xfrm>
          <a:prstGeom prst="rect">
            <a:avLst/>
          </a:prstGeom>
        </p:spPr>
      </p:pic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D988760-5773-414A-884D-17872A4F1ED7}"/>
              </a:ext>
            </a:extLst>
          </p:cNvPr>
          <p:cNvSpPr/>
          <p:nvPr/>
        </p:nvSpPr>
        <p:spPr>
          <a:xfrm>
            <a:off x="323295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307C23C3-61F0-48D0-9716-6ECB8D2D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327" y="3031849"/>
            <a:ext cx="988305" cy="99433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0574B463-0C9C-4471-AE8E-FD14B2235334}"/>
              </a:ext>
            </a:extLst>
          </p:cNvPr>
          <p:cNvSpPr/>
          <p:nvPr/>
        </p:nvSpPr>
        <p:spPr>
          <a:xfrm>
            <a:off x="3645762" y="517077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667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1705</Words>
  <Application>Microsoft Office PowerPoint</Application>
  <PresentationFormat>Widescreen</PresentationFormat>
  <Paragraphs>1464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58</cp:revision>
  <dcterms:created xsi:type="dcterms:W3CDTF">2021-02-01T13:23:24Z</dcterms:created>
  <dcterms:modified xsi:type="dcterms:W3CDTF">2021-02-03T04:54:17Z</dcterms:modified>
</cp:coreProperties>
</file>