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4"/>
  </p:notesMasterIdLst>
  <p:sldIdLst>
    <p:sldId id="272" r:id="rId2"/>
    <p:sldId id="2643" r:id="rId3"/>
    <p:sldId id="2645" r:id="rId4"/>
    <p:sldId id="262" r:id="rId5"/>
    <p:sldId id="273" r:id="rId6"/>
    <p:sldId id="2637" r:id="rId7"/>
    <p:sldId id="2638" r:id="rId8"/>
    <p:sldId id="2639" r:id="rId9"/>
    <p:sldId id="2646" r:id="rId10"/>
    <p:sldId id="2641" r:id="rId11"/>
    <p:sldId id="2642" r:id="rId12"/>
    <p:sldId id="263"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108" autoAdjust="0"/>
    <p:restoredTop sz="94660"/>
  </p:normalViewPr>
  <p:slideViewPr>
    <p:cSldViewPr snapToGrid="0">
      <p:cViewPr varScale="1">
        <p:scale>
          <a:sx n="63" d="100"/>
          <a:sy n="63" d="100"/>
        </p:scale>
        <p:origin x="760" y="44"/>
      </p:cViewPr>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19" Type="http://schemas.microsoft.com/office/2016/11/relationships/changesInfo" Target="changesInfos/changesInfo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Natalie Ivey" userId="9a726589543c3241" providerId="LiveId" clId="{C46136F2-4350-448C-BB05-B974A5494444}"/>
    <pc:docChg chg="undo custSel addSld delSld modSld">
      <pc:chgData name="Natalie Ivey" userId="9a726589543c3241" providerId="LiveId" clId="{C46136F2-4350-448C-BB05-B974A5494444}" dt="2021-02-12T12:52:25.595" v="1291" actId="27636"/>
      <pc:docMkLst>
        <pc:docMk/>
      </pc:docMkLst>
      <pc:sldChg chg="modSp mod">
        <pc:chgData name="Natalie Ivey" userId="9a726589543c3241" providerId="LiveId" clId="{C46136F2-4350-448C-BB05-B974A5494444}" dt="2021-02-12T12:52:25.595" v="1291" actId="27636"/>
        <pc:sldMkLst>
          <pc:docMk/>
          <pc:sldMk cId="4284245350" sldId="272"/>
        </pc:sldMkLst>
      </pc:sldChg>
      <pc:sldChg chg="addSp delSp modSp mod">
        <pc:chgData name="Natalie Ivey" userId="9a726589543c3241" providerId="LiveId" clId="{C46136F2-4350-448C-BB05-B974A5494444}" dt="2021-02-12T11:48:35.233" v="446" actId="20577"/>
        <pc:sldMkLst>
          <pc:docMk/>
          <pc:sldMk cId="564609733" sldId="273"/>
        </pc:sldMkLst>
      </pc:sldChg>
      <pc:sldChg chg="addSp delSp modSp mod">
        <pc:chgData name="Natalie Ivey" userId="9a726589543c3241" providerId="LiveId" clId="{C46136F2-4350-448C-BB05-B974A5494444}" dt="2021-02-12T12:04:33.790" v="930" actId="20578"/>
        <pc:sldMkLst>
          <pc:docMk/>
          <pc:sldMk cId="2483527723" sldId="2637"/>
        </pc:sldMkLst>
      </pc:sldChg>
      <pc:sldChg chg="addSp delSp modSp mod modAnim">
        <pc:chgData name="Natalie Ivey" userId="9a726589543c3241" providerId="LiveId" clId="{C46136F2-4350-448C-BB05-B974A5494444}" dt="2021-02-12T12:11:19.544" v="1270" actId="21"/>
        <pc:sldMkLst>
          <pc:docMk/>
          <pc:sldMk cId="3387439793" sldId="2638"/>
        </pc:sldMkLst>
      </pc:sldChg>
      <pc:sldChg chg="addSp delSp modSp mod">
        <pc:chgData name="Natalie Ivey" userId="9a726589543c3241" providerId="LiveId" clId="{C46136F2-4350-448C-BB05-B974A5494444}" dt="2021-02-12T11:55:10.784" v="824" actId="20577"/>
        <pc:sldMkLst>
          <pc:docMk/>
          <pc:sldMk cId="3415331786" sldId="2639"/>
        </pc:sldMkLst>
      </pc:sldChg>
      <pc:sldChg chg="addSp delSp modSp mod">
        <pc:chgData name="Natalie Ivey" userId="9a726589543c3241" providerId="LiveId" clId="{C46136F2-4350-448C-BB05-B974A5494444}" dt="2021-02-12T12:07:49.837" v="1087" actId="20577"/>
        <pc:sldMkLst>
          <pc:docMk/>
          <pc:sldMk cId="2384819719" sldId="2641"/>
        </pc:sldMkLst>
      </pc:sldChg>
      <pc:sldChg chg="addSp delSp modSp mod">
        <pc:chgData name="Natalie Ivey" userId="9a726589543c3241" providerId="LiveId" clId="{C46136F2-4350-448C-BB05-B974A5494444}" dt="2021-02-12T12:10:13.474" v="1259" actId="1076"/>
        <pc:sldMkLst>
          <pc:docMk/>
          <pc:sldMk cId="3123064864" sldId="2642"/>
        </pc:sldMkLst>
      </pc:sldChg>
      <pc:sldChg chg="del">
        <pc:chgData name="Natalie Ivey" userId="9a726589543c3241" providerId="LiveId" clId="{C46136F2-4350-448C-BB05-B974A5494444}" dt="2021-02-12T11:54:47.069" v="794" actId="2696"/>
        <pc:sldMkLst>
          <pc:docMk/>
          <pc:sldMk cId="2895142760" sldId="2644"/>
        </pc:sldMkLst>
      </pc:sldChg>
      <pc:sldChg chg="addSp delSp modSp new mod modAnim">
        <pc:chgData name="Natalie Ivey" userId="9a726589543c3241" providerId="LiveId" clId="{C46136F2-4350-448C-BB05-B974A5494444}" dt="2021-02-12T12:12:14.151" v="1286" actId="1076"/>
        <pc:sldMkLst>
          <pc:docMk/>
          <pc:sldMk cId="1271989794" sldId="2646"/>
        </pc:sldMkLst>
      </pc:sldChg>
    </pc:docChg>
  </pc:docChgLst>
  <pc:docChgLst>
    <pc:chgData name="Richardson, Hannah" userId="99fc2e72-916b-4301-badb-78507e675e5b" providerId="ADAL" clId="{FAB54C88-B87D-4E6F-A777-E727D896084B}"/>
    <pc:docChg chg="modSld">
      <pc:chgData name="Richardson, Hannah" userId="99fc2e72-916b-4301-badb-78507e675e5b" providerId="ADAL" clId="{FAB54C88-B87D-4E6F-A777-E727D896084B}" dt="2025-08-18T10:09:09.289" v="0" actId="20577"/>
      <pc:docMkLst>
        <pc:docMk/>
      </pc:docMkLst>
      <pc:sldChg chg="modSp mod">
        <pc:chgData name="Richardson, Hannah" userId="99fc2e72-916b-4301-badb-78507e675e5b" providerId="ADAL" clId="{FAB54C88-B87D-4E6F-A777-E727D896084B}" dt="2025-08-18T10:09:09.289" v="0" actId="20577"/>
        <pc:sldMkLst>
          <pc:docMk/>
          <pc:sldMk cId="2712933264" sldId="263"/>
        </pc:sldMkLst>
        <pc:spChg chg="mod">
          <ac:chgData name="Richardson, Hannah" userId="99fc2e72-916b-4301-badb-78507e675e5b" providerId="ADAL" clId="{FAB54C88-B87D-4E6F-A777-E727D896084B}" dt="2025-08-18T10:09:09.289" v="0" actId="20577"/>
          <ac:spMkLst>
            <pc:docMk/>
            <pc:sldMk cId="2712933264" sldId="263"/>
            <ac:spMk id="3" creationId="{37315FA5-D23A-4E53-9E19-A45B7DE6E9B2}"/>
          </ac:spMkLst>
        </pc:spChg>
      </pc:sldChg>
    </pc:docChg>
  </pc:docChgLst>
  <pc:docChgLst>
    <pc:chgData name="Ivey, Natalie" userId="a8f9db5a-56a5-410f-b4be-06d8425976a7" providerId="ADAL" clId="{C5465C42-F51D-4B56-91D9-BFA781185272}"/>
    <pc:docChg chg="modSld">
      <pc:chgData name="Ivey, Natalie" userId="a8f9db5a-56a5-410f-b4be-06d8425976a7" providerId="ADAL" clId="{C5465C42-F51D-4B56-91D9-BFA781185272}" dt="2021-02-23T09:56:29.039" v="33" actId="20577"/>
      <pc:docMkLst>
        <pc:docMk/>
      </pc:docMkLst>
      <pc:sldChg chg="modSp mod">
        <pc:chgData name="Ivey, Natalie" userId="a8f9db5a-56a5-410f-b4be-06d8425976a7" providerId="ADAL" clId="{C5465C42-F51D-4B56-91D9-BFA781185272}" dt="2021-02-23T09:55:30.341" v="5" actId="20577"/>
        <pc:sldMkLst>
          <pc:docMk/>
          <pc:sldMk cId="564609733" sldId="273"/>
        </pc:sldMkLst>
      </pc:sldChg>
      <pc:sldChg chg="modSp mod">
        <pc:chgData name="Ivey, Natalie" userId="a8f9db5a-56a5-410f-b4be-06d8425976a7" providerId="ADAL" clId="{C5465C42-F51D-4B56-91D9-BFA781185272}" dt="2021-02-23T09:56:29.039" v="33" actId="20577"/>
        <pc:sldMkLst>
          <pc:docMk/>
          <pc:sldMk cId="3387439793" sldId="2638"/>
        </pc:sldMkLst>
      </pc:sldChg>
    </pc:docChg>
  </pc:docChgLst>
  <pc:docChgLst>
    <pc:chgData name="Clifft, Jacqui" userId="e081c27f-f45d-4bac-b4a7-d1871eea1aad" providerId="ADAL" clId="{58B79B8D-7FA3-4049-9427-FEC0B205625B}"/>
    <pc:docChg chg="custSel modSld">
      <pc:chgData name="Clifft, Jacqui" userId="e081c27f-f45d-4bac-b4a7-d1871eea1aad" providerId="ADAL" clId="{58B79B8D-7FA3-4049-9427-FEC0B205625B}" dt="2021-02-24T07:29:47.396" v="92" actId="1076"/>
      <pc:docMkLst>
        <pc:docMk/>
      </pc:docMkLst>
      <pc:sldChg chg="modSp mod">
        <pc:chgData name="Clifft, Jacqui" userId="e081c27f-f45d-4bac-b4a7-d1871eea1aad" providerId="ADAL" clId="{58B79B8D-7FA3-4049-9427-FEC0B205625B}" dt="2021-02-24T07:24:25.367" v="27" actId="1076"/>
        <pc:sldMkLst>
          <pc:docMk/>
          <pc:sldMk cId="4061990253" sldId="262"/>
        </pc:sldMkLst>
      </pc:sldChg>
      <pc:sldChg chg="modSp mod">
        <pc:chgData name="Clifft, Jacqui" userId="e081c27f-f45d-4bac-b4a7-d1871eea1aad" providerId="ADAL" clId="{58B79B8D-7FA3-4049-9427-FEC0B205625B}" dt="2021-02-24T07:24:48.833" v="35" actId="14100"/>
        <pc:sldMkLst>
          <pc:docMk/>
          <pc:sldMk cId="564609733" sldId="273"/>
        </pc:sldMkLst>
      </pc:sldChg>
      <pc:sldChg chg="modSp mod">
        <pc:chgData name="Clifft, Jacqui" userId="e081c27f-f45d-4bac-b4a7-d1871eea1aad" providerId="ADAL" clId="{58B79B8D-7FA3-4049-9427-FEC0B205625B}" dt="2021-02-24T07:25:03.829" v="41" actId="1076"/>
        <pc:sldMkLst>
          <pc:docMk/>
          <pc:sldMk cId="2483527723" sldId="2637"/>
        </pc:sldMkLst>
      </pc:sldChg>
      <pc:sldChg chg="delSp modSp mod">
        <pc:chgData name="Clifft, Jacqui" userId="e081c27f-f45d-4bac-b4a7-d1871eea1aad" providerId="ADAL" clId="{58B79B8D-7FA3-4049-9427-FEC0B205625B}" dt="2021-02-24T07:26:43.570" v="58" actId="1076"/>
        <pc:sldMkLst>
          <pc:docMk/>
          <pc:sldMk cId="3387439793" sldId="2638"/>
        </pc:sldMkLst>
      </pc:sldChg>
      <pc:sldChg chg="modSp mod">
        <pc:chgData name="Clifft, Jacqui" userId="e081c27f-f45d-4bac-b4a7-d1871eea1aad" providerId="ADAL" clId="{58B79B8D-7FA3-4049-9427-FEC0B205625B}" dt="2021-02-24T07:27:20.087" v="63" actId="20577"/>
        <pc:sldMkLst>
          <pc:docMk/>
          <pc:sldMk cId="3415331786" sldId="2639"/>
        </pc:sldMkLst>
      </pc:sldChg>
      <pc:sldChg chg="modSp mod">
        <pc:chgData name="Clifft, Jacqui" userId="e081c27f-f45d-4bac-b4a7-d1871eea1aad" providerId="ADAL" clId="{58B79B8D-7FA3-4049-9427-FEC0B205625B}" dt="2021-02-24T07:28:55.834" v="77" actId="20577"/>
        <pc:sldMkLst>
          <pc:docMk/>
          <pc:sldMk cId="2384819719" sldId="2641"/>
        </pc:sldMkLst>
      </pc:sldChg>
      <pc:sldChg chg="modSp mod">
        <pc:chgData name="Clifft, Jacqui" userId="e081c27f-f45d-4bac-b4a7-d1871eea1aad" providerId="ADAL" clId="{58B79B8D-7FA3-4049-9427-FEC0B205625B}" dt="2021-02-24T07:29:47.396" v="92" actId="1076"/>
        <pc:sldMkLst>
          <pc:docMk/>
          <pc:sldMk cId="3123064864" sldId="2642"/>
        </pc:sldMkLst>
      </pc:sldChg>
      <pc:sldChg chg="modSp mod">
        <pc:chgData name="Clifft, Jacqui" userId="e081c27f-f45d-4bac-b4a7-d1871eea1aad" providerId="ADAL" clId="{58B79B8D-7FA3-4049-9427-FEC0B205625B}" dt="2021-02-24T07:28:15.740" v="75" actId="113"/>
        <pc:sldMkLst>
          <pc:docMk/>
          <pc:sldMk cId="1271989794" sldId="2646"/>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FD0AFF3-C104-4FF2-9246-46F3E7242363}" type="datetimeFigureOut">
              <a:rPr lang="en-GB" smtClean="0"/>
              <a:t>18/08/2025</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F929179-DAC7-4087-8034-1DBDA8E953E7}" type="slidenum">
              <a:rPr lang="en-GB" smtClean="0"/>
              <a:t>‹#›</a:t>
            </a:fld>
            <a:endParaRPr lang="en-GB"/>
          </a:p>
        </p:txBody>
      </p:sp>
    </p:spTree>
    <p:extLst>
      <p:ext uri="{BB962C8B-B14F-4D97-AF65-F5344CB8AC3E}">
        <p14:creationId xmlns:p14="http://schemas.microsoft.com/office/powerpoint/2010/main" val="20175845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lvl1pPr>
              <a:defRPr>
                <a:latin typeface="Arial" panose="020B0604020202020204" pitchFamily="34" charset="0"/>
                <a:cs typeface="Arial" panose="020B0604020202020204" pitchFamily="34" charset="0"/>
              </a:defRPr>
            </a:lvl1pPr>
          </a:lstStyle>
          <a:p>
            <a:r>
              <a:rPr lang="en-US"/>
              <a:t>Click to edit Master title style</a:t>
            </a:r>
            <a:endParaRPr lang="en-GB" dirty="0"/>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latin typeface="Arial" panose="020B0604020202020204" pitchFamily="34" charset="0"/>
                <a:cs typeface="Arial" panose="020B0604020202020204"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GB" dirty="0"/>
          </a:p>
        </p:txBody>
      </p:sp>
    </p:spTree>
    <p:extLst>
      <p:ext uri="{BB962C8B-B14F-4D97-AF65-F5344CB8AC3E}">
        <p14:creationId xmlns:p14="http://schemas.microsoft.com/office/powerpoint/2010/main" val="33282985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Arial" panose="020B0604020202020204" pitchFamily="34" charset="0"/>
                <a:cs typeface="Arial" panose="020B0604020202020204" pitchFamily="34" charset="0"/>
              </a:defRPr>
            </a:lvl1pPr>
          </a:lstStyle>
          <a:p>
            <a:r>
              <a:rPr lang="en-US"/>
              <a:t>Click to edit Master title style</a:t>
            </a:r>
            <a:endParaRPr lang="en-GB" dirty="0"/>
          </a:p>
        </p:txBody>
      </p:sp>
      <p:sp>
        <p:nvSpPr>
          <p:cNvPr id="3" name="Content Placeholder 2"/>
          <p:cNvSpPr>
            <a:spLocks noGrp="1"/>
          </p:cNvSpPr>
          <p:nvPr>
            <p:ph idx="1"/>
          </p:nvPr>
        </p:nvSpPr>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Tree>
    <p:extLst>
      <p:ext uri="{BB962C8B-B14F-4D97-AF65-F5344CB8AC3E}">
        <p14:creationId xmlns:p14="http://schemas.microsoft.com/office/powerpoint/2010/main" val="356648491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3200996"/>
            <a:ext cx="10363200" cy="1362075"/>
          </a:xfrm>
        </p:spPr>
        <p:txBody>
          <a:bodyPr anchor="t"/>
          <a:lstStyle>
            <a:lvl1pPr algn="l">
              <a:defRPr sz="4000" b="1" cap="all">
                <a:latin typeface="Arial" panose="020B0604020202020204" pitchFamily="34" charset="0"/>
                <a:cs typeface="Arial" panose="020B0604020202020204" pitchFamily="34" charset="0"/>
              </a:defRPr>
            </a:lvl1pPr>
          </a:lstStyle>
          <a:p>
            <a:r>
              <a:rPr lang="en-US"/>
              <a:t>Click to edit Master title style</a:t>
            </a:r>
            <a:endParaRPr lang="en-GB" dirty="0"/>
          </a:p>
        </p:txBody>
      </p:sp>
      <p:sp>
        <p:nvSpPr>
          <p:cNvPr id="3" name="Text Placeholder 2"/>
          <p:cNvSpPr>
            <a:spLocks noGrp="1"/>
          </p:cNvSpPr>
          <p:nvPr>
            <p:ph type="body" idx="1"/>
          </p:nvPr>
        </p:nvSpPr>
        <p:spPr>
          <a:xfrm>
            <a:off x="963084" y="1700809"/>
            <a:ext cx="10363200" cy="1500187"/>
          </a:xfrm>
        </p:spPr>
        <p:txBody>
          <a:bodyPr anchor="b"/>
          <a:lstStyle>
            <a:lvl1pPr marL="0" indent="0">
              <a:buNone/>
              <a:defRPr sz="2000">
                <a:solidFill>
                  <a:schemeClr val="tx1">
                    <a:tint val="75000"/>
                  </a:schemeClr>
                </a:solidFill>
                <a:latin typeface="Arial" panose="020B0604020202020204" pitchFamily="34" charset="0"/>
                <a:cs typeface="Arial" panose="020B0604020202020204" pitchFamily="34" charset="0"/>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Tree>
    <p:extLst>
      <p:ext uri="{BB962C8B-B14F-4D97-AF65-F5344CB8AC3E}">
        <p14:creationId xmlns:p14="http://schemas.microsoft.com/office/powerpoint/2010/main" val="272067680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Arial" panose="020B0604020202020204" pitchFamily="34" charset="0"/>
                <a:cs typeface="Arial" panose="020B0604020202020204" pitchFamily="34" charset="0"/>
              </a:defRPr>
            </a:lvl1pPr>
          </a:lstStyle>
          <a:p>
            <a:r>
              <a:rPr lang="en-US"/>
              <a:t>Click to edit Master title style</a:t>
            </a:r>
            <a:endParaRPr lang="en-GB" dirty="0"/>
          </a:p>
        </p:txBody>
      </p:sp>
      <p:sp>
        <p:nvSpPr>
          <p:cNvPr id="3" name="Content Placeholder 2"/>
          <p:cNvSpPr>
            <a:spLocks noGrp="1"/>
          </p:cNvSpPr>
          <p:nvPr>
            <p:ph sz="half" idx="1"/>
          </p:nvPr>
        </p:nvSpPr>
        <p:spPr>
          <a:xfrm>
            <a:off x="609600" y="1600201"/>
            <a:ext cx="5384800" cy="4349079"/>
          </a:xfrm>
        </p:spPr>
        <p:txBody>
          <a:bodyPr/>
          <a:lstStyle>
            <a:lvl1pPr>
              <a:defRPr sz="2800">
                <a:latin typeface="Arial" panose="020B0604020202020204" pitchFamily="34" charset="0"/>
                <a:cs typeface="Arial" panose="020B0604020202020204" pitchFamily="34" charset="0"/>
              </a:defRPr>
            </a:lvl1pPr>
            <a:lvl2pPr>
              <a:defRPr sz="2400">
                <a:latin typeface="Arial" panose="020B0604020202020204" pitchFamily="34" charset="0"/>
                <a:cs typeface="Arial" panose="020B0604020202020204" pitchFamily="34" charset="0"/>
              </a:defRPr>
            </a:lvl2pPr>
            <a:lvl3pPr>
              <a:defRPr sz="2000">
                <a:latin typeface="Arial" panose="020B0604020202020204" pitchFamily="34" charset="0"/>
                <a:cs typeface="Arial" panose="020B0604020202020204" pitchFamily="34" charset="0"/>
              </a:defRPr>
            </a:lvl3pPr>
            <a:lvl4pPr>
              <a:defRPr sz="1800">
                <a:latin typeface="Arial" panose="020B0604020202020204" pitchFamily="34" charset="0"/>
                <a:cs typeface="Arial" panose="020B0604020202020204" pitchFamily="34" charset="0"/>
              </a:defRPr>
            </a:lvl4pPr>
            <a:lvl5pPr>
              <a:defRPr sz="1800">
                <a:latin typeface="Arial" panose="020B0604020202020204" pitchFamily="34" charset="0"/>
                <a:cs typeface="Arial" panose="020B0604020202020204" pitchFamily="34" charset="0"/>
              </a:defRPr>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4" name="Content Placeholder 3"/>
          <p:cNvSpPr>
            <a:spLocks noGrp="1"/>
          </p:cNvSpPr>
          <p:nvPr>
            <p:ph sz="half" idx="2"/>
          </p:nvPr>
        </p:nvSpPr>
        <p:spPr>
          <a:xfrm>
            <a:off x="6197600" y="1600201"/>
            <a:ext cx="5384800" cy="4349079"/>
          </a:xfrm>
        </p:spPr>
        <p:txBody>
          <a:bodyPr/>
          <a:lstStyle>
            <a:lvl1pPr>
              <a:defRPr sz="2800">
                <a:latin typeface="Arial" panose="020B0604020202020204" pitchFamily="34" charset="0"/>
                <a:cs typeface="Arial" panose="020B0604020202020204" pitchFamily="34" charset="0"/>
              </a:defRPr>
            </a:lvl1pPr>
            <a:lvl2pPr>
              <a:defRPr sz="2400">
                <a:latin typeface="Arial" panose="020B0604020202020204" pitchFamily="34" charset="0"/>
                <a:cs typeface="Arial" panose="020B0604020202020204" pitchFamily="34" charset="0"/>
              </a:defRPr>
            </a:lvl2pPr>
            <a:lvl3pPr>
              <a:defRPr sz="2000">
                <a:latin typeface="Arial" panose="020B0604020202020204" pitchFamily="34" charset="0"/>
                <a:cs typeface="Arial" panose="020B0604020202020204" pitchFamily="34" charset="0"/>
              </a:defRPr>
            </a:lvl3pPr>
            <a:lvl4pPr>
              <a:defRPr sz="1800">
                <a:latin typeface="Arial" panose="020B0604020202020204" pitchFamily="34" charset="0"/>
                <a:cs typeface="Arial" panose="020B0604020202020204" pitchFamily="34" charset="0"/>
              </a:defRPr>
            </a:lvl4pPr>
            <a:lvl5pPr>
              <a:defRPr sz="1800">
                <a:latin typeface="Arial" panose="020B0604020202020204" pitchFamily="34" charset="0"/>
                <a:cs typeface="Arial" panose="020B0604020202020204" pitchFamily="34" charset="0"/>
              </a:defRPr>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Tree>
    <p:extLst>
      <p:ext uri="{BB962C8B-B14F-4D97-AF65-F5344CB8AC3E}">
        <p14:creationId xmlns:p14="http://schemas.microsoft.com/office/powerpoint/2010/main" val="308856949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GB" dirty="0"/>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atin typeface="Arial" panose="020B0604020202020204" pitchFamily="34" charset="0"/>
                <a:cs typeface="Arial" panose="020B0604020202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6"/>
            <a:ext cx="5386917" cy="3774405"/>
          </a:xfrm>
        </p:spPr>
        <p:txBody>
          <a:bodyPr/>
          <a:lstStyle>
            <a:lvl1pPr>
              <a:defRPr sz="2400">
                <a:latin typeface="Arial" panose="020B0604020202020204" pitchFamily="34" charset="0"/>
                <a:cs typeface="Arial" panose="020B0604020202020204" pitchFamily="34" charset="0"/>
              </a:defRPr>
            </a:lvl1pPr>
            <a:lvl2pPr>
              <a:defRPr sz="2000">
                <a:latin typeface="Arial" panose="020B0604020202020204" pitchFamily="34" charset="0"/>
                <a:cs typeface="Arial" panose="020B0604020202020204" pitchFamily="34" charset="0"/>
              </a:defRPr>
            </a:lvl2pPr>
            <a:lvl3pPr>
              <a:defRPr sz="1800">
                <a:latin typeface="Arial" panose="020B0604020202020204" pitchFamily="34" charset="0"/>
                <a:cs typeface="Arial" panose="020B0604020202020204" pitchFamily="34" charset="0"/>
              </a:defRPr>
            </a:lvl3pPr>
            <a:lvl4pPr>
              <a:defRPr sz="1600">
                <a:latin typeface="Arial" panose="020B0604020202020204" pitchFamily="34" charset="0"/>
                <a:cs typeface="Arial" panose="020B0604020202020204" pitchFamily="34" charset="0"/>
              </a:defRPr>
            </a:lvl4pPr>
            <a:lvl5pPr>
              <a:defRPr sz="1600">
                <a:latin typeface="Arial" panose="020B0604020202020204" pitchFamily="34" charset="0"/>
                <a:cs typeface="Arial" panose="020B0604020202020204" pitchFamily="34" charset="0"/>
              </a:defRPr>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baseline="0">
                <a:latin typeface="Arial" panose="020B0604020202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6"/>
            <a:ext cx="5389033" cy="3774405"/>
          </a:xfrm>
        </p:spPr>
        <p:txBody>
          <a:bodyPr/>
          <a:lstStyle>
            <a:lvl1pPr>
              <a:defRPr sz="2400" baseline="0">
                <a:latin typeface="Arial" panose="020B0604020202020204" pitchFamily="34" charset="0"/>
                <a:cs typeface="Arial" panose="020B0604020202020204" pitchFamily="34" charset="0"/>
              </a:defRPr>
            </a:lvl1pPr>
            <a:lvl2pPr>
              <a:defRPr sz="2000">
                <a:latin typeface="Arial" panose="020B0604020202020204" pitchFamily="34" charset="0"/>
                <a:cs typeface="Arial" panose="020B0604020202020204" pitchFamily="34" charset="0"/>
              </a:defRPr>
            </a:lvl2pPr>
            <a:lvl3pPr>
              <a:defRPr sz="1800">
                <a:latin typeface="Arial" panose="020B0604020202020204" pitchFamily="34" charset="0"/>
                <a:cs typeface="Arial" panose="020B0604020202020204" pitchFamily="34" charset="0"/>
              </a:defRPr>
            </a:lvl3pPr>
            <a:lvl4pPr>
              <a:defRPr sz="1600">
                <a:latin typeface="Arial" panose="020B0604020202020204" pitchFamily="34" charset="0"/>
                <a:cs typeface="Arial" panose="020B0604020202020204" pitchFamily="34" charset="0"/>
              </a:defRPr>
            </a:lvl4pPr>
            <a:lvl5pPr>
              <a:defRPr sz="1600">
                <a:latin typeface="Arial" panose="020B0604020202020204" pitchFamily="34" charset="0"/>
                <a:cs typeface="Arial" panose="020B0604020202020204" pitchFamily="34" charset="0"/>
              </a:defRPr>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Tree>
    <p:extLst>
      <p:ext uri="{BB962C8B-B14F-4D97-AF65-F5344CB8AC3E}">
        <p14:creationId xmlns:p14="http://schemas.microsoft.com/office/powerpoint/2010/main" val="63175739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Arial" panose="020B0604020202020204" pitchFamily="34" charset="0"/>
                <a:cs typeface="Arial" panose="020B0604020202020204" pitchFamily="34" charset="0"/>
              </a:defRPr>
            </a:lvl1pPr>
          </a:lstStyle>
          <a:p>
            <a:r>
              <a:rPr lang="en-US"/>
              <a:t>Click to edit Master title style</a:t>
            </a:r>
            <a:endParaRPr lang="en-GB" dirty="0"/>
          </a:p>
        </p:txBody>
      </p:sp>
    </p:spTree>
    <p:extLst>
      <p:ext uri="{BB962C8B-B14F-4D97-AF65-F5344CB8AC3E}">
        <p14:creationId xmlns:p14="http://schemas.microsoft.com/office/powerpoint/2010/main" val="154707207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2" name="Picture 6"/>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27051" y="6053138"/>
            <a:ext cx="2548467" cy="50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1745675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pic>
        <p:nvPicPr>
          <p:cNvPr id="5" name="Picture 2"/>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8970434" y="188913"/>
            <a:ext cx="3119967" cy="10033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6" name="Picture 10"/>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527051" y="6053138"/>
            <a:ext cx="2548467" cy="50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609601" y="273050"/>
            <a:ext cx="4011084" cy="1162050"/>
          </a:xfrm>
        </p:spPr>
        <p:txBody>
          <a:bodyPr anchor="b"/>
          <a:lstStyle>
            <a:lvl1pPr algn="l">
              <a:defRPr sz="2000" b="1">
                <a:latin typeface="Arial" panose="020B0604020202020204" pitchFamily="34" charset="0"/>
                <a:cs typeface="Arial" panose="020B0604020202020204" pitchFamily="34" charset="0"/>
              </a:defRPr>
            </a:lvl1pPr>
          </a:lstStyle>
          <a:p>
            <a:r>
              <a:rPr lang="en-US"/>
              <a:t>Click to edit Master title style</a:t>
            </a:r>
            <a:endParaRPr lang="en-GB" dirty="0"/>
          </a:p>
        </p:txBody>
      </p:sp>
      <p:sp>
        <p:nvSpPr>
          <p:cNvPr id="3" name="Content Placeholder 2"/>
          <p:cNvSpPr>
            <a:spLocks noGrp="1"/>
          </p:cNvSpPr>
          <p:nvPr>
            <p:ph idx="1"/>
          </p:nvPr>
        </p:nvSpPr>
        <p:spPr>
          <a:xfrm>
            <a:off x="4766733" y="1484785"/>
            <a:ext cx="6815667" cy="4464496"/>
          </a:xfrm>
        </p:spPr>
        <p:txBody>
          <a:bodyPr/>
          <a:lstStyle>
            <a:lvl1pPr>
              <a:defRPr sz="3200">
                <a:latin typeface="Arial" panose="020B0604020202020204" pitchFamily="34" charset="0"/>
                <a:cs typeface="Arial" panose="020B0604020202020204" pitchFamily="34" charset="0"/>
              </a:defRPr>
            </a:lvl1pPr>
            <a:lvl2pPr>
              <a:defRPr sz="2800">
                <a:latin typeface="Arial" panose="020B0604020202020204" pitchFamily="34" charset="0"/>
                <a:cs typeface="Arial" panose="020B0604020202020204" pitchFamily="34" charset="0"/>
              </a:defRPr>
            </a:lvl2pPr>
            <a:lvl3pPr>
              <a:defRPr sz="2400">
                <a:latin typeface="Arial" panose="020B0604020202020204" pitchFamily="34" charset="0"/>
                <a:cs typeface="Arial" panose="020B0604020202020204" pitchFamily="34" charset="0"/>
              </a:defRPr>
            </a:lvl3pPr>
            <a:lvl4pPr>
              <a:defRPr sz="2000">
                <a:latin typeface="Arial" panose="020B0604020202020204" pitchFamily="34" charset="0"/>
                <a:cs typeface="Arial" panose="020B0604020202020204" pitchFamily="34" charset="0"/>
              </a:defRPr>
            </a:lvl4pPr>
            <a:lvl5pPr>
              <a:defRPr sz="2000">
                <a:latin typeface="Arial" panose="020B0604020202020204" pitchFamily="34" charset="0"/>
                <a:cs typeface="Arial" panose="020B0604020202020204" pitchFamily="34" charset="0"/>
              </a:defRPr>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4" name="Text Placeholder 3"/>
          <p:cNvSpPr>
            <a:spLocks noGrp="1"/>
          </p:cNvSpPr>
          <p:nvPr>
            <p:ph type="body" sz="half" idx="2"/>
          </p:nvPr>
        </p:nvSpPr>
        <p:spPr>
          <a:xfrm>
            <a:off x="609601" y="1484785"/>
            <a:ext cx="4011084" cy="4462603"/>
          </a:xfrm>
        </p:spPr>
        <p:txBody>
          <a:bodyPr/>
          <a:lstStyle>
            <a:lvl1pPr marL="0" indent="0">
              <a:buNone/>
              <a:defRPr sz="1400">
                <a:latin typeface="Arial" panose="020B0604020202020204" pitchFamily="34" charset="0"/>
                <a:cs typeface="Arial" panose="020B0604020202020204" pitchFamily="34"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268290565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5" name="Picture 2"/>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8970434" y="188913"/>
            <a:ext cx="3119967" cy="10033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6" name="Picture 10"/>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527051" y="6053138"/>
            <a:ext cx="2548467" cy="50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605003" y="4800600"/>
            <a:ext cx="7315200" cy="566738"/>
          </a:xfrm>
        </p:spPr>
        <p:txBody>
          <a:bodyPr anchor="b"/>
          <a:lstStyle>
            <a:lvl1pPr algn="l">
              <a:defRPr sz="2000" b="1" baseline="0">
                <a:latin typeface="Arial" panose="020B0604020202020204" pitchFamily="34" charset="0"/>
              </a:defRPr>
            </a:lvl1pPr>
          </a:lstStyle>
          <a:p>
            <a:r>
              <a:rPr lang="en-US"/>
              <a:t>Click to edit Master title style</a:t>
            </a:r>
            <a:endParaRPr lang="en-GB" dirty="0"/>
          </a:p>
        </p:txBody>
      </p:sp>
      <p:sp>
        <p:nvSpPr>
          <p:cNvPr id="3" name="Picture Placeholder 2"/>
          <p:cNvSpPr>
            <a:spLocks noGrp="1"/>
          </p:cNvSpPr>
          <p:nvPr>
            <p:ph type="pic" idx="1"/>
          </p:nvPr>
        </p:nvSpPr>
        <p:spPr>
          <a:xfrm>
            <a:off x="605003" y="612775"/>
            <a:ext cx="7315200" cy="4114800"/>
          </a:xfrm>
        </p:spPr>
        <p:txBody>
          <a:bodyPr rtlCol="0">
            <a:normAutofit/>
          </a:bodyPr>
          <a:lstStyle>
            <a:lvl1pPr marL="0" indent="0">
              <a:buNone/>
              <a:defRPr sz="3200">
                <a:latin typeface="Arial" panose="020B0604020202020204" pitchFamily="34" charset="0"/>
                <a:cs typeface="Arial" panose="020B0604020202020204" pitchFamily="34"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a:t>Click icon to add picture</a:t>
            </a:r>
            <a:endParaRPr lang="en-GB" noProof="0" dirty="0"/>
          </a:p>
        </p:txBody>
      </p:sp>
      <p:sp>
        <p:nvSpPr>
          <p:cNvPr id="4" name="Text Placeholder 3"/>
          <p:cNvSpPr>
            <a:spLocks noGrp="1"/>
          </p:cNvSpPr>
          <p:nvPr>
            <p:ph type="body" sz="half" idx="2"/>
          </p:nvPr>
        </p:nvSpPr>
        <p:spPr>
          <a:xfrm>
            <a:off x="605003" y="5367338"/>
            <a:ext cx="7315200" cy="509934"/>
          </a:xfrm>
        </p:spPr>
        <p:txBody>
          <a:bodyPr/>
          <a:lstStyle>
            <a:lvl1pPr marL="0" indent="0">
              <a:buNone/>
              <a:defRPr sz="1400">
                <a:latin typeface="Arial" panose="020B0604020202020204" pitchFamily="34" charset="0"/>
                <a:cs typeface="Arial" panose="020B0604020202020204" pitchFamily="34"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4357495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3.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2.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jpeg"/><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050" name="Title Placeholder 1"/>
          <p:cNvSpPr>
            <a:spLocks noGrp="1"/>
          </p:cNvSpPr>
          <p:nvPr>
            <p:ph type="title"/>
          </p:nvPr>
        </p:nvSpPr>
        <p:spPr bwMode="auto">
          <a:xfrm>
            <a:off x="609601" y="274638"/>
            <a:ext cx="8174567"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endParaRPr lang="en-GB" altLang="en-US"/>
          </a:p>
        </p:txBody>
      </p:sp>
      <p:sp>
        <p:nvSpPr>
          <p:cNvPr id="2051" name="Text Placeholder 2"/>
          <p:cNvSpPr>
            <a:spLocks noGrp="1"/>
          </p:cNvSpPr>
          <p:nvPr>
            <p:ph type="body" idx="1"/>
          </p:nvPr>
        </p:nvSpPr>
        <p:spPr bwMode="auto">
          <a:xfrm>
            <a:off x="609600" y="1600200"/>
            <a:ext cx="10972800" cy="4349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endParaRPr lang="en-GB" altLang="en-US"/>
          </a:p>
        </p:txBody>
      </p:sp>
      <p:pic>
        <p:nvPicPr>
          <p:cNvPr id="2052" name="Picture 2"/>
          <p:cNvPicPr>
            <a:picLocks noChangeAspect="1" noChangeArrowheads="1"/>
          </p:cNvPicPr>
          <p:nvPr/>
        </p:nvPicPr>
        <p:blipFill>
          <a:blip r:embed="rId11">
            <a:extLst>
              <a:ext uri="{28A0092B-C50C-407E-A947-70E740481C1C}">
                <a14:useLocalDpi xmlns:a14="http://schemas.microsoft.com/office/drawing/2010/main" val="0"/>
              </a:ext>
            </a:extLst>
          </a:blip>
          <a:srcRect r="81207" b="43192"/>
          <a:stretch>
            <a:fillRect/>
          </a:stretch>
        </p:blipFill>
        <p:spPr bwMode="auto">
          <a:xfrm>
            <a:off x="9914468" y="4652964"/>
            <a:ext cx="2518833" cy="22193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053" name="Picture 8"/>
          <p:cNvPicPr>
            <a:picLocks noChangeAspect="1"/>
          </p:cNvPicPr>
          <p:nvPr/>
        </p:nvPicPr>
        <p:blipFill>
          <a:blip r:embed="rId12">
            <a:extLst>
              <a:ext uri="{28A0092B-C50C-407E-A947-70E740481C1C}">
                <a14:useLocalDpi xmlns:a14="http://schemas.microsoft.com/office/drawing/2010/main" val="0"/>
              </a:ext>
            </a:extLst>
          </a:blip>
          <a:srcRect/>
          <a:stretch>
            <a:fillRect/>
          </a:stretch>
        </p:blipFill>
        <p:spPr bwMode="auto">
          <a:xfrm>
            <a:off x="527051" y="6053138"/>
            <a:ext cx="2548467" cy="50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54" name="Picture 2"/>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9215967" y="260350"/>
            <a:ext cx="2641600" cy="76993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31841369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Lst>
  <p:txStyles>
    <p:titleStyle>
      <a:lvl1pPr algn="ctr" rtl="0" eaLnBrk="0" fontAlgn="base" hangingPunct="0">
        <a:spcBef>
          <a:spcPct val="0"/>
        </a:spcBef>
        <a:spcAft>
          <a:spcPct val="0"/>
        </a:spcAft>
        <a:defRPr sz="3200" kern="1200">
          <a:solidFill>
            <a:schemeClr val="tx1"/>
          </a:solidFill>
          <a:latin typeface="Arial" panose="020B0604020202020204" pitchFamily="34" charset="0"/>
          <a:ea typeface="+mj-ea"/>
          <a:cs typeface="Arial" panose="020B0604020202020204" pitchFamily="34" charset="0"/>
        </a:defRPr>
      </a:lvl1pPr>
      <a:lvl2pPr algn="ctr" rtl="0" eaLnBrk="0" fontAlgn="base" hangingPunct="0">
        <a:spcBef>
          <a:spcPct val="0"/>
        </a:spcBef>
        <a:spcAft>
          <a:spcPct val="0"/>
        </a:spcAft>
        <a:defRPr sz="3200">
          <a:solidFill>
            <a:schemeClr val="tx1"/>
          </a:solidFill>
          <a:latin typeface="Arial" pitchFamily="34" charset="0"/>
          <a:cs typeface="Arial" pitchFamily="34" charset="0"/>
        </a:defRPr>
      </a:lvl2pPr>
      <a:lvl3pPr algn="ctr" rtl="0" eaLnBrk="0" fontAlgn="base" hangingPunct="0">
        <a:spcBef>
          <a:spcPct val="0"/>
        </a:spcBef>
        <a:spcAft>
          <a:spcPct val="0"/>
        </a:spcAft>
        <a:defRPr sz="3200">
          <a:solidFill>
            <a:schemeClr val="tx1"/>
          </a:solidFill>
          <a:latin typeface="Arial" pitchFamily="34" charset="0"/>
          <a:cs typeface="Arial" pitchFamily="34" charset="0"/>
        </a:defRPr>
      </a:lvl3pPr>
      <a:lvl4pPr algn="ctr" rtl="0" eaLnBrk="0" fontAlgn="base" hangingPunct="0">
        <a:spcBef>
          <a:spcPct val="0"/>
        </a:spcBef>
        <a:spcAft>
          <a:spcPct val="0"/>
        </a:spcAft>
        <a:defRPr sz="3200">
          <a:solidFill>
            <a:schemeClr val="tx1"/>
          </a:solidFill>
          <a:latin typeface="Arial" pitchFamily="34" charset="0"/>
          <a:cs typeface="Arial" pitchFamily="34" charset="0"/>
        </a:defRPr>
      </a:lvl4pPr>
      <a:lvl5pPr algn="ctr" rtl="0" eaLnBrk="0" fontAlgn="base" hangingPunct="0">
        <a:spcBef>
          <a:spcPct val="0"/>
        </a:spcBef>
        <a:spcAft>
          <a:spcPct val="0"/>
        </a:spcAft>
        <a:defRPr sz="3200">
          <a:solidFill>
            <a:schemeClr val="tx1"/>
          </a:solidFill>
          <a:latin typeface="Arial" pitchFamily="34" charset="0"/>
          <a:cs typeface="Arial" pitchFamily="34" charset="0"/>
        </a:defRPr>
      </a:lvl5pPr>
      <a:lvl6pPr marL="457200" algn="ctr" rtl="0" fontAlgn="base">
        <a:spcBef>
          <a:spcPct val="0"/>
        </a:spcBef>
        <a:spcAft>
          <a:spcPct val="0"/>
        </a:spcAft>
        <a:defRPr sz="3200">
          <a:solidFill>
            <a:schemeClr val="tx1"/>
          </a:solidFill>
          <a:latin typeface="Arial" pitchFamily="34" charset="0"/>
          <a:cs typeface="Arial" pitchFamily="34" charset="0"/>
        </a:defRPr>
      </a:lvl6pPr>
      <a:lvl7pPr marL="914400" algn="ctr" rtl="0" fontAlgn="base">
        <a:spcBef>
          <a:spcPct val="0"/>
        </a:spcBef>
        <a:spcAft>
          <a:spcPct val="0"/>
        </a:spcAft>
        <a:defRPr sz="3200">
          <a:solidFill>
            <a:schemeClr val="tx1"/>
          </a:solidFill>
          <a:latin typeface="Arial" pitchFamily="34" charset="0"/>
          <a:cs typeface="Arial" pitchFamily="34" charset="0"/>
        </a:defRPr>
      </a:lvl7pPr>
      <a:lvl8pPr marL="1371600" algn="ctr" rtl="0" fontAlgn="base">
        <a:spcBef>
          <a:spcPct val="0"/>
        </a:spcBef>
        <a:spcAft>
          <a:spcPct val="0"/>
        </a:spcAft>
        <a:defRPr sz="3200">
          <a:solidFill>
            <a:schemeClr val="tx1"/>
          </a:solidFill>
          <a:latin typeface="Arial" pitchFamily="34" charset="0"/>
          <a:cs typeface="Arial" pitchFamily="34" charset="0"/>
        </a:defRPr>
      </a:lvl8pPr>
      <a:lvl9pPr marL="1828800" algn="ctr" rtl="0" fontAlgn="base">
        <a:spcBef>
          <a:spcPct val="0"/>
        </a:spcBef>
        <a:spcAft>
          <a:spcPct val="0"/>
        </a:spcAft>
        <a:defRPr sz="3200">
          <a:solidFill>
            <a:schemeClr val="tx1"/>
          </a:solidFill>
          <a:latin typeface="Arial" pitchFamily="34" charset="0"/>
          <a:cs typeface="Arial" pitchFamily="34" charset="0"/>
        </a:defRPr>
      </a:lvl9pPr>
    </p:titleStyle>
    <p:bodyStyle>
      <a:lvl1pPr marL="342900" indent="-342900" algn="l" rtl="0" eaLnBrk="0" fontAlgn="base" hangingPunct="0">
        <a:spcBef>
          <a:spcPct val="20000"/>
        </a:spcBef>
        <a:spcAft>
          <a:spcPct val="0"/>
        </a:spcAft>
        <a:buFont typeface="Arial" charset="0"/>
        <a:buChar char="•"/>
        <a:defRPr sz="2800" kern="1200">
          <a:solidFill>
            <a:schemeClr val="tx1"/>
          </a:solidFill>
          <a:latin typeface="Arial" panose="020B0604020202020204" pitchFamily="34" charset="0"/>
          <a:ea typeface="+mn-ea"/>
          <a:cs typeface="Arial" panose="020B0604020202020204" pitchFamily="34" charset="0"/>
        </a:defRPr>
      </a:lvl1pPr>
      <a:lvl2pPr marL="742950" indent="-285750" algn="l" rtl="0" eaLnBrk="0" fontAlgn="base" hangingPunct="0">
        <a:spcBef>
          <a:spcPct val="20000"/>
        </a:spcBef>
        <a:spcAft>
          <a:spcPct val="0"/>
        </a:spcAft>
        <a:buFont typeface="Arial"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rtl="0" eaLnBrk="0" fontAlgn="base" hangingPunct="0">
        <a:spcBef>
          <a:spcPct val="20000"/>
        </a:spcBef>
        <a:spcAft>
          <a:spcPct val="0"/>
        </a:spcAft>
        <a:buFont typeface="Arial"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rtl="0" eaLnBrk="0" fontAlgn="base" hangingPunct="0">
        <a:spcBef>
          <a:spcPct val="20000"/>
        </a:spcBef>
        <a:spcAft>
          <a:spcPct val="0"/>
        </a:spcAft>
        <a:buFont typeface="Arial" charset="0"/>
        <a:buChar char="–"/>
        <a:defRPr kern="1200">
          <a:solidFill>
            <a:schemeClr val="tx1"/>
          </a:solidFill>
          <a:latin typeface="Arial" panose="020B0604020202020204" pitchFamily="34" charset="0"/>
          <a:ea typeface="+mn-ea"/>
          <a:cs typeface="Arial" panose="020B0604020202020204" pitchFamily="34" charset="0"/>
        </a:defRPr>
      </a:lvl4pPr>
      <a:lvl5pPr marL="2057400" indent="-228600" algn="l" rtl="0" eaLnBrk="0" fontAlgn="base" hangingPunct="0">
        <a:spcBef>
          <a:spcPct val="20000"/>
        </a:spcBef>
        <a:spcAft>
          <a:spcPct val="0"/>
        </a:spcAft>
        <a:buFont typeface="Arial" charset="0"/>
        <a:buChar char="»"/>
        <a:defRPr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1.xml"/><Relationship Id="rId4" Type="http://schemas.openxmlformats.org/officeDocument/2006/relationships/image" Target="../media/image7.png"/></Relationships>
</file>

<file path=ppt/slides/_rels/slide10.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mailto:hias.enquiries@hants.gov.uk" TargetMode="External"/><Relationship Id="rId2" Type="http://schemas.openxmlformats.org/officeDocument/2006/relationships/hyperlink" Target="mailto:Jo.Lees@hants.gov.uk" TargetMode="External"/><Relationship Id="rId1" Type="http://schemas.openxmlformats.org/officeDocument/2006/relationships/slideLayout" Target="../slideLayouts/slideLayout2.xml"/><Relationship Id="rId5" Type="http://schemas.openxmlformats.org/officeDocument/2006/relationships/image" Target="../media/image12.png"/><Relationship Id="rId4" Type="http://schemas.openxmlformats.org/officeDocument/2006/relationships/image" Target="../media/image7.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l="785" t="1016" r="535"/>
          <a:stretch/>
        </p:blipFill>
        <p:spPr bwMode="auto">
          <a:xfrm>
            <a:off x="472664" y="171903"/>
            <a:ext cx="10163596" cy="651419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Title 1"/>
          <p:cNvSpPr>
            <a:spLocks noGrp="1"/>
          </p:cNvSpPr>
          <p:nvPr>
            <p:ph type="ctrTitle"/>
          </p:nvPr>
        </p:nvSpPr>
        <p:spPr>
          <a:xfrm>
            <a:off x="1847528" y="1628801"/>
            <a:ext cx="7772400" cy="1470025"/>
          </a:xfrm>
        </p:spPr>
        <p:txBody>
          <a:bodyPr>
            <a:normAutofit/>
          </a:bodyPr>
          <a:lstStyle/>
          <a:p>
            <a:pPr algn="l"/>
            <a:r>
              <a:rPr lang="en-GB" b="1"/>
              <a:t>Year 1</a:t>
            </a:r>
            <a:endParaRPr lang="en-GB" b="1" dirty="0"/>
          </a:p>
        </p:txBody>
      </p:sp>
      <p:sp>
        <p:nvSpPr>
          <p:cNvPr id="3" name="Subtitle 2"/>
          <p:cNvSpPr>
            <a:spLocks noGrp="1"/>
          </p:cNvSpPr>
          <p:nvPr>
            <p:ph type="subTitle" idx="1"/>
          </p:nvPr>
        </p:nvSpPr>
        <p:spPr>
          <a:xfrm>
            <a:off x="1847528" y="3068960"/>
            <a:ext cx="7776864" cy="622920"/>
          </a:xfrm>
        </p:spPr>
        <p:txBody>
          <a:bodyPr>
            <a:normAutofit fontScale="77500" lnSpcReduction="20000"/>
          </a:bodyPr>
          <a:lstStyle/>
          <a:p>
            <a:pPr algn="l"/>
            <a:r>
              <a:rPr lang="en-GB" sz="2400">
                <a:solidFill>
                  <a:schemeClr val="tx1"/>
                </a:solidFill>
              </a:rPr>
              <a:t>1.10</a:t>
            </a:r>
          </a:p>
          <a:p>
            <a:pPr algn="l"/>
            <a:r>
              <a:rPr lang="en-GB" sz="2400">
                <a:solidFill>
                  <a:schemeClr val="tx1"/>
                </a:solidFill>
              </a:rPr>
              <a:t> </a:t>
            </a:r>
            <a:r>
              <a:rPr lang="en-GB" sz="2400" dirty="0">
                <a:solidFill>
                  <a:schemeClr val="tx1"/>
                </a:solidFill>
              </a:rPr>
              <a:t>Fractions; halving quantities </a:t>
            </a:r>
          </a:p>
        </p:txBody>
      </p:sp>
      <p:sp>
        <p:nvSpPr>
          <p:cNvPr id="4" name="Subtitle 2"/>
          <p:cNvSpPr txBox="1">
            <a:spLocks/>
          </p:cNvSpPr>
          <p:nvPr/>
        </p:nvSpPr>
        <p:spPr>
          <a:xfrm>
            <a:off x="1883718" y="4797152"/>
            <a:ext cx="7776864" cy="1126976"/>
          </a:xfrm>
          <a:prstGeom prst="rect">
            <a:avLst/>
          </a:prstGeom>
        </p:spPr>
        <p:txBody>
          <a:bodyPr vert="horz" lIns="91440" tIns="45720" rIns="91440" bIns="45720" rtlCol="0">
            <a:normAutofit lnSpcReduction="10000"/>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l"/>
            <a:r>
              <a:rPr lang="en-GB" sz="1200" dirty="0">
                <a:solidFill>
                  <a:schemeClr val="tx1"/>
                </a:solidFill>
                <a:latin typeface="Arial" panose="020B0604020202020204" pitchFamily="34" charset="0"/>
                <a:cs typeface="Arial" panose="020B0604020202020204" pitchFamily="34" charset="0"/>
              </a:rPr>
              <a:t>HIAS maths  Team</a:t>
            </a:r>
          </a:p>
          <a:p>
            <a:pPr algn="l"/>
            <a:r>
              <a:rPr lang="en-GB" sz="1200" dirty="0">
                <a:solidFill>
                  <a:schemeClr val="tx1"/>
                </a:solidFill>
                <a:latin typeface="Arial" panose="020B0604020202020204" pitchFamily="34" charset="0"/>
                <a:cs typeface="Arial" panose="020B0604020202020204" pitchFamily="34" charset="0"/>
              </a:rPr>
              <a:t>Spring 2021</a:t>
            </a:r>
          </a:p>
          <a:p>
            <a:pPr algn="l"/>
            <a:r>
              <a:rPr lang="en-GB" sz="1200" dirty="0">
                <a:solidFill>
                  <a:schemeClr val="tx1"/>
                </a:solidFill>
                <a:latin typeface="Arial" panose="020B0604020202020204" pitchFamily="34" charset="0"/>
                <a:cs typeface="Arial" panose="020B0604020202020204" pitchFamily="34" charset="0"/>
              </a:rPr>
              <a:t>Final version</a:t>
            </a:r>
          </a:p>
          <a:p>
            <a:pPr algn="l"/>
            <a:endParaRPr lang="en-GB" sz="1400" dirty="0">
              <a:solidFill>
                <a:schemeClr val="tx1"/>
              </a:solidFill>
              <a:latin typeface="Arial" panose="020B0604020202020204" pitchFamily="34" charset="0"/>
              <a:cs typeface="Arial" panose="020B0604020202020204" pitchFamily="34" charset="0"/>
            </a:endParaRPr>
          </a:p>
          <a:p>
            <a:pPr algn="l"/>
            <a:r>
              <a:rPr lang="en-GB" sz="1200" dirty="0">
                <a:solidFill>
                  <a:schemeClr val="tx1"/>
                </a:solidFill>
                <a:latin typeface="Arial" panose="020B0604020202020204" pitchFamily="34" charset="0"/>
                <a:cs typeface="Arial" panose="020B0604020202020204" pitchFamily="34" charset="0"/>
              </a:rPr>
              <a:t>© Hampshire County Council</a:t>
            </a:r>
          </a:p>
          <a:p>
            <a:pPr algn="l"/>
            <a:endParaRPr lang="en-GB" sz="1400" dirty="0">
              <a:solidFill>
                <a:schemeClr val="tx1"/>
              </a:solidFill>
              <a:latin typeface="Arial" panose="020B0604020202020204" pitchFamily="34" charset="0"/>
              <a:cs typeface="Arial" panose="020B0604020202020204" pitchFamily="34" charset="0"/>
            </a:endParaRPr>
          </a:p>
        </p:txBody>
      </p:sp>
      <p:pic>
        <p:nvPicPr>
          <p:cNvPr id="6" name="Picture 5"/>
          <p:cNvPicPr/>
          <p:nvPr/>
        </p:nvPicPr>
        <p:blipFill>
          <a:blip r:embed="rId3">
            <a:extLst>
              <a:ext uri="{28A0092B-C50C-407E-A947-70E740481C1C}">
                <a14:useLocalDpi xmlns:a14="http://schemas.microsoft.com/office/drawing/2010/main" val="0"/>
              </a:ext>
            </a:extLst>
          </a:blip>
          <a:srcRect/>
          <a:stretch>
            <a:fillRect/>
          </a:stretch>
        </p:blipFill>
        <p:spPr bwMode="auto">
          <a:xfrm>
            <a:off x="9789537" y="323225"/>
            <a:ext cx="2139950" cy="835025"/>
          </a:xfrm>
          <a:prstGeom prst="rect">
            <a:avLst/>
          </a:prstGeom>
          <a:noFill/>
        </p:spPr>
      </p:pic>
      <p:pic>
        <p:nvPicPr>
          <p:cNvPr id="7" name="Picture 6"/>
          <p:cNvPicPr/>
          <p:nvPr/>
        </p:nvPicPr>
        <p:blipFill>
          <a:blip r:embed="rId4">
            <a:extLst>
              <a:ext uri="{28A0092B-C50C-407E-A947-70E740481C1C}">
                <a14:useLocalDpi xmlns:a14="http://schemas.microsoft.com/office/drawing/2010/main" val="0"/>
              </a:ext>
            </a:extLst>
          </a:blip>
          <a:srcRect/>
          <a:stretch>
            <a:fillRect/>
          </a:stretch>
        </p:blipFill>
        <p:spPr bwMode="auto">
          <a:xfrm>
            <a:off x="8355841" y="6052700"/>
            <a:ext cx="1951355" cy="504825"/>
          </a:xfrm>
          <a:prstGeom prst="rect">
            <a:avLst/>
          </a:prstGeom>
          <a:noFill/>
          <a:ln>
            <a:noFill/>
          </a:ln>
        </p:spPr>
      </p:pic>
      <p:sp>
        <p:nvSpPr>
          <p:cNvPr id="9" name="Text Box 2">
            <a:extLst>
              <a:ext uri="{FF2B5EF4-FFF2-40B4-BE49-F238E27FC236}">
                <a16:creationId xmlns:a16="http://schemas.microsoft.com/office/drawing/2014/main" id="{F7241127-A1E3-4953-ACD2-C403C58C0D98}"/>
              </a:ext>
            </a:extLst>
          </p:cNvPr>
          <p:cNvSpPr txBox="1">
            <a:spLocks noChangeArrowheads="1"/>
          </p:cNvSpPr>
          <p:nvPr/>
        </p:nvSpPr>
        <p:spPr bwMode="auto">
          <a:xfrm>
            <a:off x="1621105" y="982672"/>
            <a:ext cx="4248150" cy="351155"/>
          </a:xfrm>
          <a:prstGeom prst="rect">
            <a:avLst/>
          </a:prstGeom>
          <a:solidFill>
            <a:srgbClr val="1F3244"/>
          </a:solidFill>
          <a:ln w="9525">
            <a:noFill/>
            <a:miter lim="800000"/>
            <a:headEnd/>
            <a:tailEnd/>
          </a:ln>
        </p:spPr>
        <p:txBody>
          <a:bodyPr rot="0" vert="horz" wrap="square" lIns="91440" tIns="45720" rIns="91440" bIns="45720" anchor="t" anchorCtr="0">
            <a:noAutofit/>
          </a:bodyPr>
          <a:lstStyle/>
          <a:p>
            <a:pPr algn="ctr" hangingPunct="0">
              <a:spcBef>
                <a:spcPts val="700"/>
              </a:spcBef>
            </a:pPr>
            <a:r>
              <a:rPr lang="en-GB" kern="0" dirty="0">
                <a:solidFill>
                  <a:srgbClr val="FFFFFF"/>
                </a:solidFill>
                <a:latin typeface="Arial"/>
                <a:ea typeface="Times New Roman"/>
              </a:rPr>
              <a:t>HIAS Blended Learning Resource</a:t>
            </a:r>
            <a:endParaRPr lang="en-GB" b="1" kern="0" dirty="0">
              <a:solidFill>
                <a:srgbClr val="FFFFFF"/>
              </a:solidFill>
              <a:latin typeface="Arial"/>
              <a:ea typeface="Times New Roman"/>
            </a:endParaRPr>
          </a:p>
        </p:txBody>
      </p:sp>
    </p:spTree>
    <p:extLst>
      <p:ext uri="{BB962C8B-B14F-4D97-AF65-F5344CB8AC3E}">
        <p14:creationId xmlns:p14="http://schemas.microsoft.com/office/powerpoint/2010/main" val="428424535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4AB234-D801-4FC2-BB72-FAB9C8B21463}"/>
              </a:ext>
            </a:extLst>
          </p:cNvPr>
          <p:cNvSpPr>
            <a:spLocks noGrp="1"/>
          </p:cNvSpPr>
          <p:nvPr>
            <p:ph type="title"/>
          </p:nvPr>
        </p:nvSpPr>
        <p:spPr>
          <a:xfrm>
            <a:off x="833479" y="844804"/>
            <a:ext cx="8229600" cy="580926"/>
          </a:xfrm>
        </p:spPr>
        <p:txBody>
          <a:bodyPr>
            <a:noAutofit/>
          </a:bodyPr>
          <a:lstStyle/>
          <a:p>
            <a:pPr algn="l"/>
            <a:r>
              <a:rPr lang="en-GB" sz="2000" b="1" dirty="0"/>
              <a:t>Review your solution: does it seem reasonable?</a:t>
            </a:r>
            <a:br>
              <a:rPr lang="en-GB" sz="2000" b="1" dirty="0"/>
            </a:br>
            <a:r>
              <a:rPr lang="en-GB" sz="2000" b="1" dirty="0"/>
              <a:t>Which steps/ parts did you find easy and which harder?</a:t>
            </a:r>
          </a:p>
        </p:txBody>
      </p:sp>
      <p:sp>
        <p:nvSpPr>
          <p:cNvPr id="7" name="TextBox 6">
            <a:extLst>
              <a:ext uri="{FF2B5EF4-FFF2-40B4-BE49-F238E27FC236}">
                <a16:creationId xmlns:a16="http://schemas.microsoft.com/office/drawing/2014/main" id="{82B95C2A-ABE7-40E7-8C98-4D1427C073AA}"/>
              </a:ext>
            </a:extLst>
          </p:cNvPr>
          <p:cNvSpPr txBox="1"/>
          <p:nvPr/>
        </p:nvSpPr>
        <p:spPr>
          <a:xfrm>
            <a:off x="539534" y="2406054"/>
            <a:ext cx="4518053" cy="3139321"/>
          </a:xfrm>
          <a:prstGeom prst="rect">
            <a:avLst/>
          </a:prstGeom>
          <a:solidFill>
            <a:schemeClr val="accent5">
              <a:lumMod val="20000"/>
              <a:lumOff val="80000"/>
            </a:schemeClr>
          </a:solidFill>
        </p:spPr>
        <p:txBody>
          <a:bodyPr wrap="square" rtlCol="0">
            <a:spAutoFit/>
          </a:bodyPr>
          <a:lstStyle/>
          <a:p>
            <a:r>
              <a:rPr lang="en-GB" b="1" dirty="0">
                <a:cs typeface="Times New Roman" panose="02020603050405020304" pitchFamily="18" charset="0"/>
              </a:rPr>
              <a:t>How could you check?</a:t>
            </a:r>
          </a:p>
          <a:p>
            <a:endParaRPr lang="en-GB" b="1" dirty="0">
              <a:cs typeface="Times New Roman" panose="02020603050405020304" pitchFamily="18" charset="0"/>
            </a:endParaRPr>
          </a:p>
          <a:p>
            <a:endParaRPr lang="en-GB" b="1" dirty="0">
              <a:cs typeface="Times New Roman" panose="02020603050405020304" pitchFamily="18" charset="0"/>
            </a:endParaRPr>
          </a:p>
          <a:p>
            <a:r>
              <a:rPr lang="en-GB" b="1" dirty="0">
                <a:cs typeface="Times New Roman" panose="02020603050405020304" pitchFamily="18" charset="0"/>
              </a:rPr>
              <a:t>Half of 10 = 5</a:t>
            </a:r>
          </a:p>
          <a:p>
            <a:endParaRPr lang="en-GB" b="1" dirty="0">
              <a:cs typeface="Times New Roman" panose="02020603050405020304" pitchFamily="18" charset="0"/>
            </a:endParaRPr>
          </a:p>
          <a:p>
            <a:r>
              <a:rPr lang="en-GB" b="1" dirty="0">
                <a:cs typeface="Times New Roman" panose="02020603050405020304" pitchFamily="18" charset="0"/>
              </a:rPr>
              <a:t>5 + 5 = 10</a:t>
            </a:r>
          </a:p>
          <a:p>
            <a:endParaRPr lang="en-GB" b="1" dirty="0">
              <a:cs typeface="Times New Roman" panose="02020603050405020304" pitchFamily="18" charset="0"/>
            </a:endParaRPr>
          </a:p>
          <a:p>
            <a:endParaRPr lang="en-GB" b="1" dirty="0">
              <a:cs typeface="Times New Roman" panose="02020603050405020304" pitchFamily="18" charset="0"/>
            </a:endParaRPr>
          </a:p>
          <a:p>
            <a:r>
              <a:rPr lang="en-GB" b="1" dirty="0">
                <a:cs typeface="Times New Roman" panose="02020603050405020304" pitchFamily="18" charset="0"/>
              </a:rPr>
              <a:t>Both halves add together to make the whole. The halves are both equal.</a:t>
            </a:r>
          </a:p>
          <a:p>
            <a:endParaRPr lang="en-GB" b="1" dirty="0">
              <a:cs typeface="Times New Roman" panose="02020603050405020304" pitchFamily="18" charset="0"/>
            </a:endParaRPr>
          </a:p>
        </p:txBody>
      </p:sp>
      <p:sp>
        <p:nvSpPr>
          <p:cNvPr id="9" name="Text Box 2">
            <a:extLst>
              <a:ext uri="{FF2B5EF4-FFF2-40B4-BE49-F238E27FC236}">
                <a16:creationId xmlns:a16="http://schemas.microsoft.com/office/drawing/2014/main" id="{ED770C60-640C-4B6F-953B-DF120EE66415}"/>
              </a:ext>
            </a:extLst>
          </p:cNvPr>
          <p:cNvSpPr txBox="1">
            <a:spLocks noChangeArrowheads="1"/>
          </p:cNvSpPr>
          <p:nvPr/>
        </p:nvSpPr>
        <p:spPr bwMode="auto">
          <a:xfrm>
            <a:off x="1524000" y="1"/>
            <a:ext cx="4248150" cy="351155"/>
          </a:xfrm>
          <a:prstGeom prst="rect">
            <a:avLst/>
          </a:prstGeom>
          <a:solidFill>
            <a:srgbClr val="1F3244"/>
          </a:solidFill>
          <a:ln w="9525">
            <a:noFill/>
            <a:miter lim="800000"/>
            <a:headEnd/>
            <a:tailEnd/>
          </a:ln>
        </p:spPr>
        <p:txBody>
          <a:bodyPr rot="0" vert="horz" wrap="square" lIns="91440" tIns="45720" rIns="91440" bIns="45720" anchor="t" anchorCtr="0">
            <a:noAutofit/>
          </a:bodyPr>
          <a:lstStyle/>
          <a:p>
            <a:pPr algn="ctr" hangingPunct="0">
              <a:spcBef>
                <a:spcPts val="700"/>
              </a:spcBef>
            </a:pPr>
            <a:r>
              <a:rPr lang="en-GB" kern="0" dirty="0">
                <a:solidFill>
                  <a:srgbClr val="FFFFFF"/>
                </a:solidFill>
                <a:latin typeface="Arial"/>
                <a:ea typeface="Times New Roman"/>
              </a:rPr>
              <a:t>HIAS Blended Learning Resource</a:t>
            </a:r>
            <a:endParaRPr lang="en-GB" b="1" kern="0" dirty="0">
              <a:solidFill>
                <a:srgbClr val="FFFFFF"/>
              </a:solidFill>
              <a:latin typeface="Arial"/>
              <a:ea typeface="Times New Roman"/>
            </a:endParaRPr>
          </a:p>
        </p:txBody>
      </p:sp>
      <p:sp>
        <p:nvSpPr>
          <p:cNvPr id="6" name="Content Placeholder 6">
            <a:extLst>
              <a:ext uri="{FF2B5EF4-FFF2-40B4-BE49-F238E27FC236}">
                <a16:creationId xmlns:a16="http://schemas.microsoft.com/office/drawing/2014/main" id="{00BF20FB-1925-4104-B0A4-127381A90FBC}"/>
              </a:ext>
            </a:extLst>
          </p:cNvPr>
          <p:cNvSpPr>
            <a:spLocks noGrp="1"/>
          </p:cNvSpPr>
          <p:nvPr>
            <p:ph idx="1"/>
          </p:nvPr>
        </p:nvSpPr>
        <p:spPr>
          <a:xfrm>
            <a:off x="5384668" y="1765879"/>
            <a:ext cx="6419850" cy="4142673"/>
          </a:xfrm>
          <a:prstGeom prst="rect">
            <a:avLst/>
          </a:prstGeom>
          <a:solidFill>
            <a:schemeClr val="bg2"/>
          </a:solidFill>
        </p:spPr>
        <p:txBody>
          <a:bodyPr wrap="square">
            <a:spAutoFit/>
          </a:bodyPr>
          <a:lstStyle/>
          <a:p>
            <a:pPr marL="0" indent="0">
              <a:buNone/>
            </a:pPr>
            <a:r>
              <a:rPr lang="en-US" dirty="0">
                <a:latin typeface="+mn-lt"/>
                <a:ea typeface="Bariol" charset="0"/>
                <a:cs typeface="Bariol" charset="0"/>
              </a:rPr>
              <a:t>TASK</a:t>
            </a: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p:txBody>
      </p:sp>
      <p:pic>
        <p:nvPicPr>
          <p:cNvPr id="10" name="Picture 9">
            <a:extLst>
              <a:ext uri="{FF2B5EF4-FFF2-40B4-BE49-F238E27FC236}">
                <a16:creationId xmlns:a16="http://schemas.microsoft.com/office/drawing/2014/main" id="{CE24FBEB-D388-4E18-9779-7ADB610BC405}"/>
              </a:ext>
            </a:extLst>
          </p:cNvPr>
          <p:cNvPicPr>
            <a:picLocks noChangeAspect="1"/>
          </p:cNvPicPr>
          <p:nvPr/>
        </p:nvPicPr>
        <p:blipFill>
          <a:blip r:embed="rId2"/>
          <a:stretch>
            <a:fillRect/>
          </a:stretch>
        </p:blipFill>
        <p:spPr>
          <a:xfrm>
            <a:off x="9455522" y="4113380"/>
            <a:ext cx="647700" cy="676275"/>
          </a:xfrm>
          <a:prstGeom prst="rect">
            <a:avLst/>
          </a:prstGeom>
        </p:spPr>
      </p:pic>
      <p:pic>
        <p:nvPicPr>
          <p:cNvPr id="11" name="Picture 10">
            <a:extLst>
              <a:ext uri="{FF2B5EF4-FFF2-40B4-BE49-F238E27FC236}">
                <a16:creationId xmlns:a16="http://schemas.microsoft.com/office/drawing/2014/main" id="{9C45E377-63D3-4750-B957-CE847EDF6755}"/>
              </a:ext>
            </a:extLst>
          </p:cNvPr>
          <p:cNvPicPr>
            <a:picLocks noChangeAspect="1"/>
          </p:cNvPicPr>
          <p:nvPr/>
        </p:nvPicPr>
        <p:blipFill>
          <a:blip r:embed="rId3"/>
          <a:stretch>
            <a:fillRect/>
          </a:stretch>
        </p:blipFill>
        <p:spPr>
          <a:xfrm>
            <a:off x="5561131" y="2314699"/>
            <a:ext cx="5739843" cy="1639955"/>
          </a:xfrm>
          <a:prstGeom prst="rect">
            <a:avLst/>
          </a:prstGeom>
        </p:spPr>
      </p:pic>
    </p:spTree>
    <p:extLst>
      <p:ext uri="{BB962C8B-B14F-4D97-AF65-F5344CB8AC3E}">
        <p14:creationId xmlns:p14="http://schemas.microsoft.com/office/powerpoint/2010/main" val="238481971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4AB234-D801-4FC2-BB72-FAB9C8B21463}"/>
              </a:ext>
            </a:extLst>
          </p:cNvPr>
          <p:cNvSpPr>
            <a:spLocks noGrp="1"/>
          </p:cNvSpPr>
          <p:nvPr>
            <p:ph type="title"/>
          </p:nvPr>
        </p:nvSpPr>
        <p:spPr>
          <a:xfrm>
            <a:off x="833479" y="844804"/>
            <a:ext cx="8229600" cy="580926"/>
          </a:xfrm>
        </p:spPr>
        <p:txBody>
          <a:bodyPr>
            <a:noAutofit/>
          </a:bodyPr>
          <a:lstStyle/>
          <a:p>
            <a:pPr algn="l"/>
            <a:r>
              <a:rPr lang="en-GB" sz="2800" b="1" dirty="0"/>
              <a:t>Now try this one</a:t>
            </a:r>
          </a:p>
        </p:txBody>
      </p:sp>
      <p:sp>
        <p:nvSpPr>
          <p:cNvPr id="7" name="TextBox 6">
            <a:extLst>
              <a:ext uri="{FF2B5EF4-FFF2-40B4-BE49-F238E27FC236}">
                <a16:creationId xmlns:a16="http://schemas.microsoft.com/office/drawing/2014/main" id="{82B95C2A-ABE7-40E7-8C98-4D1427C073AA}"/>
              </a:ext>
            </a:extLst>
          </p:cNvPr>
          <p:cNvSpPr txBox="1"/>
          <p:nvPr/>
        </p:nvSpPr>
        <p:spPr>
          <a:xfrm>
            <a:off x="211189" y="1919378"/>
            <a:ext cx="4805322" cy="3693319"/>
          </a:xfrm>
          <a:prstGeom prst="rect">
            <a:avLst/>
          </a:prstGeom>
          <a:solidFill>
            <a:schemeClr val="accent5">
              <a:lumMod val="20000"/>
              <a:lumOff val="80000"/>
            </a:schemeClr>
          </a:solidFill>
        </p:spPr>
        <p:txBody>
          <a:bodyPr wrap="square" rtlCol="0">
            <a:spAutoFit/>
          </a:bodyPr>
          <a:lstStyle/>
          <a:p>
            <a:r>
              <a:rPr lang="en-GB" b="1" dirty="0">
                <a:cs typeface="Times New Roman" panose="02020603050405020304" pitchFamily="18" charset="0"/>
              </a:rPr>
              <a:t>Understand the problem</a:t>
            </a:r>
          </a:p>
          <a:p>
            <a:endParaRPr lang="en-GB" b="1" dirty="0">
              <a:cs typeface="Times New Roman" panose="02020603050405020304" pitchFamily="18" charset="0"/>
            </a:endParaRPr>
          </a:p>
          <a:p>
            <a:r>
              <a:rPr lang="en-GB" b="1" dirty="0">
                <a:cs typeface="Times New Roman" panose="02020603050405020304" pitchFamily="18" charset="0"/>
              </a:rPr>
              <a:t>Make a plan</a:t>
            </a:r>
          </a:p>
          <a:p>
            <a:endParaRPr lang="en-GB" b="1" dirty="0">
              <a:cs typeface="Times New Roman" panose="02020603050405020304" pitchFamily="18" charset="0"/>
            </a:endParaRPr>
          </a:p>
          <a:p>
            <a:r>
              <a:rPr lang="en-GB" b="1" dirty="0">
                <a:cs typeface="Times New Roman" panose="02020603050405020304" pitchFamily="18" charset="0"/>
              </a:rPr>
              <a:t>Carry out your plan: show your reasoning </a:t>
            </a:r>
          </a:p>
          <a:p>
            <a:endParaRPr lang="en-GB" b="1" dirty="0">
              <a:cs typeface="Times New Roman" panose="02020603050405020304" pitchFamily="18" charset="0"/>
            </a:endParaRPr>
          </a:p>
          <a:p>
            <a:r>
              <a:rPr lang="en-GB" b="1" dirty="0">
                <a:cs typeface="Times New Roman" panose="02020603050405020304" pitchFamily="18" charset="0"/>
              </a:rPr>
              <a:t>Review your solution: does it seem reasonable?</a:t>
            </a:r>
          </a:p>
          <a:p>
            <a:endParaRPr lang="en-GB" b="1" dirty="0">
              <a:cs typeface="Times New Roman" panose="02020603050405020304" pitchFamily="18" charset="0"/>
            </a:endParaRPr>
          </a:p>
          <a:p>
            <a:r>
              <a:rPr lang="en-GB" b="1" dirty="0">
                <a:cs typeface="Times New Roman" panose="02020603050405020304" pitchFamily="18" charset="0"/>
              </a:rPr>
              <a:t>Think about your learning: which parts of the problem did you find easy and which parts did you find harder?</a:t>
            </a:r>
          </a:p>
          <a:p>
            <a:endParaRPr lang="en-GB" b="1" dirty="0">
              <a:cs typeface="Times New Roman" panose="02020603050405020304" pitchFamily="18" charset="0"/>
            </a:endParaRPr>
          </a:p>
        </p:txBody>
      </p:sp>
      <p:sp>
        <p:nvSpPr>
          <p:cNvPr id="8" name="Text Box 2">
            <a:extLst>
              <a:ext uri="{FF2B5EF4-FFF2-40B4-BE49-F238E27FC236}">
                <a16:creationId xmlns:a16="http://schemas.microsoft.com/office/drawing/2014/main" id="{6AAB0834-6429-4AC1-A84A-DB2DD63D2D79}"/>
              </a:ext>
            </a:extLst>
          </p:cNvPr>
          <p:cNvSpPr txBox="1">
            <a:spLocks noChangeArrowheads="1"/>
          </p:cNvSpPr>
          <p:nvPr/>
        </p:nvSpPr>
        <p:spPr bwMode="auto">
          <a:xfrm>
            <a:off x="1524000" y="1"/>
            <a:ext cx="4248150" cy="351155"/>
          </a:xfrm>
          <a:prstGeom prst="rect">
            <a:avLst/>
          </a:prstGeom>
          <a:solidFill>
            <a:srgbClr val="1F3244"/>
          </a:solidFill>
          <a:ln w="9525">
            <a:noFill/>
            <a:miter lim="800000"/>
            <a:headEnd/>
            <a:tailEnd/>
          </a:ln>
        </p:spPr>
        <p:txBody>
          <a:bodyPr rot="0" vert="horz" wrap="square" lIns="91440" tIns="45720" rIns="91440" bIns="45720" anchor="t" anchorCtr="0">
            <a:noAutofit/>
          </a:bodyPr>
          <a:lstStyle/>
          <a:p>
            <a:pPr algn="ctr" hangingPunct="0">
              <a:spcBef>
                <a:spcPts val="700"/>
              </a:spcBef>
            </a:pPr>
            <a:r>
              <a:rPr lang="en-GB" kern="0" dirty="0">
                <a:solidFill>
                  <a:srgbClr val="FFFFFF"/>
                </a:solidFill>
                <a:latin typeface="Arial"/>
                <a:ea typeface="Times New Roman"/>
              </a:rPr>
              <a:t>HIAS Blended Learning Resource</a:t>
            </a:r>
            <a:endParaRPr lang="en-GB" b="1" kern="0" dirty="0">
              <a:solidFill>
                <a:srgbClr val="FFFFFF"/>
              </a:solidFill>
              <a:latin typeface="Arial"/>
              <a:ea typeface="Times New Roman"/>
            </a:endParaRPr>
          </a:p>
        </p:txBody>
      </p:sp>
      <p:sp>
        <p:nvSpPr>
          <p:cNvPr id="6" name="Content Placeholder 6">
            <a:extLst>
              <a:ext uri="{FF2B5EF4-FFF2-40B4-BE49-F238E27FC236}">
                <a16:creationId xmlns:a16="http://schemas.microsoft.com/office/drawing/2014/main" id="{1678FD38-1421-43FD-A6FF-C882039887D2}"/>
              </a:ext>
            </a:extLst>
          </p:cNvPr>
          <p:cNvSpPr>
            <a:spLocks noGrp="1"/>
          </p:cNvSpPr>
          <p:nvPr>
            <p:ph idx="1"/>
          </p:nvPr>
        </p:nvSpPr>
        <p:spPr>
          <a:xfrm>
            <a:off x="5254901" y="1234485"/>
            <a:ext cx="6419850" cy="4659737"/>
          </a:xfrm>
          <a:prstGeom prst="rect">
            <a:avLst/>
          </a:prstGeom>
          <a:solidFill>
            <a:schemeClr val="bg2"/>
          </a:solidFill>
        </p:spPr>
        <p:txBody>
          <a:bodyPr wrap="square">
            <a:spAutoFit/>
          </a:bodyPr>
          <a:lstStyle/>
          <a:p>
            <a:pPr marL="0" indent="0">
              <a:buNone/>
            </a:pPr>
            <a:r>
              <a:rPr lang="en-US" dirty="0">
                <a:latin typeface="+mn-lt"/>
                <a:ea typeface="Bariol" charset="0"/>
                <a:cs typeface="Bariol" charset="0"/>
              </a:rPr>
              <a:t>TASK variation</a:t>
            </a: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p:txBody>
      </p:sp>
      <p:sp>
        <p:nvSpPr>
          <p:cNvPr id="5" name="TextBox 4">
            <a:extLst>
              <a:ext uri="{FF2B5EF4-FFF2-40B4-BE49-F238E27FC236}">
                <a16:creationId xmlns:a16="http://schemas.microsoft.com/office/drawing/2014/main" id="{10456AB1-6855-421D-A817-AD5EFA423D15}"/>
              </a:ext>
            </a:extLst>
          </p:cNvPr>
          <p:cNvSpPr txBox="1"/>
          <p:nvPr/>
        </p:nvSpPr>
        <p:spPr>
          <a:xfrm>
            <a:off x="6096000" y="1964379"/>
            <a:ext cx="4737652" cy="3693319"/>
          </a:xfrm>
          <a:prstGeom prst="rect">
            <a:avLst/>
          </a:prstGeom>
          <a:solidFill>
            <a:schemeClr val="bg1"/>
          </a:solidFill>
        </p:spPr>
        <p:txBody>
          <a:bodyPr wrap="square" rtlCol="0">
            <a:spAutoFit/>
          </a:bodyPr>
          <a:lstStyle/>
          <a:p>
            <a:r>
              <a:rPr lang="en-GB" dirty="0"/>
              <a:t>Which numbers between 1 and 10 can you halve </a:t>
            </a:r>
            <a:r>
              <a:rPr lang="en-GB" b="1" u="sng" dirty="0"/>
              <a:t>equally</a:t>
            </a:r>
            <a:r>
              <a:rPr lang="en-GB" dirty="0"/>
              <a:t>.</a:t>
            </a:r>
          </a:p>
          <a:p>
            <a:endParaRPr lang="en-GB" dirty="0"/>
          </a:p>
          <a:p>
            <a:r>
              <a:rPr lang="en-GB" dirty="0"/>
              <a:t>Use counters to help you.</a:t>
            </a:r>
          </a:p>
          <a:p>
            <a:endParaRPr lang="en-GB" dirty="0"/>
          </a:p>
          <a:p>
            <a:endParaRPr lang="en-GB" dirty="0"/>
          </a:p>
          <a:p>
            <a:r>
              <a:rPr lang="en-GB" dirty="0"/>
              <a:t>Sort the numbers</a:t>
            </a:r>
          </a:p>
          <a:p>
            <a:endParaRPr lang="en-GB" dirty="0"/>
          </a:p>
          <a:p>
            <a:endParaRPr lang="en-GB" dirty="0"/>
          </a:p>
          <a:p>
            <a:endParaRPr lang="en-GB" dirty="0"/>
          </a:p>
          <a:p>
            <a:endParaRPr lang="en-GB" dirty="0"/>
          </a:p>
          <a:p>
            <a:endParaRPr lang="en-GB" dirty="0"/>
          </a:p>
          <a:p>
            <a:endParaRPr lang="en-GB" dirty="0"/>
          </a:p>
        </p:txBody>
      </p:sp>
      <p:graphicFrame>
        <p:nvGraphicFramePr>
          <p:cNvPr id="9" name="Table 9">
            <a:extLst>
              <a:ext uri="{FF2B5EF4-FFF2-40B4-BE49-F238E27FC236}">
                <a16:creationId xmlns:a16="http://schemas.microsoft.com/office/drawing/2014/main" id="{8FA14A2C-6B5F-41CA-922F-CFC2BB877F3B}"/>
              </a:ext>
            </a:extLst>
          </p:cNvPr>
          <p:cNvGraphicFramePr>
            <a:graphicFrameLocks noGrp="1"/>
          </p:cNvGraphicFramePr>
          <p:nvPr>
            <p:extLst>
              <p:ext uri="{D42A27DB-BD31-4B8C-83A1-F6EECF244321}">
                <p14:modId xmlns:p14="http://schemas.microsoft.com/office/powerpoint/2010/main" val="3496685819"/>
              </p:ext>
            </p:extLst>
          </p:nvPr>
        </p:nvGraphicFramePr>
        <p:xfrm>
          <a:off x="6572780" y="4205183"/>
          <a:ext cx="3881784" cy="1280160"/>
        </p:xfrm>
        <a:graphic>
          <a:graphicData uri="http://schemas.openxmlformats.org/drawingml/2006/table">
            <a:tbl>
              <a:tblPr firstRow="1" bandRow="1">
                <a:tableStyleId>{5C22544A-7EE6-4342-B048-85BDC9FD1C3A}</a:tableStyleId>
              </a:tblPr>
              <a:tblGrid>
                <a:gridCol w="1940892">
                  <a:extLst>
                    <a:ext uri="{9D8B030D-6E8A-4147-A177-3AD203B41FA5}">
                      <a16:colId xmlns:a16="http://schemas.microsoft.com/office/drawing/2014/main" val="2310516589"/>
                    </a:ext>
                  </a:extLst>
                </a:gridCol>
                <a:gridCol w="1940892">
                  <a:extLst>
                    <a:ext uri="{9D8B030D-6E8A-4147-A177-3AD203B41FA5}">
                      <a16:colId xmlns:a16="http://schemas.microsoft.com/office/drawing/2014/main" val="3362430276"/>
                    </a:ext>
                  </a:extLst>
                </a:gridCol>
              </a:tblGrid>
              <a:tr h="489963">
                <a:tc>
                  <a:txBody>
                    <a:bodyPr/>
                    <a:lstStyle/>
                    <a:p>
                      <a:r>
                        <a:rPr lang="en-GB" b="0" dirty="0">
                          <a:solidFill>
                            <a:schemeClr val="tx1"/>
                          </a:solidFill>
                        </a:rPr>
                        <a:t>Can halve</a:t>
                      </a:r>
                    </a:p>
                    <a:p>
                      <a:r>
                        <a:rPr lang="en-GB" b="0" dirty="0">
                          <a:solidFill>
                            <a:schemeClr val="tx1"/>
                          </a:solidFill>
                        </a:rPr>
                        <a:t>(equally)</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GB" b="0" dirty="0">
                          <a:solidFill>
                            <a:schemeClr val="tx1"/>
                          </a:solidFill>
                        </a:rPr>
                        <a:t>Can not halve (equally)</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986101636"/>
                  </a:ext>
                </a:extLst>
              </a:tr>
              <a:tr h="489963">
                <a:tc>
                  <a:txBody>
                    <a:bodyPr/>
                    <a:lstStyle/>
                    <a:p>
                      <a:endParaRPr lang="en-GB"/>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GB" dirty="0"/>
                    </a:p>
                    <a:p>
                      <a:endParaRPr lang="en-GB"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459787615"/>
                  </a:ext>
                </a:extLst>
              </a:tr>
            </a:tbl>
          </a:graphicData>
        </a:graphic>
      </p:graphicFrame>
    </p:spTree>
    <p:extLst>
      <p:ext uri="{BB962C8B-B14F-4D97-AF65-F5344CB8AC3E}">
        <p14:creationId xmlns:p14="http://schemas.microsoft.com/office/powerpoint/2010/main" val="312306486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4AB234-D801-4FC2-BB72-FAB9C8B21463}"/>
              </a:ext>
            </a:extLst>
          </p:cNvPr>
          <p:cNvSpPr>
            <a:spLocks noGrp="1"/>
          </p:cNvSpPr>
          <p:nvPr>
            <p:ph type="title"/>
          </p:nvPr>
        </p:nvSpPr>
        <p:spPr>
          <a:xfrm>
            <a:off x="1981200" y="836712"/>
            <a:ext cx="8229600" cy="580926"/>
          </a:xfrm>
        </p:spPr>
        <p:txBody>
          <a:bodyPr>
            <a:normAutofit/>
          </a:bodyPr>
          <a:lstStyle/>
          <a:p>
            <a:pPr algn="l"/>
            <a:r>
              <a:rPr lang="en-GB" sz="2800" b="1" dirty="0"/>
              <a:t>HIAS Maths team</a:t>
            </a:r>
          </a:p>
        </p:txBody>
      </p:sp>
      <p:sp>
        <p:nvSpPr>
          <p:cNvPr id="3" name="Content Placeholder 2">
            <a:extLst>
              <a:ext uri="{FF2B5EF4-FFF2-40B4-BE49-F238E27FC236}">
                <a16:creationId xmlns:a16="http://schemas.microsoft.com/office/drawing/2014/main" id="{37315FA5-D23A-4E53-9E19-A45B7DE6E9B2}"/>
              </a:ext>
            </a:extLst>
          </p:cNvPr>
          <p:cNvSpPr>
            <a:spLocks noGrp="1"/>
          </p:cNvSpPr>
          <p:nvPr>
            <p:ph idx="1"/>
          </p:nvPr>
        </p:nvSpPr>
        <p:spPr>
          <a:xfrm>
            <a:off x="1981200" y="1600201"/>
            <a:ext cx="8229600" cy="4061047"/>
          </a:xfrm>
        </p:spPr>
        <p:txBody>
          <a:bodyPr>
            <a:noAutofit/>
          </a:bodyPr>
          <a:lstStyle/>
          <a:p>
            <a:pPr marL="0" indent="0">
              <a:buNone/>
            </a:pPr>
            <a:r>
              <a:rPr lang="en-GB" sz="1800" dirty="0"/>
              <a:t>The HIAS maths team offer a wide range of high-quality services to support schools in improving outcomes for learners, including courses, bespoke consultancy and in-house training.  </a:t>
            </a:r>
          </a:p>
          <a:p>
            <a:pPr marL="0" indent="0">
              <a:buNone/>
            </a:pPr>
            <a:endParaRPr lang="en-GB" sz="1800" dirty="0"/>
          </a:p>
          <a:p>
            <a:pPr marL="0" indent="0">
              <a:buNone/>
            </a:pPr>
            <a:r>
              <a:rPr lang="en-GB" sz="1800" dirty="0"/>
              <a:t>For further details referring to maths, please contact either of the team leads:</a:t>
            </a:r>
          </a:p>
          <a:p>
            <a:pPr marL="0" indent="0">
              <a:buNone/>
            </a:pPr>
            <a:r>
              <a:rPr lang="en-GB" sz="1800" dirty="0"/>
              <a:t>	Jo Lees: </a:t>
            </a:r>
            <a:r>
              <a:rPr lang="en-GB" sz="1800" dirty="0">
                <a:hlinkClick r:id="rId2"/>
              </a:rPr>
              <a:t>Jo.Lees@hants.gov.uk</a:t>
            </a:r>
            <a:endParaRPr lang="en-GB" sz="1800" dirty="0"/>
          </a:p>
          <a:p>
            <a:pPr marL="0" indent="0">
              <a:buNone/>
            </a:pPr>
            <a:endParaRPr lang="en-GB" sz="1800" dirty="0"/>
          </a:p>
          <a:p>
            <a:pPr marL="0" indent="0">
              <a:buNone/>
            </a:pPr>
            <a:r>
              <a:rPr lang="en-GB" sz="1800" dirty="0"/>
              <a:t>For further details on the full range of services available please contact us using the following details:</a:t>
            </a:r>
          </a:p>
          <a:p>
            <a:pPr marL="0" indent="0">
              <a:buNone/>
            </a:pPr>
            <a:r>
              <a:rPr lang="en-GB" sz="1800" dirty="0"/>
              <a:t> </a:t>
            </a:r>
          </a:p>
          <a:p>
            <a:pPr marL="0" indent="0">
              <a:buNone/>
            </a:pPr>
            <a:r>
              <a:rPr lang="en-GB" sz="1800" dirty="0"/>
              <a:t>Tel: 01962 874820 or email: hias.enquiries@hants.gov.uk </a:t>
            </a:r>
          </a:p>
          <a:p>
            <a:pPr marL="0" indent="0">
              <a:buNone/>
            </a:pPr>
            <a:endParaRPr lang="en-GB" sz="2000" dirty="0"/>
          </a:p>
          <a:p>
            <a:pPr marL="0" indent="0">
              <a:buNone/>
            </a:pPr>
            <a:endParaRPr lang="en-GB" sz="2000" dirty="0"/>
          </a:p>
          <a:p>
            <a:pPr marL="0" indent="0">
              <a:buNone/>
            </a:pPr>
            <a:endParaRPr lang="en-GB" sz="2000" dirty="0"/>
          </a:p>
          <a:p>
            <a:pPr marL="0" indent="0">
              <a:buNone/>
            </a:pPr>
            <a:endParaRPr lang="en-GB" sz="2000" dirty="0"/>
          </a:p>
          <a:p>
            <a:pPr marL="0" indent="0">
              <a:buNone/>
            </a:pPr>
            <a:endParaRPr lang="en-GB" sz="2000" dirty="0"/>
          </a:p>
          <a:p>
            <a:pPr marL="0" indent="0">
              <a:buNone/>
            </a:pPr>
            <a:endParaRPr lang="en-GB" sz="2000" dirty="0"/>
          </a:p>
          <a:p>
            <a:pPr marL="0" indent="0">
              <a:buNone/>
            </a:pPr>
            <a:r>
              <a:rPr lang="en-GB" sz="2000" dirty="0"/>
              <a:t>For further details on the full range of services available please contact us using the following details:</a:t>
            </a:r>
          </a:p>
          <a:p>
            <a:pPr marL="0" indent="0">
              <a:buNone/>
            </a:pPr>
            <a:r>
              <a:rPr lang="en-GB" sz="2000" dirty="0"/>
              <a:t> </a:t>
            </a:r>
          </a:p>
          <a:p>
            <a:pPr marL="0" indent="0">
              <a:buNone/>
            </a:pPr>
            <a:r>
              <a:rPr lang="en-GB" sz="2000" dirty="0"/>
              <a:t>Tel: 01962 874820 or email: </a:t>
            </a:r>
            <a:r>
              <a:rPr lang="en-GB" sz="2000" u="sng" dirty="0">
                <a:hlinkClick r:id="rId3"/>
              </a:rPr>
              <a:t>hias.enquiries@hants.gov.uk</a:t>
            </a:r>
            <a:r>
              <a:rPr lang="en-GB" sz="2000" dirty="0"/>
              <a:t> </a:t>
            </a:r>
          </a:p>
        </p:txBody>
      </p:sp>
      <p:pic>
        <p:nvPicPr>
          <p:cNvPr id="4" name="Picture 3">
            <a:extLst>
              <a:ext uri="{FF2B5EF4-FFF2-40B4-BE49-F238E27FC236}">
                <a16:creationId xmlns:a16="http://schemas.microsoft.com/office/drawing/2014/main" id="{EF9214C5-B01F-45DC-B050-A3009F4A4ED9}"/>
              </a:ext>
            </a:extLst>
          </p:cNvPr>
          <p:cNvPicPr/>
          <p:nvPr/>
        </p:nvPicPr>
        <p:blipFill>
          <a:blip r:embed="rId4">
            <a:extLst>
              <a:ext uri="{28A0092B-C50C-407E-A947-70E740481C1C}">
                <a14:useLocalDpi xmlns:a14="http://schemas.microsoft.com/office/drawing/2010/main" val="0"/>
              </a:ext>
            </a:extLst>
          </a:blip>
          <a:srcRect/>
          <a:stretch>
            <a:fillRect/>
          </a:stretch>
        </p:blipFill>
        <p:spPr bwMode="auto">
          <a:xfrm>
            <a:off x="1554578" y="6353176"/>
            <a:ext cx="1951355" cy="504825"/>
          </a:xfrm>
          <a:prstGeom prst="rect">
            <a:avLst/>
          </a:prstGeom>
          <a:noFill/>
          <a:ln>
            <a:noFill/>
          </a:ln>
        </p:spPr>
      </p:pic>
      <p:pic>
        <p:nvPicPr>
          <p:cNvPr id="7" name="Picture 2" descr="image001">
            <a:extLst>
              <a:ext uri="{FF2B5EF4-FFF2-40B4-BE49-F238E27FC236}">
                <a16:creationId xmlns:a16="http://schemas.microsoft.com/office/drawing/2014/main" id="{A1225777-4001-4A53-9C8C-6F01F7A2524C}"/>
              </a:ext>
            </a:extLst>
          </p:cNvPr>
          <p:cNvPicPr>
            <a:picLocks noChangeAspect="1" noChangeArrowheads="1"/>
          </p:cNvPicPr>
          <p:nvPr/>
        </p:nvPicPr>
        <p:blipFill rotWithShape="1">
          <a:blip r:embed="rId5">
            <a:extLst>
              <a:ext uri="{28A0092B-C50C-407E-A947-70E740481C1C}">
                <a14:useLocalDpi xmlns:a14="http://schemas.microsoft.com/office/drawing/2010/main" val="0"/>
              </a:ext>
            </a:extLst>
          </a:blip>
          <a:srcRect l="25046" t="17177" r="11766" b="27104"/>
          <a:stretch/>
        </p:blipFill>
        <p:spPr bwMode="auto">
          <a:xfrm>
            <a:off x="9112668" y="5517232"/>
            <a:ext cx="1555333" cy="13407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Text Box 2">
            <a:extLst>
              <a:ext uri="{FF2B5EF4-FFF2-40B4-BE49-F238E27FC236}">
                <a16:creationId xmlns:a16="http://schemas.microsoft.com/office/drawing/2014/main" id="{1B487DCA-45D9-4B74-AC20-F64217D74BE1}"/>
              </a:ext>
            </a:extLst>
          </p:cNvPr>
          <p:cNvSpPr txBox="1">
            <a:spLocks noChangeArrowheads="1"/>
          </p:cNvSpPr>
          <p:nvPr/>
        </p:nvSpPr>
        <p:spPr bwMode="auto">
          <a:xfrm>
            <a:off x="1524000" y="1"/>
            <a:ext cx="4248150" cy="351155"/>
          </a:xfrm>
          <a:prstGeom prst="rect">
            <a:avLst/>
          </a:prstGeom>
          <a:solidFill>
            <a:srgbClr val="1F3244"/>
          </a:solidFill>
          <a:ln w="9525">
            <a:noFill/>
            <a:miter lim="800000"/>
            <a:headEnd/>
            <a:tailEnd/>
          </a:ln>
        </p:spPr>
        <p:txBody>
          <a:bodyPr rot="0" vert="horz" wrap="square" lIns="91440" tIns="45720" rIns="91440" bIns="45720" anchor="t" anchorCtr="0">
            <a:noAutofit/>
          </a:bodyPr>
          <a:lstStyle/>
          <a:p>
            <a:pPr algn="ctr" hangingPunct="0">
              <a:spcBef>
                <a:spcPts val="700"/>
              </a:spcBef>
            </a:pPr>
            <a:r>
              <a:rPr lang="en-GB" kern="0" dirty="0">
                <a:solidFill>
                  <a:srgbClr val="FFFFFF"/>
                </a:solidFill>
                <a:latin typeface="Arial"/>
                <a:ea typeface="Times New Roman"/>
              </a:rPr>
              <a:t>HIAS Blended Learning Resource</a:t>
            </a:r>
            <a:endParaRPr lang="en-GB" b="1" kern="0" dirty="0">
              <a:solidFill>
                <a:srgbClr val="FFFFFF"/>
              </a:solidFill>
              <a:latin typeface="Arial"/>
              <a:ea typeface="Times New Roman"/>
            </a:endParaRPr>
          </a:p>
        </p:txBody>
      </p:sp>
    </p:spTree>
    <p:extLst>
      <p:ext uri="{BB962C8B-B14F-4D97-AF65-F5344CB8AC3E}">
        <p14:creationId xmlns:p14="http://schemas.microsoft.com/office/powerpoint/2010/main" val="271293326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1B08BC7-3958-4725-9814-E8937628E8C6}"/>
              </a:ext>
            </a:extLst>
          </p:cNvPr>
          <p:cNvSpPr>
            <a:spLocks noGrp="1"/>
          </p:cNvSpPr>
          <p:nvPr>
            <p:ph idx="1"/>
          </p:nvPr>
        </p:nvSpPr>
        <p:spPr/>
        <p:txBody>
          <a:bodyPr/>
          <a:lstStyle/>
          <a:p>
            <a:pPr marL="0" indent="0">
              <a:buNone/>
            </a:pPr>
            <a:r>
              <a:rPr lang="en-GB" sz="1800" dirty="0">
                <a:effectLst/>
                <a:latin typeface="Calibri" panose="020F0502020204030204" pitchFamily="34" charset="0"/>
                <a:ea typeface="Calibri" panose="020F0502020204030204" pitchFamily="34" charset="0"/>
              </a:rPr>
              <a:t>These slides are intended to support teachers and pupils with a blended approach to learning, either in-class or online. The tasks are intended to form part of a learning journey and could be the basis of either one lesson or a short sequence of connected lessons. </a:t>
            </a:r>
          </a:p>
          <a:p>
            <a:pPr marL="0" indent="0">
              <a:buNone/>
            </a:pPr>
            <a:r>
              <a:rPr lang="en-GB" sz="1800" dirty="0">
                <a:effectLst/>
                <a:latin typeface="Calibri" panose="020F0502020204030204" pitchFamily="34" charset="0"/>
                <a:ea typeface="Calibri" panose="020F0502020204030204" pitchFamily="34" charset="0"/>
              </a:rPr>
              <a:t>The 4-step </a:t>
            </a:r>
            <a:r>
              <a:rPr lang="en-GB" sz="1800" dirty="0" err="1">
                <a:effectLst/>
                <a:latin typeface="Calibri" panose="020F0502020204030204" pitchFamily="34" charset="0"/>
                <a:ea typeface="Calibri" panose="020F0502020204030204" pitchFamily="34" charset="0"/>
              </a:rPr>
              <a:t>Polya</a:t>
            </a:r>
            <a:r>
              <a:rPr lang="en-GB" sz="1800" dirty="0">
                <a:effectLst/>
                <a:latin typeface="Calibri" panose="020F0502020204030204" pitchFamily="34" charset="0"/>
                <a:ea typeface="Calibri" panose="020F0502020204030204" pitchFamily="34" charset="0"/>
              </a:rPr>
              <a:t> model for problem solving has been used to provide a structure to support reasoning. Teachers may need to use more or fewer steps to support the range of learners in </a:t>
            </a:r>
            <a:r>
              <a:rPr lang="en-GB" sz="1800" dirty="0">
                <a:latin typeface="Calibri" panose="020F0502020204030204" pitchFamily="34" charset="0"/>
                <a:ea typeface="Calibri" panose="020F0502020204030204" pitchFamily="34" charset="0"/>
              </a:rPr>
              <a:t>their</a:t>
            </a:r>
            <a:r>
              <a:rPr lang="en-GB" sz="1800" dirty="0">
                <a:effectLst/>
                <a:latin typeface="Calibri" panose="020F0502020204030204" pitchFamily="34" charset="0"/>
                <a:ea typeface="Calibri" panose="020F0502020204030204" pitchFamily="34" charset="0"/>
              </a:rPr>
              <a:t> class.</a:t>
            </a:r>
          </a:p>
          <a:p>
            <a:pPr marL="0" indent="0">
              <a:buNone/>
            </a:pPr>
            <a:r>
              <a:rPr lang="en-GB" sz="1800" dirty="0">
                <a:effectLst/>
                <a:latin typeface="Calibri" panose="020F0502020204030204" pitchFamily="34" charset="0"/>
                <a:ea typeface="Calibri" panose="020F0502020204030204" pitchFamily="34" charset="0"/>
              </a:rPr>
              <a:t>Teachers should delete, change and add slides to suit the needs of their pupils. Extra slides with personalised prompts and appropriate examples based on previous teaching may be suitable. When changing the slide-deck, teachers should consider:</a:t>
            </a:r>
          </a:p>
          <a:p>
            <a:pPr marL="742950" lvl="1" indent="-285750">
              <a:buSzPts val="1000"/>
              <a:buFont typeface="Symbol" panose="05050102010706020507" pitchFamily="18" charset="2"/>
              <a:buChar char=""/>
              <a:tabLst>
                <a:tab pos="914400" algn="l"/>
              </a:tabLst>
            </a:pPr>
            <a:r>
              <a:rPr lang="en-GB" sz="1800" dirty="0">
                <a:effectLst/>
                <a:latin typeface="Calibri" panose="020F0502020204030204" pitchFamily="34" charset="0"/>
                <a:ea typeface="Times New Roman" panose="02020603050405020304" pitchFamily="18" charset="0"/>
              </a:rPr>
              <a:t>Their expectations for the use of representations such as bar models, number lines, arrays and  diagrams.</a:t>
            </a:r>
            <a:endParaRPr lang="en-GB" sz="1800" dirty="0">
              <a:effectLst/>
              <a:latin typeface="Calibri" panose="020F0502020204030204" pitchFamily="34" charset="0"/>
              <a:ea typeface="Calibri" panose="020F0502020204030204" pitchFamily="34" charset="0"/>
            </a:endParaRPr>
          </a:p>
          <a:p>
            <a:pPr marL="742950" lvl="1" indent="-285750">
              <a:buSzPts val="1000"/>
              <a:buFont typeface="Symbol" panose="05050102010706020507" pitchFamily="18" charset="2"/>
              <a:buChar char=""/>
              <a:tabLst>
                <a:tab pos="914400" algn="l"/>
              </a:tabLst>
            </a:pPr>
            <a:r>
              <a:rPr lang="en-GB" sz="1800" dirty="0">
                <a:effectLst/>
                <a:latin typeface="Calibri" panose="020F0502020204030204" pitchFamily="34" charset="0"/>
                <a:ea typeface="Times New Roman" panose="02020603050405020304" pitchFamily="18" charset="0"/>
              </a:rPr>
              <a:t>Which strategies and methods pupils should use and record when solving problems or identifying solutions. This could include a range of informal jottings and diagrams, the use of tables to record solutions systematically and formal or informal calculation methods.</a:t>
            </a:r>
            <a:endParaRPr lang="en-GB" sz="1800" dirty="0">
              <a:effectLst/>
              <a:latin typeface="Calibri" panose="020F0502020204030204" pitchFamily="34" charset="0"/>
              <a:ea typeface="Calibri" panose="020F0502020204030204" pitchFamily="34" charset="0"/>
            </a:endParaRPr>
          </a:p>
          <a:p>
            <a:pPr marL="0" indent="0">
              <a:buNone/>
            </a:pPr>
            <a:r>
              <a:rPr lang="en-GB" sz="1800" dirty="0">
                <a:effectLst/>
                <a:latin typeface="Calibri" panose="020F0502020204030204" pitchFamily="34" charset="0"/>
                <a:ea typeface="Calibri" panose="020F0502020204030204" pitchFamily="34" charset="0"/>
              </a:rPr>
              <a:t>Teachers may also wish to record a ‘voice over’ to talk pupils through the slides.</a:t>
            </a:r>
          </a:p>
        </p:txBody>
      </p:sp>
      <p:sp>
        <p:nvSpPr>
          <p:cNvPr id="4" name="Text Box 2">
            <a:extLst>
              <a:ext uri="{FF2B5EF4-FFF2-40B4-BE49-F238E27FC236}">
                <a16:creationId xmlns:a16="http://schemas.microsoft.com/office/drawing/2014/main" id="{8AD1D9EC-C89D-4E25-B8F7-4B64D4F88E52}"/>
              </a:ext>
            </a:extLst>
          </p:cNvPr>
          <p:cNvSpPr txBox="1">
            <a:spLocks noGrp="1" noChangeArrowheads="1"/>
          </p:cNvSpPr>
          <p:nvPr>
            <p:ph type="title"/>
          </p:nvPr>
        </p:nvSpPr>
        <p:spPr bwMode="auto">
          <a:xfrm>
            <a:off x="609600" y="274638"/>
            <a:ext cx="8174038" cy="1143000"/>
          </a:xfrm>
          <a:prstGeom prst="rect">
            <a:avLst/>
          </a:prstGeom>
          <a:solidFill>
            <a:srgbClr val="1F3244"/>
          </a:solidFill>
          <a:ln w="9525">
            <a:noFill/>
            <a:miter lim="800000"/>
            <a:headEnd/>
            <a:tailEnd/>
          </a:ln>
        </p:spPr>
        <p:txBody>
          <a:bodyPr rot="0" vert="horz" wrap="square" lIns="91440" tIns="45720" rIns="91440" bIns="45720" anchor="t" anchorCtr="0">
            <a:noAutofit/>
          </a:bodyPr>
          <a:lstStyle/>
          <a:p>
            <a:pPr hangingPunct="0">
              <a:spcBef>
                <a:spcPts val="700"/>
              </a:spcBef>
            </a:pPr>
            <a:br>
              <a:rPr lang="en-GB" kern="0" dirty="0">
                <a:solidFill>
                  <a:srgbClr val="FFFFFF"/>
                </a:solidFill>
                <a:latin typeface="Arial"/>
                <a:ea typeface="Times New Roman"/>
              </a:rPr>
            </a:br>
            <a:r>
              <a:rPr lang="en-GB" kern="0" dirty="0">
                <a:solidFill>
                  <a:srgbClr val="FFFFFF"/>
                </a:solidFill>
                <a:latin typeface="Arial"/>
                <a:ea typeface="Times New Roman"/>
              </a:rPr>
              <a:t>HIAS Blended Learning Resource</a:t>
            </a:r>
            <a:endParaRPr lang="en-GB" b="1" kern="0" dirty="0">
              <a:solidFill>
                <a:srgbClr val="FFFFFF"/>
              </a:solidFill>
              <a:latin typeface="Arial"/>
              <a:ea typeface="Times New Roman"/>
            </a:endParaRPr>
          </a:p>
        </p:txBody>
      </p:sp>
    </p:spTree>
    <p:extLst>
      <p:ext uri="{BB962C8B-B14F-4D97-AF65-F5344CB8AC3E}">
        <p14:creationId xmlns:p14="http://schemas.microsoft.com/office/powerpoint/2010/main" val="128772143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Box 2">
            <a:extLst>
              <a:ext uri="{FF2B5EF4-FFF2-40B4-BE49-F238E27FC236}">
                <a16:creationId xmlns:a16="http://schemas.microsoft.com/office/drawing/2014/main" id="{7865E9A0-6519-4C34-A90D-9DC1AB003847}"/>
              </a:ext>
            </a:extLst>
          </p:cNvPr>
          <p:cNvSpPr txBox="1">
            <a:spLocks noChangeArrowheads="1"/>
          </p:cNvSpPr>
          <p:nvPr/>
        </p:nvSpPr>
        <p:spPr bwMode="auto">
          <a:xfrm>
            <a:off x="130206" y="506029"/>
            <a:ext cx="4248150" cy="351155"/>
          </a:xfrm>
          <a:prstGeom prst="rect">
            <a:avLst/>
          </a:prstGeom>
          <a:solidFill>
            <a:srgbClr val="1F3244"/>
          </a:solidFill>
          <a:ln w="9525">
            <a:noFill/>
            <a:miter lim="800000"/>
            <a:headEnd/>
            <a:tailEnd/>
          </a:ln>
        </p:spPr>
        <p:txBody>
          <a:bodyPr rot="0" vert="horz" wrap="square" lIns="91440" tIns="45720" rIns="91440" bIns="45720" anchor="t" anchorCtr="0">
            <a:noAutofit/>
          </a:bodyPr>
          <a:lstStyle/>
          <a:p>
            <a:pPr algn="ctr" hangingPunct="0">
              <a:spcBef>
                <a:spcPts val="700"/>
              </a:spcBef>
            </a:pPr>
            <a:r>
              <a:rPr lang="en-GB" kern="0" dirty="0">
                <a:solidFill>
                  <a:srgbClr val="FFFFFF"/>
                </a:solidFill>
                <a:latin typeface="Arial"/>
                <a:ea typeface="Times New Roman"/>
              </a:rPr>
              <a:t>HIAS Blended Learning Resource</a:t>
            </a:r>
            <a:endParaRPr lang="en-GB" b="1" kern="0" dirty="0">
              <a:solidFill>
                <a:srgbClr val="FFFFFF"/>
              </a:solidFill>
              <a:latin typeface="Arial"/>
              <a:ea typeface="Times New Roman"/>
            </a:endParaRPr>
          </a:p>
        </p:txBody>
      </p:sp>
      <p:pic>
        <p:nvPicPr>
          <p:cNvPr id="3" name="Picture 2">
            <a:extLst>
              <a:ext uri="{FF2B5EF4-FFF2-40B4-BE49-F238E27FC236}">
                <a16:creationId xmlns:a16="http://schemas.microsoft.com/office/drawing/2014/main" id="{FF8794BD-7A56-4ADD-AB22-E23ACB844076}"/>
              </a:ext>
            </a:extLst>
          </p:cNvPr>
          <p:cNvPicPr>
            <a:picLocks noChangeAspect="1"/>
          </p:cNvPicPr>
          <p:nvPr/>
        </p:nvPicPr>
        <p:blipFill>
          <a:blip r:embed="rId2"/>
          <a:stretch>
            <a:fillRect/>
          </a:stretch>
        </p:blipFill>
        <p:spPr>
          <a:xfrm>
            <a:off x="3904944" y="1142681"/>
            <a:ext cx="4382112" cy="4572638"/>
          </a:xfrm>
          <a:prstGeom prst="rect">
            <a:avLst/>
          </a:prstGeom>
        </p:spPr>
      </p:pic>
      <p:sp>
        <p:nvSpPr>
          <p:cNvPr id="4" name="TextBox 3">
            <a:extLst>
              <a:ext uri="{FF2B5EF4-FFF2-40B4-BE49-F238E27FC236}">
                <a16:creationId xmlns:a16="http://schemas.microsoft.com/office/drawing/2014/main" id="{AB8F265A-7D5C-42F1-84B4-D2C743825212}"/>
              </a:ext>
            </a:extLst>
          </p:cNvPr>
          <p:cNvSpPr txBox="1"/>
          <p:nvPr/>
        </p:nvSpPr>
        <p:spPr>
          <a:xfrm>
            <a:off x="3681876" y="5922740"/>
            <a:ext cx="6295604" cy="461665"/>
          </a:xfrm>
          <a:prstGeom prst="rect">
            <a:avLst/>
          </a:prstGeom>
          <a:noFill/>
        </p:spPr>
        <p:txBody>
          <a:bodyPr wrap="square" rtlCol="0">
            <a:spAutoFit/>
          </a:bodyPr>
          <a:lstStyle/>
          <a:p>
            <a:r>
              <a:rPr lang="en-GB" sz="1200" dirty="0"/>
              <a:t>1945 George </a:t>
            </a:r>
            <a:r>
              <a:rPr lang="en-GB" sz="1200" dirty="0" err="1"/>
              <a:t>Polya</a:t>
            </a:r>
            <a:r>
              <a:rPr lang="en-GB" sz="1200" dirty="0"/>
              <a:t> published  ‘How To Solve It’ 2nd ed., Princeton University Press, 1957, ISBN 0-691-08097-6.</a:t>
            </a:r>
          </a:p>
        </p:txBody>
      </p:sp>
    </p:spTree>
    <p:extLst>
      <p:ext uri="{BB962C8B-B14F-4D97-AF65-F5344CB8AC3E}">
        <p14:creationId xmlns:p14="http://schemas.microsoft.com/office/powerpoint/2010/main" val="399897107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4AB234-D801-4FC2-BB72-FAB9C8B21463}"/>
              </a:ext>
            </a:extLst>
          </p:cNvPr>
          <p:cNvSpPr>
            <a:spLocks noGrp="1"/>
          </p:cNvSpPr>
          <p:nvPr>
            <p:ph type="title"/>
          </p:nvPr>
        </p:nvSpPr>
        <p:spPr>
          <a:xfrm>
            <a:off x="1981200" y="836712"/>
            <a:ext cx="8229600" cy="580926"/>
          </a:xfrm>
        </p:spPr>
        <p:txBody>
          <a:bodyPr>
            <a:normAutofit/>
          </a:bodyPr>
          <a:lstStyle/>
          <a:p>
            <a:pPr algn="l"/>
            <a:r>
              <a:rPr lang="en-GB" sz="2800" b="1" dirty="0"/>
              <a:t>Maths focus: Halving quantities</a:t>
            </a:r>
          </a:p>
        </p:txBody>
      </p:sp>
      <p:sp>
        <p:nvSpPr>
          <p:cNvPr id="6" name="Text Box 2">
            <a:extLst>
              <a:ext uri="{FF2B5EF4-FFF2-40B4-BE49-F238E27FC236}">
                <a16:creationId xmlns:a16="http://schemas.microsoft.com/office/drawing/2014/main" id="{7865E9A0-6519-4C34-A90D-9DC1AB003847}"/>
              </a:ext>
            </a:extLst>
          </p:cNvPr>
          <p:cNvSpPr txBox="1">
            <a:spLocks noChangeArrowheads="1"/>
          </p:cNvSpPr>
          <p:nvPr/>
        </p:nvSpPr>
        <p:spPr bwMode="auto">
          <a:xfrm>
            <a:off x="1524000" y="1"/>
            <a:ext cx="4248150" cy="351155"/>
          </a:xfrm>
          <a:prstGeom prst="rect">
            <a:avLst/>
          </a:prstGeom>
          <a:solidFill>
            <a:srgbClr val="1F3244"/>
          </a:solidFill>
          <a:ln w="9525">
            <a:noFill/>
            <a:miter lim="800000"/>
            <a:headEnd/>
            <a:tailEnd/>
          </a:ln>
        </p:spPr>
        <p:txBody>
          <a:bodyPr rot="0" vert="horz" wrap="square" lIns="91440" tIns="45720" rIns="91440" bIns="45720" anchor="t" anchorCtr="0">
            <a:noAutofit/>
          </a:bodyPr>
          <a:lstStyle/>
          <a:p>
            <a:pPr algn="ctr" hangingPunct="0">
              <a:spcBef>
                <a:spcPts val="700"/>
              </a:spcBef>
            </a:pPr>
            <a:r>
              <a:rPr lang="en-GB" kern="0" dirty="0">
                <a:solidFill>
                  <a:srgbClr val="FFFFFF"/>
                </a:solidFill>
                <a:latin typeface="Arial"/>
                <a:ea typeface="Times New Roman"/>
              </a:rPr>
              <a:t>HIAS Blended Learning Resource</a:t>
            </a:r>
            <a:endParaRPr lang="en-GB" b="1" kern="0" dirty="0">
              <a:solidFill>
                <a:srgbClr val="FFFFFF"/>
              </a:solidFill>
              <a:latin typeface="Arial"/>
              <a:ea typeface="Times New Roman"/>
            </a:endParaRPr>
          </a:p>
        </p:txBody>
      </p:sp>
      <p:sp>
        <p:nvSpPr>
          <p:cNvPr id="10" name="TextBox 9">
            <a:extLst>
              <a:ext uri="{FF2B5EF4-FFF2-40B4-BE49-F238E27FC236}">
                <a16:creationId xmlns:a16="http://schemas.microsoft.com/office/drawing/2014/main" id="{2AB31DD9-8E2E-46DD-AF29-7B4D41EA3658}"/>
              </a:ext>
            </a:extLst>
          </p:cNvPr>
          <p:cNvSpPr txBox="1"/>
          <p:nvPr/>
        </p:nvSpPr>
        <p:spPr>
          <a:xfrm>
            <a:off x="1981200" y="1836891"/>
            <a:ext cx="8344237" cy="3970318"/>
          </a:xfrm>
          <a:prstGeom prst="rect">
            <a:avLst/>
          </a:prstGeom>
          <a:noFill/>
        </p:spPr>
        <p:txBody>
          <a:bodyPr wrap="square" rtlCol="0">
            <a:spAutoFit/>
          </a:bodyPr>
          <a:lstStyle/>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p:txBody>
      </p:sp>
      <p:pic>
        <p:nvPicPr>
          <p:cNvPr id="9" name="Picture 8">
            <a:extLst>
              <a:ext uri="{FF2B5EF4-FFF2-40B4-BE49-F238E27FC236}">
                <a16:creationId xmlns:a16="http://schemas.microsoft.com/office/drawing/2014/main" id="{A3CC2771-2C39-45A8-9837-29F5D4EA5300}"/>
              </a:ext>
            </a:extLst>
          </p:cNvPr>
          <p:cNvPicPr>
            <a:picLocks noChangeAspect="1"/>
          </p:cNvPicPr>
          <p:nvPr/>
        </p:nvPicPr>
        <p:blipFill>
          <a:blip r:embed="rId2"/>
          <a:stretch>
            <a:fillRect/>
          </a:stretch>
        </p:blipFill>
        <p:spPr>
          <a:xfrm>
            <a:off x="8239125" y="5130934"/>
            <a:ext cx="647700" cy="676275"/>
          </a:xfrm>
          <a:prstGeom prst="rect">
            <a:avLst/>
          </a:prstGeom>
        </p:spPr>
      </p:pic>
      <p:pic>
        <p:nvPicPr>
          <p:cNvPr id="4" name="Picture 3">
            <a:extLst>
              <a:ext uri="{FF2B5EF4-FFF2-40B4-BE49-F238E27FC236}">
                <a16:creationId xmlns:a16="http://schemas.microsoft.com/office/drawing/2014/main" id="{75FE2932-A8C9-4E36-BC47-114171EC8A46}"/>
              </a:ext>
            </a:extLst>
          </p:cNvPr>
          <p:cNvPicPr>
            <a:picLocks noChangeAspect="1"/>
          </p:cNvPicPr>
          <p:nvPr/>
        </p:nvPicPr>
        <p:blipFill>
          <a:blip r:embed="rId3"/>
          <a:stretch>
            <a:fillRect/>
          </a:stretch>
        </p:blipFill>
        <p:spPr>
          <a:xfrm>
            <a:off x="1524000" y="2172422"/>
            <a:ext cx="8115300" cy="2318657"/>
          </a:xfrm>
          <a:prstGeom prst="rect">
            <a:avLst/>
          </a:prstGeom>
          <a:ln w="3175">
            <a:solidFill>
              <a:schemeClr val="tx1"/>
            </a:solidFill>
          </a:ln>
        </p:spPr>
      </p:pic>
    </p:spTree>
    <p:extLst>
      <p:ext uri="{BB962C8B-B14F-4D97-AF65-F5344CB8AC3E}">
        <p14:creationId xmlns:p14="http://schemas.microsoft.com/office/powerpoint/2010/main" val="406199025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4AB234-D801-4FC2-BB72-FAB9C8B21463}"/>
              </a:ext>
            </a:extLst>
          </p:cNvPr>
          <p:cNvSpPr>
            <a:spLocks noGrp="1"/>
          </p:cNvSpPr>
          <p:nvPr>
            <p:ph type="title"/>
          </p:nvPr>
        </p:nvSpPr>
        <p:spPr>
          <a:xfrm>
            <a:off x="1050616" y="895018"/>
            <a:ext cx="4816110" cy="409461"/>
          </a:xfrm>
        </p:spPr>
        <p:txBody>
          <a:bodyPr>
            <a:normAutofit fontScale="90000"/>
          </a:bodyPr>
          <a:lstStyle/>
          <a:p>
            <a:pPr algn="l"/>
            <a:r>
              <a:rPr lang="en-GB" sz="2800" b="1" dirty="0"/>
              <a:t>Understand the problem</a:t>
            </a:r>
          </a:p>
        </p:txBody>
      </p:sp>
      <p:sp>
        <p:nvSpPr>
          <p:cNvPr id="7" name="Content Placeholder 6">
            <a:extLst>
              <a:ext uri="{FF2B5EF4-FFF2-40B4-BE49-F238E27FC236}">
                <a16:creationId xmlns:a16="http://schemas.microsoft.com/office/drawing/2014/main" id="{34170844-A6DB-4EF5-B64A-949EEFBE6AEA}"/>
              </a:ext>
            </a:extLst>
          </p:cNvPr>
          <p:cNvSpPr>
            <a:spLocks noGrp="1"/>
          </p:cNvSpPr>
          <p:nvPr>
            <p:ph idx="1"/>
          </p:nvPr>
        </p:nvSpPr>
        <p:spPr>
          <a:xfrm>
            <a:off x="5619337" y="1218892"/>
            <a:ext cx="6419850" cy="4142673"/>
          </a:xfrm>
          <a:prstGeom prst="rect">
            <a:avLst/>
          </a:prstGeom>
          <a:solidFill>
            <a:schemeClr val="bg2"/>
          </a:solidFill>
        </p:spPr>
        <p:txBody>
          <a:bodyPr wrap="square">
            <a:spAutoFit/>
          </a:bodyPr>
          <a:lstStyle/>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p:txBody>
      </p:sp>
      <p:sp>
        <p:nvSpPr>
          <p:cNvPr id="10" name="TextBox 9">
            <a:extLst>
              <a:ext uri="{FF2B5EF4-FFF2-40B4-BE49-F238E27FC236}">
                <a16:creationId xmlns:a16="http://schemas.microsoft.com/office/drawing/2014/main" id="{4354E2B1-015F-49CE-9770-4DDD36444C69}"/>
              </a:ext>
            </a:extLst>
          </p:cNvPr>
          <p:cNvSpPr txBox="1"/>
          <p:nvPr/>
        </p:nvSpPr>
        <p:spPr>
          <a:xfrm>
            <a:off x="343944" y="1649050"/>
            <a:ext cx="4976122" cy="3477875"/>
          </a:xfrm>
          <a:prstGeom prst="rect">
            <a:avLst/>
          </a:prstGeom>
          <a:solidFill>
            <a:schemeClr val="accent5">
              <a:lumMod val="20000"/>
              <a:lumOff val="80000"/>
            </a:schemeClr>
          </a:solidFill>
        </p:spPr>
        <p:txBody>
          <a:bodyPr wrap="square" rtlCol="0">
            <a:spAutoFit/>
          </a:bodyPr>
          <a:lstStyle/>
          <a:p>
            <a:r>
              <a:rPr lang="en-GB" sz="2000" i="1" dirty="0"/>
              <a:t>Halving is splitting something (the whole) into 2 equal parts.</a:t>
            </a:r>
          </a:p>
          <a:p>
            <a:endParaRPr lang="en-GB" sz="2000" i="1" dirty="0"/>
          </a:p>
          <a:p>
            <a:r>
              <a:rPr lang="en-GB" sz="2000" i="1" dirty="0"/>
              <a:t>A whole group is made up of 2 halves.</a:t>
            </a:r>
          </a:p>
          <a:p>
            <a:endParaRPr lang="en-GB" sz="2000" i="1" dirty="0"/>
          </a:p>
          <a:p>
            <a:r>
              <a:rPr lang="en-GB" sz="2000" i="1" dirty="0"/>
              <a:t>Both parts must be the same (equal in group size)</a:t>
            </a:r>
          </a:p>
          <a:p>
            <a:endParaRPr lang="en-GB" sz="2000" i="1" dirty="0"/>
          </a:p>
          <a:p>
            <a:endParaRPr lang="en-GB" sz="2000" i="1" dirty="0"/>
          </a:p>
          <a:p>
            <a:r>
              <a:rPr lang="en-GB" sz="2000" i="1" dirty="0"/>
              <a:t>This is like sharing an amount between two.</a:t>
            </a:r>
          </a:p>
        </p:txBody>
      </p:sp>
      <p:sp>
        <p:nvSpPr>
          <p:cNvPr id="11" name="Text Box 2">
            <a:extLst>
              <a:ext uri="{FF2B5EF4-FFF2-40B4-BE49-F238E27FC236}">
                <a16:creationId xmlns:a16="http://schemas.microsoft.com/office/drawing/2014/main" id="{712F957F-6A38-42C6-B2CC-C148604EF375}"/>
              </a:ext>
            </a:extLst>
          </p:cNvPr>
          <p:cNvSpPr txBox="1">
            <a:spLocks noChangeArrowheads="1"/>
          </p:cNvSpPr>
          <p:nvPr/>
        </p:nvSpPr>
        <p:spPr bwMode="auto">
          <a:xfrm>
            <a:off x="1676400" y="152401"/>
            <a:ext cx="4248150" cy="351155"/>
          </a:xfrm>
          <a:prstGeom prst="rect">
            <a:avLst/>
          </a:prstGeom>
          <a:solidFill>
            <a:srgbClr val="1F3244"/>
          </a:solidFill>
          <a:ln w="9525">
            <a:noFill/>
            <a:miter lim="800000"/>
            <a:headEnd/>
            <a:tailEnd/>
          </a:ln>
        </p:spPr>
        <p:txBody>
          <a:bodyPr rot="0" vert="horz" wrap="square" lIns="91440" tIns="45720" rIns="91440" bIns="45720" anchor="t" anchorCtr="0">
            <a:noAutofit/>
          </a:bodyPr>
          <a:lstStyle/>
          <a:p>
            <a:pPr algn="ctr" hangingPunct="0">
              <a:spcBef>
                <a:spcPts val="700"/>
              </a:spcBef>
            </a:pPr>
            <a:r>
              <a:rPr lang="en-GB" kern="0" dirty="0">
                <a:solidFill>
                  <a:srgbClr val="FFFFFF"/>
                </a:solidFill>
                <a:latin typeface="Arial"/>
                <a:ea typeface="Times New Roman"/>
              </a:rPr>
              <a:t>HIAS Blended Learning Resource</a:t>
            </a:r>
            <a:endParaRPr lang="en-GB" b="1" kern="0" dirty="0">
              <a:solidFill>
                <a:srgbClr val="FFFFFF"/>
              </a:solidFill>
              <a:latin typeface="Arial"/>
              <a:ea typeface="Times New Roman"/>
            </a:endParaRPr>
          </a:p>
        </p:txBody>
      </p:sp>
      <p:pic>
        <p:nvPicPr>
          <p:cNvPr id="8" name="Picture 7">
            <a:extLst>
              <a:ext uri="{FF2B5EF4-FFF2-40B4-BE49-F238E27FC236}">
                <a16:creationId xmlns:a16="http://schemas.microsoft.com/office/drawing/2014/main" id="{E2B5824E-FC2D-4D8F-9099-55B1EDC5D8C9}"/>
              </a:ext>
            </a:extLst>
          </p:cNvPr>
          <p:cNvPicPr>
            <a:picLocks noChangeAspect="1"/>
          </p:cNvPicPr>
          <p:nvPr/>
        </p:nvPicPr>
        <p:blipFill>
          <a:blip r:embed="rId2"/>
          <a:stretch>
            <a:fillRect/>
          </a:stretch>
        </p:blipFill>
        <p:spPr>
          <a:xfrm>
            <a:off x="10059893" y="4071435"/>
            <a:ext cx="647700" cy="676275"/>
          </a:xfrm>
          <a:prstGeom prst="rect">
            <a:avLst/>
          </a:prstGeom>
        </p:spPr>
      </p:pic>
      <p:pic>
        <p:nvPicPr>
          <p:cNvPr id="13" name="Picture 12">
            <a:extLst>
              <a:ext uri="{FF2B5EF4-FFF2-40B4-BE49-F238E27FC236}">
                <a16:creationId xmlns:a16="http://schemas.microsoft.com/office/drawing/2014/main" id="{CE54FFA4-F45D-40BE-8E07-2EB5662BBDED}"/>
              </a:ext>
            </a:extLst>
          </p:cNvPr>
          <p:cNvPicPr>
            <a:picLocks noChangeAspect="1"/>
          </p:cNvPicPr>
          <p:nvPr/>
        </p:nvPicPr>
        <p:blipFill>
          <a:blip r:embed="rId3"/>
          <a:stretch>
            <a:fillRect/>
          </a:stretch>
        </p:blipFill>
        <p:spPr>
          <a:xfrm>
            <a:off x="5764615" y="2145088"/>
            <a:ext cx="5463724" cy="1561064"/>
          </a:xfrm>
          <a:prstGeom prst="rect">
            <a:avLst/>
          </a:prstGeom>
        </p:spPr>
      </p:pic>
    </p:spTree>
    <p:extLst>
      <p:ext uri="{BB962C8B-B14F-4D97-AF65-F5344CB8AC3E}">
        <p14:creationId xmlns:p14="http://schemas.microsoft.com/office/powerpoint/2010/main" val="56460973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4AB234-D801-4FC2-BB72-FAB9C8B21463}"/>
              </a:ext>
            </a:extLst>
          </p:cNvPr>
          <p:cNvSpPr>
            <a:spLocks noGrp="1"/>
          </p:cNvSpPr>
          <p:nvPr>
            <p:ph type="title"/>
          </p:nvPr>
        </p:nvSpPr>
        <p:spPr>
          <a:xfrm>
            <a:off x="833479" y="844804"/>
            <a:ext cx="8229600" cy="580926"/>
          </a:xfrm>
        </p:spPr>
        <p:txBody>
          <a:bodyPr>
            <a:normAutofit/>
          </a:bodyPr>
          <a:lstStyle/>
          <a:p>
            <a:pPr algn="l"/>
            <a:r>
              <a:rPr lang="en-GB" sz="2800" b="1" dirty="0"/>
              <a:t>Make a Plan</a:t>
            </a:r>
          </a:p>
        </p:txBody>
      </p:sp>
      <p:sp>
        <p:nvSpPr>
          <p:cNvPr id="3" name="TextBox 2">
            <a:extLst>
              <a:ext uri="{FF2B5EF4-FFF2-40B4-BE49-F238E27FC236}">
                <a16:creationId xmlns:a16="http://schemas.microsoft.com/office/drawing/2014/main" id="{C108D53A-CBF5-4B0E-8282-15120F8F0D36}"/>
              </a:ext>
            </a:extLst>
          </p:cNvPr>
          <p:cNvSpPr txBox="1"/>
          <p:nvPr/>
        </p:nvSpPr>
        <p:spPr>
          <a:xfrm>
            <a:off x="227925" y="1996060"/>
            <a:ext cx="4879330" cy="3139321"/>
          </a:xfrm>
          <a:prstGeom prst="rect">
            <a:avLst/>
          </a:prstGeom>
          <a:solidFill>
            <a:schemeClr val="accent5">
              <a:lumMod val="20000"/>
              <a:lumOff val="80000"/>
            </a:schemeClr>
          </a:solidFill>
        </p:spPr>
        <p:txBody>
          <a:bodyPr wrap="square" rtlCol="0">
            <a:spAutoFit/>
          </a:bodyPr>
          <a:lstStyle/>
          <a:p>
            <a:r>
              <a:rPr lang="en-GB" b="1" dirty="0"/>
              <a:t>Step 1: Count how many sheep there are and represent using counters and placing them in a line to count carefully.</a:t>
            </a:r>
          </a:p>
          <a:p>
            <a:endParaRPr lang="en-GB" b="1" dirty="0">
              <a:cs typeface="Times New Roman" panose="02020603050405020304" pitchFamily="18" charset="0"/>
            </a:endParaRPr>
          </a:p>
          <a:p>
            <a:endParaRPr lang="en-GB" dirty="0">
              <a:cs typeface="Times New Roman" panose="02020603050405020304" pitchFamily="18" charset="0"/>
            </a:endParaRPr>
          </a:p>
          <a:p>
            <a:r>
              <a:rPr lang="en-GB" b="1" dirty="0">
                <a:cs typeface="Times New Roman" panose="02020603050405020304" pitchFamily="18" charset="0"/>
              </a:rPr>
              <a:t>Step 2: Share the sheep into 2 equal groups, 1 at a time until there are none left.</a:t>
            </a:r>
            <a:endParaRPr lang="en-GB" dirty="0">
              <a:cs typeface="Times New Roman" panose="02020603050405020304" pitchFamily="18" charset="0"/>
            </a:endParaRPr>
          </a:p>
          <a:p>
            <a:endParaRPr lang="en-GB" dirty="0">
              <a:cs typeface="Times New Roman" panose="02020603050405020304" pitchFamily="18" charset="0"/>
            </a:endParaRPr>
          </a:p>
          <a:p>
            <a:r>
              <a:rPr lang="en-GB" b="1" dirty="0">
                <a:cs typeface="Times New Roman" panose="02020603050405020304" pitchFamily="18" charset="0"/>
              </a:rPr>
              <a:t>Step 3: Count how many sheep are in 1 group. This is 1 of the halves.</a:t>
            </a:r>
            <a:endParaRPr lang="en-GB" dirty="0">
              <a:cs typeface="Times New Roman" panose="02020603050405020304" pitchFamily="18" charset="0"/>
            </a:endParaRPr>
          </a:p>
          <a:p>
            <a:endParaRPr lang="en-GB" b="1" dirty="0">
              <a:cs typeface="Times New Roman" panose="02020603050405020304" pitchFamily="18" charset="0"/>
            </a:endParaRPr>
          </a:p>
        </p:txBody>
      </p:sp>
      <p:sp>
        <p:nvSpPr>
          <p:cNvPr id="7" name="Text Box 2">
            <a:extLst>
              <a:ext uri="{FF2B5EF4-FFF2-40B4-BE49-F238E27FC236}">
                <a16:creationId xmlns:a16="http://schemas.microsoft.com/office/drawing/2014/main" id="{7E2E1DF6-EBEE-4FA9-AD9A-6A698225B309}"/>
              </a:ext>
            </a:extLst>
          </p:cNvPr>
          <p:cNvSpPr txBox="1">
            <a:spLocks noChangeArrowheads="1"/>
          </p:cNvSpPr>
          <p:nvPr/>
        </p:nvSpPr>
        <p:spPr bwMode="auto">
          <a:xfrm>
            <a:off x="1524000" y="1"/>
            <a:ext cx="4248150" cy="351155"/>
          </a:xfrm>
          <a:prstGeom prst="rect">
            <a:avLst/>
          </a:prstGeom>
          <a:solidFill>
            <a:srgbClr val="1F3244"/>
          </a:solidFill>
          <a:ln w="9525">
            <a:noFill/>
            <a:miter lim="800000"/>
            <a:headEnd/>
            <a:tailEnd/>
          </a:ln>
        </p:spPr>
        <p:txBody>
          <a:bodyPr rot="0" vert="horz" wrap="square" lIns="91440" tIns="45720" rIns="91440" bIns="45720" anchor="t" anchorCtr="0">
            <a:noAutofit/>
          </a:bodyPr>
          <a:lstStyle/>
          <a:p>
            <a:pPr algn="ctr" hangingPunct="0">
              <a:spcBef>
                <a:spcPts val="700"/>
              </a:spcBef>
            </a:pPr>
            <a:r>
              <a:rPr lang="en-GB" kern="0" dirty="0">
                <a:solidFill>
                  <a:srgbClr val="FFFFFF"/>
                </a:solidFill>
                <a:latin typeface="Arial"/>
                <a:ea typeface="Times New Roman"/>
              </a:rPr>
              <a:t>HIAS Blended Learning Resource</a:t>
            </a:r>
            <a:endParaRPr lang="en-GB" b="1" kern="0" dirty="0">
              <a:solidFill>
                <a:srgbClr val="FFFFFF"/>
              </a:solidFill>
              <a:latin typeface="Arial"/>
              <a:ea typeface="Times New Roman"/>
            </a:endParaRPr>
          </a:p>
        </p:txBody>
      </p:sp>
      <p:sp>
        <p:nvSpPr>
          <p:cNvPr id="8" name="Content Placeholder 6">
            <a:extLst>
              <a:ext uri="{FF2B5EF4-FFF2-40B4-BE49-F238E27FC236}">
                <a16:creationId xmlns:a16="http://schemas.microsoft.com/office/drawing/2014/main" id="{C14DEFC3-0C95-497B-AFFA-CBC417195164}"/>
              </a:ext>
            </a:extLst>
          </p:cNvPr>
          <p:cNvSpPr>
            <a:spLocks noGrp="1"/>
          </p:cNvSpPr>
          <p:nvPr>
            <p:ph idx="1"/>
          </p:nvPr>
        </p:nvSpPr>
        <p:spPr>
          <a:xfrm>
            <a:off x="5464697" y="1425730"/>
            <a:ext cx="6419850" cy="4142673"/>
          </a:xfrm>
          <a:prstGeom prst="rect">
            <a:avLst/>
          </a:prstGeom>
          <a:solidFill>
            <a:schemeClr val="bg2"/>
          </a:solidFill>
        </p:spPr>
        <p:txBody>
          <a:bodyPr wrap="square">
            <a:spAutoFit/>
          </a:bodyPr>
          <a:lstStyle/>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p:txBody>
      </p:sp>
      <p:pic>
        <p:nvPicPr>
          <p:cNvPr id="10" name="Picture 9">
            <a:extLst>
              <a:ext uri="{FF2B5EF4-FFF2-40B4-BE49-F238E27FC236}">
                <a16:creationId xmlns:a16="http://schemas.microsoft.com/office/drawing/2014/main" id="{0039AC5F-094B-4DD3-B0EC-1F725885CE98}"/>
              </a:ext>
            </a:extLst>
          </p:cNvPr>
          <p:cNvPicPr>
            <a:picLocks noChangeAspect="1"/>
          </p:cNvPicPr>
          <p:nvPr/>
        </p:nvPicPr>
        <p:blipFill>
          <a:blip r:embed="rId2"/>
          <a:stretch>
            <a:fillRect/>
          </a:stretch>
        </p:blipFill>
        <p:spPr>
          <a:xfrm>
            <a:off x="9925306" y="4459106"/>
            <a:ext cx="647700" cy="676275"/>
          </a:xfrm>
          <a:prstGeom prst="rect">
            <a:avLst/>
          </a:prstGeom>
        </p:spPr>
      </p:pic>
      <p:pic>
        <p:nvPicPr>
          <p:cNvPr id="9" name="Picture 8">
            <a:extLst>
              <a:ext uri="{FF2B5EF4-FFF2-40B4-BE49-F238E27FC236}">
                <a16:creationId xmlns:a16="http://schemas.microsoft.com/office/drawing/2014/main" id="{EAFAF0EA-809C-400E-B3D3-1DCAC4451F3B}"/>
              </a:ext>
            </a:extLst>
          </p:cNvPr>
          <p:cNvPicPr>
            <a:picLocks noChangeAspect="1"/>
          </p:cNvPicPr>
          <p:nvPr/>
        </p:nvPicPr>
        <p:blipFill>
          <a:blip r:embed="rId3"/>
          <a:stretch>
            <a:fillRect/>
          </a:stretch>
        </p:blipFill>
        <p:spPr>
          <a:xfrm>
            <a:off x="6005747" y="2177036"/>
            <a:ext cx="5739843" cy="1639955"/>
          </a:xfrm>
          <a:prstGeom prst="rect">
            <a:avLst/>
          </a:prstGeom>
        </p:spPr>
      </p:pic>
    </p:spTree>
    <p:extLst>
      <p:ext uri="{BB962C8B-B14F-4D97-AF65-F5344CB8AC3E}">
        <p14:creationId xmlns:p14="http://schemas.microsoft.com/office/powerpoint/2010/main" val="248352772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 name="TextBox 39">
            <a:extLst>
              <a:ext uri="{FF2B5EF4-FFF2-40B4-BE49-F238E27FC236}">
                <a16:creationId xmlns:a16="http://schemas.microsoft.com/office/drawing/2014/main" id="{6FCDF0CD-75C2-4A52-B4B8-2BBC48C8ADD2}"/>
              </a:ext>
            </a:extLst>
          </p:cNvPr>
          <p:cNvSpPr txBox="1"/>
          <p:nvPr/>
        </p:nvSpPr>
        <p:spPr>
          <a:xfrm>
            <a:off x="5056998" y="3944645"/>
            <a:ext cx="6012382" cy="1754326"/>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r>
              <a:rPr lang="en-GB" dirty="0"/>
              <a:t>10 is the whole</a:t>
            </a:r>
          </a:p>
          <a:p>
            <a:r>
              <a:rPr lang="en-GB" dirty="0"/>
              <a:t>By splitting into 2 EQUAL groups I split it into 2 halves.</a:t>
            </a:r>
          </a:p>
          <a:p>
            <a:endParaRPr lang="en-GB" dirty="0"/>
          </a:p>
          <a:p>
            <a:r>
              <a:rPr lang="en-GB" dirty="0"/>
              <a:t>5 is a part (one half)</a:t>
            </a:r>
          </a:p>
          <a:p>
            <a:r>
              <a:rPr lang="en-GB" dirty="0"/>
              <a:t>5 is a part (one half)</a:t>
            </a:r>
          </a:p>
          <a:p>
            <a:endParaRPr lang="en-GB" dirty="0"/>
          </a:p>
        </p:txBody>
      </p:sp>
      <p:graphicFrame>
        <p:nvGraphicFramePr>
          <p:cNvPr id="12" name="Table 13">
            <a:extLst>
              <a:ext uri="{FF2B5EF4-FFF2-40B4-BE49-F238E27FC236}">
                <a16:creationId xmlns:a16="http://schemas.microsoft.com/office/drawing/2014/main" id="{FD52C5E5-5ED0-44CC-8C85-87590A6E450B}"/>
              </a:ext>
            </a:extLst>
          </p:cNvPr>
          <p:cNvGraphicFramePr>
            <a:graphicFrameLocks noGrp="1"/>
          </p:cNvGraphicFramePr>
          <p:nvPr>
            <p:extLst>
              <p:ext uri="{D42A27DB-BD31-4B8C-83A1-F6EECF244321}">
                <p14:modId xmlns:p14="http://schemas.microsoft.com/office/powerpoint/2010/main" val="4116633483"/>
              </p:ext>
            </p:extLst>
          </p:nvPr>
        </p:nvGraphicFramePr>
        <p:xfrm>
          <a:off x="3804973" y="3356852"/>
          <a:ext cx="8128000" cy="370840"/>
        </p:xfrm>
        <a:graphic>
          <a:graphicData uri="http://schemas.openxmlformats.org/drawingml/2006/table">
            <a:tbl>
              <a:tblPr firstRow="1" bandRow="1">
                <a:tableStyleId>{5C22544A-7EE6-4342-B048-85BDC9FD1C3A}</a:tableStyleId>
              </a:tblPr>
              <a:tblGrid>
                <a:gridCol w="812800">
                  <a:extLst>
                    <a:ext uri="{9D8B030D-6E8A-4147-A177-3AD203B41FA5}">
                      <a16:colId xmlns:a16="http://schemas.microsoft.com/office/drawing/2014/main" val="2993143272"/>
                    </a:ext>
                  </a:extLst>
                </a:gridCol>
                <a:gridCol w="812800">
                  <a:extLst>
                    <a:ext uri="{9D8B030D-6E8A-4147-A177-3AD203B41FA5}">
                      <a16:colId xmlns:a16="http://schemas.microsoft.com/office/drawing/2014/main" val="2211988285"/>
                    </a:ext>
                  </a:extLst>
                </a:gridCol>
                <a:gridCol w="812800">
                  <a:extLst>
                    <a:ext uri="{9D8B030D-6E8A-4147-A177-3AD203B41FA5}">
                      <a16:colId xmlns:a16="http://schemas.microsoft.com/office/drawing/2014/main" val="2964707208"/>
                    </a:ext>
                  </a:extLst>
                </a:gridCol>
                <a:gridCol w="812800">
                  <a:extLst>
                    <a:ext uri="{9D8B030D-6E8A-4147-A177-3AD203B41FA5}">
                      <a16:colId xmlns:a16="http://schemas.microsoft.com/office/drawing/2014/main" val="224709750"/>
                    </a:ext>
                  </a:extLst>
                </a:gridCol>
                <a:gridCol w="812800">
                  <a:extLst>
                    <a:ext uri="{9D8B030D-6E8A-4147-A177-3AD203B41FA5}">
                      <a16:colId xmlns:a16="http://schemas.microsoft.com/office/drawing/2014/main" val="2017966773"/>
                    </a:ext>
                  </a:extLst>
                </a:gridCol>
                <a:gridCol w="812800">
                  <a:extLst>
                    <a:ext uri="{9D8B030D-6E8A-4147-A177-3AD203B41FA5}">
                      <a16:colId xmlns:a16="http://schemas.microsoft.com/office/drawing/2014/main" val="2307369213"/>
                    </a:ext>
                  </a:extLst>
                </a:gridCol>
                <a:gridCol w="812800">
                  <a:extLst>
                    <a:ext uri="{9D8B030D-6E8A-4147-A177-3AD203B41FA5}">
                      <a16:colId xmlns:a16="http://schemas.microsoft.com/office/drawing/2014/main" val="4034147239"/>
                    </a:ext>
                  </a:extLst>
                </a:gridCol>
                <a:gridCol w="812800">
                  <a:extLst>
                    <a:ext uri="{9D8B030D-6E8A-4147-A177-3AD203B41FA5}">
                      <a16:colId xmlns:a16="http://schemas.microsoft.com/office/drawing/2014/main" val="1508259832"/>
                    </a:ext>
                  </a:extLst>
                </a:gridCol>
                <a:gridCol w="812800">
                  <a:extLst>
                    <a:ext uri="{9D8B030D-6E8A-4147-A177-3AD203B41FA5}">
                      <a16:colId xmlns:a16="http://schemas.microsoft.com/office/drawing/2014/main" val="563819240"/>
                    </a:ext>
                  </a:extLst>
                </a:gridCol>
                <a:gridCol w="812800">
                  <a:extLst>
                    <a:ext uri="{9D8B030D-6E8A-4147-A177-3AD203B41FA5}">
                      <a16:colId xmlns:a16="http://schemas.microsoft.com/office/drawing/2014/main" val="2050217521"/>
                    </a:ext>
                  </a:extLst>
                </a:gridCol>
              </a:tblGrid>
              <a:tr h="370840">
                <a:tc>
                  <a:txBody>
                    <a:bodyPr/>
                    <a:lstStyle/>
                    <a:p>
                      <a:pPr algn="ctr"/>
                      <a:r>
                        <a:rPr lang="en-GB" dirty="0"/>
                        <a:t>1</a:t>
                      </a:r>
                    </a:p>
                  </a:txBody>
                  <a:tcPr/>
                </a:tc>
                <a:tc>
                  <a:txBody>
                    <a:bodyPr/>
                    <a:lstStyle/>
                    <a:p>
                      <a:pPr algn="ctr"/>
                      <a:r>
                        <a:rPr lang="en-GB" dirty="0"/>
                        <a:t>2</a:t>
                      </a:r>
                    </a:p>
                  </a:txBody>
                  <a:tcPr/>
                </a:tc>
                <a:tc>
                  <a:txBody>
                    <a:bodyPr/>
                    <a:lstStyle/>
                    <a:p>
                      <a:pPr algn="ctr"/>
                      <a:r>
                        <a:rPr lang="en-GB" dirty="0"/>
                        <a:t>3</a:t>
                      </a:r>
                    </a:p>
                  </a:txBody>
                  <a:tcPr/>
                </a:tc>
                <a:tc>
                  <a:txBody>
                    <a:bodyPr/>
                    <a:lstStyle/>
                    <a:p>
                      <a:pPr algn="ctr"/>
                      <a:r>
                        <a:rPr lang="en-GB" dirty="0"/>
                        <a:t>4</a:t>
                      </a:r>
                    </a:p>
                  </a:txBody>
                  <a:tcPr/>
                </a:tc>
                <a:tc>
                  <a:txBody>
                    <a:bodyPr/>
                    <a:lstStyle/>
                    <a:p>
                      <a:pPr algn="ctr"/>
                      <a:r>
                        <a:rPr lang="en-GB" dirty="0"/>
                        <a:t>5</a:t>
                      </a:r>
                    </a:p>
                  </a:txBody>
                  <a:tcPr/>
                </a:tc>
                <a:tc>
                  <a:txBody>
                    <a:bodyPr/>
                    <a:lstStyle/>
                    <a:p>
                      <a:pPr algn="ctr"/>
                      <a:r>
                        <a:rPr lang="en-GB" dirty="0"/>
                        <a:t>6</a:t>
                      </a:r>
                    </a:p>
                  </a:txBody>
                  <a:tcPr/>
                </a:tc>
                <a:tc>
                  <a:txBody>
                    <a:bodyPr/>
                    <a:lstStyle/>
                    <a:p>
                      <a:pPr algn="ctr"/>
                      <a:r>
                        <a:rPr lang="en-GB" dirty="0"/>
                        <a:t>7</a:t>
                      </a:r>
                    </a:p>
                  </a:txBody>
                  <a:tcPr/>
                </a:tc>
                <a:tc>
                  <a:txBody>
                    <a:bodyPr/>
                    <a:lstStyle/>
                    <a:p>
                      <a:pPr algn="ctr"/>
                      <a:r>
                        <a:rPr lang="en-GB" dirty="0"/>
                        <a:t>8</a:t>
                      </a:r>
                    </a:p>
                  </a:txBody>
                  <a:tcPr/>
                </a:tc>
                <a:tc>
                  <a:txBody>
                    <a:bodyPr/>
                    <a:lstStyle/>
                    <a:p>
                      <a:pPr algn="ctr"/>
                      <a:r>
                        <a:rPr lang="en-GB" dirty="0"/>
                        <a:t>9</a:t>
                      </a:r>
                    </a:p>
                  </a:txBody>
                  <a:tcPr/>
                </a:tc>
                <a:tc>
                  <a:txBody>
                    <a:bodyPr/>
                    <a:lstStyle/>
                    <a:p>
                      <a:pPr algn="ctr"/>
                      <a:r>
                        <a:rPr lang="en-GB" dirty="0"/>
                        <a:t>10</a:t>
                      </a:r>
                    </a:p>
                  </a:txBody>
                  <a:tcPr/>
                </a:tc>
                <a:extLst>
                  <a:ext uri="{0D108BD9-81ED-4DB2-BD59-A6C34878D82A}">
                    <a16:rowId xmlns:a16="http://schemas.microsoft.com/office/drawing/2014/main" val="876240160"/>
                  </a:ext>
                </a:extLst>
              </a:tr>
            </a:tbl>
          </a:graphicData>
        </a:graphic>
      </p:graphicFrame>
      <p:pic>
        <p:nvPicPr>
          <p:cNvPr id="34" name="Picture 33">
            <a:extLst>
              <a:ext uri="{FF2B5EF4-FFF2-40B4-BE49-F238E27FC236}">
                <a16:creationId xmlns:a16="http://schemas.microsoft.com/office/drawing/2014/main" id="{A9421062-3CB4-4E72-83B7-FC964E79831E}"/>
              </a:ext>
            </a:extLst>
          </p:cNvPr>
          <p:cNvPicPr>
            <a:picLocks noChangeAspect="1"/>
          </p:cNvPicPr>
          <p:nvPr/>
        </p:nvPicPr>
        <p:blipFill>
          <a:blip r:embed="rId2"/>
          <a:stretch>
            <a:fillRect/>
          </a:stretch>
        </p:blipFill>
        <p:spPr>
          <a:xfrm>
            <a:off x="4728462" y="2727531"/>
            <a:ext cx="657072" cy="547560"/>
          </a:xfrm>
          <a:prstGeom prst="rect">
            <a:avLst/>
          </a:prstGeom>
        </p:spPr>
      </p:pic>
      <p:pic>
        <p:nvPicPr>
          <p:cNvPr id="35" name="Picture 34">
            <a:extLst>
              <a:ext uri="{FF2B5EF4-FFF2-40B4-BE49-F238E27FC236}">
                <a16:creationId xmlns:a16="http://schemas.microsoft.com/office/drawing/2014/main" id="{778AEBA5-A631-4702-BCDB-EFE80A3149A5}"/>
              </a:ext>
            </a:extLst>
          </p:cNvPr>
          <p:cNvPicPr>
            <a:picLocks noChangeAspect="1"/>
          </p:cNvPicPr>
          <p:nvPr/>
        </p:nvPicPr>
        <p:blipFill>
          <a:blip r:embed="rId2"/>
          <a:stretch>
            <a:fillRect/>
          </a:stretch>
        </p:blipFill>
        <p:spPr>
          <a:xfrm>
            <a:off x="3884569" y="2727531"/>
            <a:ext cx="657072" cy="547560"/>
          </a:xfrm>
          <a:prstGeom prst="rect">
            <a:avLst/>
          </a:prstGeom>
        </p:spPr>
      </p:pic>
      <p:pic>
        <p:nvPicPr>
          <p:cNvPr id="39" name="Picture 38">
            <a:extLst>
              <a:ext uri="{FF2B5EF4-FFF2-40B4-BE49-F238E27FC236}">
                <a16:creationId xmlns:a16="http://schemas.microsoft.com/office/drawing/2014/main" id="{D432C998-6058-4594-8290-6DF5FE959F63}"/>
              </a:ext>
            </a:extLst>
          </p:cNvPr>
          <p:cNvPicPr>
            <a:picLocks noChangeAspect="1"/>
          </p:cNvPicPr>
          <p:nvPr/>
        </p:nvPicPr>
        <p:blipFill>
          <a:blip r:embed="rId2"/>
          <a:stretch>
            <a:fillRect/>
          </a:stretch>
        </p:blipFill>
        <p:spPr>
          <a:xfrm>
            <a:off x="5443824" y="2727531"/>
            <a:ext cx="657072" cy="547560"/>
          </a:xfrm>
          <a:prstGeom prst="rect">
            <a:avLst/>
          </a:prstGeom>
        </p:spPr>
      </p:pic>
      <p:pic>
        <p:nvPicPr>
          <p:cNvPr id="41" name="Picture 40">
            <a:extLst>
              <a:ext uri="{FF2B5EF4-FFF2-40B4-BE49-F238E27FC236}">
                <a16:creationId xmlns:a16="http://schemas.microsoft.com/office/drawing/2014/main" id="{08CD6AB0-57A2-4F03-AE17-0CA51BAF74C2}"/>
              </a:ext>
            </a:extLst>
          </p:cNvPr>
          <p:cNvPicPr>
            <a:picLocks noChangeAspect="1"/>
          </p:cNvPicPr>
          <p:nvPr/>
        </p:nvPicPr>
        <p:blipFill>
          <a:blip r:embed="rId2"/>
          <a:stretch>
            <a:fillRect/>
          </a:stretch>
        </p:blipFill>
        <p:spPr>
          <a:xfrm>
            <a:off x="6290212" y="2744493"/>
            <a:ext cx="657072" cy="547560"/>
          </a:xfrm>
          <a:prstGeom prst="rect">
            <a:avLst/>
          </a:prstGeom>
        </p:spPr>
      </p:pic>
      <p:pic>
        <p:nvPicPr>
          <p:cNvPr id="42" name="Picture 41">
            <a:extLst>
              <a:ext uri="{FF2B5EF4-FFF2-40B4-BE49-F238E27FC236}">
                <a16:creationId xmlns:a16="http://schemas.microsoft.com/office/drawing/2014/main" id="{E19BE675-E263-408A-AA94-3BF55604B4B5}"/>
              </a:ext>
            </a:extLst>
          </p:cNvPr>
          <p:cNvPicPr>
            <a:picLocks noChangeAspect="1"/>
          </p:cNvPicPr>
          <p:nvPr/>
        </p:nvPicPr>
        <p:blipFill>
          <a:blip r:embed="rId2"/>
          <a:stretch>
            <a:fillRect/>
          </a:stretch>
        </p:blipFill>
        <p:spPr>
          <a:xfrm>
            <a:off x="7134105" y="2744493"/>
            <a:ext cx="657072" cy="547560"/>
          </a:xfrm>
          <a:prstGeom prst="rect">
            <a:avLst/>
          </a:prstGeom>
        </p:spPr>
      </p:pic>
      <p:pic>
        <p:nvPicPr>
          <p:cNvPr id="46" name="Picture 45">
            <a:extLst>
              <a:ext uri="{FF2B5EF4-FFF2-40B4-BE49-F238E27FC236}">
                <a16:creationId xmlns:a16="http://schemas.microsoft.com/office/drawing/2014/main" id="{0B25A6B0-7FE3-4961-A6B6-96783F3F4764}"/>
              </a:ext>
            </a:extLst>
          </p:cNvPr>
          <p:cNvPicPr>
            <a:picLocks noChangeAspect="1"/>
          </p:cNvPicPr>
          <p:nvPr/>
        </p:nvPicPr>
        <p:blipFill>
          <a:blip r:embed="rId2"/>
          <a:stretch>
            <a:fillRect/>
          </a:stretch>
        </p:blipFill>
        <p:spPr>
          <a:xfrm>
            <a:off x="8756576" y="2744493"/>
            <a:ext cx="657072" cy="547560"/>
          </a:xfrm>
          <a:prstGeom prst="rect">
            <a:avLst/>
          </a:prstGeom>
        </p:spPr>
      </p:pic>
      <p:pic>
        <p:nvPicPr>
          <p:cNvPr id="47" name="Picture 46">
            <a:extLst>
              <a:ext uri="{FF2B5EF4-FFF2-40B4-BE49-F238E27FC236}">
                <a16:creationId xmlns:a16="http://schemas.microsoft.com/office/drawing/2014/main" id="{DA4F6032-7D18-423A-A885-3DF65AFBD0C7}"/>
              </a:ext>
            </a:extLst>
          </p:cNvPr>
          <p:cNvPicPr>
            <a:picLocks noChangeAspect="1"/>
          </p:cNvPicPr>
          <p:nvPr/>
        </p:nvPicPr>
        <p:blipFill>
          <a:blip r:embed="rId2"/>
          <a:stretch>
            <a:fillRect/>
          </a:stretch>
        </p:blipFill>
        <p:spPr>
          <a:xfrm>
            <a:off x="7912683" y="2744493"/>
            <a:ext cx="657072" cy="547560"/>
          </a:xfrm>
          <a:prstGeom prst="rect">
            <a:avLst/>
          </a:prstGeom>
        </p:spPr>
      </p:pic>
      <p:pic>
        <p:nvPicPr>
          <p:cNvPr id="48" name="Picture 47">
            <a:extLst>
              <a:ext uri="{FF2B5EF4-FFF2-40B4-BE49-F238E27FC236}">
                <a16:creationId xmlns:a16="http://schemas.microsoft.com/office/drawing/2014/main" id="{11BF96A7-3834-4594-86CC-2CE87E8D0321}"/>
              </a:ext>
            </a:extLst>
          </p:cNvPr>
          <p:cNvPicPr>
            <a:picLocks noChangeAspect="1"/>
          </p:cNvPicPr>
          <p:nvPr/>
        </p:nvPicPr>
        <p:blipFill>
          <a:blip r:embed="rId2"/>
          <a:stretch>
            <a:fillRect/>
          </a:stretch>
        </p:blipFill>
        <p:spPr>
          <a:xfrm>
            <a:off x="9471938" y="2744493"/>
            <a:ext cx="657072" cy="547560"/>
          </a:xfrm>
          <a:prstGeom prst="rect">
            <a:avLst/>
          </a:prstGeom>
        </p:spPr>
      </p:pic>
      <p:pic>
        <p:nvPicPr>
          <p:cNvPr id="49" name="Picture 48">
            <a:extLst>
              <a:ext uri="{FF2B5EF4-FFF2-40B4-BE49-F238E27FC236}">
                <a16:creationId xmlns:a16="http://schemas.microsoft.com/office/drawing/2014/main" id="{CD3E2C4F-C4EF-4B85-AFE9-9079F7325670}"/>
              </a:ext>
            </a:extLst>
          </p:cNvPr>
          <p:cNvPicPr>
            <a:picLocks noChangeAspect="1"/>
          </p:cNvPicPr>
          <p:nvPr/>
        </p:nvPicPr>
        <p:blipFill>
          <a:blip r:embed="rId2"/>
          <a:stretch>
            <a:fillRect/>
          </a:stretch>
        </p:blipFill>
        <p:spPr>
          <a:xfrm>
            <a:off x="10318326" y="2761455"/>
            <a:ext cx="657072" cy="547560"/>
          </a:xfrm>
          <a:prstGeom prst="rect">
            <a:avLst/>
          </a:prstGeom>
        </p:spPr>
      </p:pic>
      <p:pic>
        <p:nvPicPr>
          <p:cNvPr id="50" name="Picture 49">
            <a:extLst>
              <a:ext uri="{FF2B5EF4-FFF2-40B4-BE49-F238E27FC236}">
                <a16:creationId xmlns:a16="http://schemas.microsoft.com/office/drawing/2014/main" id="{0FC590D7-AFC9-467C-B51A-C13E370EA693}"/>
              </a:ext>
            </a:extLst>
          </p:cNvPr>
          <p:cNvPicPr>
            <a:picLocks noChangeAspect="1"/>
          </p:cNvPicPr>
          <p:nvPr/>
        </p:nvPicPr>
        <p:blipFill>
          <a:blip r:embed="rId2"/>
          <a:stretch>
            <a:fillRect/>
          </a:stretch>
        </p:blipFill>
        <p:spPr>
          <a:xfrm>
            <a:off x="11162219" y="2761455"/>
            <a:ext cx="657072" cy="547560"/>
          </a:xfrm>
          <a:prstGeom prst="rect">
            <a:avLst/>
          </a:prstGeom>
        </p:spPr>
      </p:pic>
      <p:sp>
        <p:nvSpPr>
          <p:cNvPr id="51" name="Oval 50">
            <a:extLst>
              <a:ext uri="{FF2B5EF4-FFF2-40B4-BE49-F238E27FC236}">
                <a16:creationId xmlns:a16="http://schemas.microsoft.com/office/drawing/2014/main" id="{6BCC59FD-BCC4-4640-9BB2-77118A2B7916}"/>
              </a:ext>
            </a:extLst>
          </p:cNvPr>
          <p:cNvSpPr/>
          <p:nvPr/>
        </p:nvSpPr>
        <p:spPr>
          <a:xfrm>
            <a:off x="1144764" y="1823112"/>
            <a:ext cx="1053152" cy="880844"/>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2" name="Oval 51">
            <a:extLst>
              <a:ext uri="{FF2B5EF4-FFF2-40B4-BE49-F238E27FC236}">
                <a16:creationId xmlns:a16="http://schemas.microsoft.com/office/drawing/2014/main" id="{8E13E67C-1E46-453C-8F42-E5ABD059A289}"/>
              </a:ext>
            </a:extLst>
          </p:cNvPr>
          <p:cNvSpPr/>
          <p:nvPr/>
        </p:nvSpPr>
        <p:spPr>
          <a:xfrm>
            <a:off x="2375483" y="1812022"/>
            <a:ext cx="1053152" cy="880844"/>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3" name="Oval 52">
            <a:extLst>
              <a:ext uri="{FF2B5EF4-FFF2-40B4-BE49-F238E27FC236}">
                <a16:creationId xmlns:a16="http://schemas.microsoft.com/office/drawing/2014/main" id="{E2835751-9169-45F4-8F95-D85A74B1B9C1}"/>
              </a:ext>
            </a:extLst>
          </p:cNvPr>
          <p:cNvSpPr/>
          <p:nvPr/>
        </p:nvSpPr>
        <p:spPr>
          <a:xfrm>
            <a:off x="1671340" y="2845266"/>
            <a:ext cx="1053152" cy="880844"/>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54" name="Straight Connector 53">
            <a:extLst>
              <a:ext uri="{FF2B5EF4-FFF2-40B4-BE49-F238E27FC236}">
                <a16:creationId xmlns:a16="http://schemas.microsoft.com/office/drawing/2014/main" id="{A8F7E903-5373-4753-AAC4-3B3D54677313}"/>
              </a:ext>
            </a:extLst>
          </p:cNvPr>
          <p:cNvCxnSpPr>
            <a:cxnSpLocks/>
            <a:endCxn id="53" idx="7"/>
          </p:cNvCxnSpPr>
          <p:nvPr/>
        </p:nvCxnSpPr>
        <p:spPr>
          <a:xfrm flipH="1">
            <a:off x="2570261" y="2680046"/>
            <a:ext cx="154231" cy="294217"/>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55" name="Straight Connector 54">
            <a:extLst>
              <a:ext uri="{FF2B5EF4-FFF2-40B4-BE49-F238E27FC236}">
                <a16:creationId xmlns:a16="http://schemas.microsoft.com/office/drawing/2014/main" id="{2BDE8824-5180-4D2B-A961-4EA201C67461}"/>
              </a:ext>
            </a:extLst>
          </p:cNvPr>
          <p:cNvCxnSpPr>
            <a:cxnSpLocks/>
            <a:stCxn id="51" idx="4"/>
          </p:cNvCxnSpPr>
          <p:nvPr/>
        </p:nvCxnSpPr>
        <p:spPr>
          <a:xfrm>
            <a:off x="1671340" y="2703956"/>
            <a:ext cx="177568" cy="267201"/>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C5C539E4-5C87-41F0-B114-B56586676B63}"/>
              </a:ext>
            </a:extLst>
          </p:cNvPr>
          <p:cNvSpPr txBox="1"/>
          <p:nvPr/>
        </p:nvSpPr>
        <p:spPr>
          <a:xfrm>
            <a:off x="2414864" y="1287469"/>
            <a:ext cx="1725603" cy="369332"/>
          </a:xfrm>
          <a:prstGeom prst="rect">
            <a:avLst/>
          </a:prstGeom>
          <a:noFill/>
        </p:spPr>
        <p:txBody>
          <a:bodyPr wrap="square" rtlCol="0">
            <a:spAutoFit/>
          </a:bodyPr>
          <a:lstStyle/>
          <a:p>
            <a:r>
              <a:rPr lang="en-GB" dirty="0"/>
              <a:t>Part (one half)</a:t>
            </a:r>
          </a:p>
        </p:txBody>
      </p:sp>
      <p:sp>
        <p:nvSpPr>
          <p:cNvPr id="56" name="TextBox 55">
            <a:extLst>
              <a:ext uri="{FF2B5EF4-FFF2-40B4-BE49-F238E27FC236}">
                <a16:creationId xmlns:a16="http://schemas.microsoft.com/office/drawing/2014/main" id="{487CCEEC-7C58-4B6A-93F7-99461B1E7D26}"/>
              </a:ext>
            </a:extLst>
          </p:cNvPr>
          <p:cNvSpPr txBox="1"/>
          <p:nvPr/>
        </p:nvSpPr>
        <p:spPr>
          <a:xfrm>
            <a:off x="537129" y="1244881"/>
            <a:ext cx="1725603" cy="369332"/>
          </a:xfrm>
          <a:prstGeom prst="rect">
            <a:avLst/>
          </a:prstGeom>
          <a:noFill/>
        </p:spPr>
        <p:txBody>
          <a:bodyPr wrap="square" rtlCol="0">
            <a:spAutoFit/>
          </a:bodyPr>
          <a:lstStyle/>
          <a:p>
            <a:r>
              <a:rPr lang="en-GB" dirty="0"/>
              <a:t>Part (one half)</a:t>
            </a:r>
          </a:p>
        </p:txBody>
      </p:sp>
      <p:sp>
        <p:nvSpPr>
          <p:cNvPr id="57" name="TextBox 56">
            <a:extLst>
              <a:ext uri="{FF2B5EF4-FFF2-40B4-BE49-F238E27FC236}">
                <a16:creationId xmlns:a16="http://schemas.microsoft.com/office/drawing/2014/main" id="{781DF853-9A61-4AD6-A036-71FA22F070C2}"/>
              </a:ext>
            </a:extLst>
          </p:cNvPr>
          <p:cNvSpPr txBox="1"/>
          <p:nvPr/>
        </p:nvSpPr>
        <p:spPr>
          <a:xfrm>
            <a:off x="1399930" y="3750343"/>
            <a:ext cx="1725603" cy="369332"/>
          </a:xfrm>
          <a:prstGeom prst="rect">
            <a:avLst/>
          </a:prstGeom>
          <a:noFill/>
        </p:spPr>
        <p:txBody>
          <a:bodyPr wrap="square" rtlCol="0">
            <a:spAutoFit/>
          </a:bodyPr>
          <a:lstStyle/>
          <a:p>
            <a:pPr algn="ctr"/>
            <a:r>
              <a:rPr lang="en-GB" dirty="0"/>
              <a:t>Whole</a:t>
            </a:r>
          </a:p>
        </p:txBody>
      </p:sp>
      <p:sp>
        <p:nvSpPr>
          <p:cNvPr id="15" name="TextBox 14">
            <a:extLst>
              <a:ext uri="{FF2B5EF4-FFF2-40B4-BE49-F238E27FC236}">
                <a16:creationId xmlns:a16="http://schemas.microsoft.com/office/drawing/2014/main" id="{E2866A3A-00DF-472A-86D1-C0C009CE7F58}"/>
              </a:ext>
            </a:extLst>
          </p:cNvPr>
          <p:cNvSpPr txBox="1"/>
          <p:nvPr/>
        </p:nvSpPr>
        <p:spPr>
          <a:xfrm>
            <a:off x="2004969" y="3161819"/>
            <a:ext cx="565292" cy="369332"/>
          </a:xfrm>
          <a:prstGeom prst="rect">
            <a:avLst/>
          </a:prstGeom>
          <a:noFill/>
        </p:spPr>
        <p:txBody>
          <a:bodyPr wrap="square" rtlCol="0">
            <a:spAutoFit/>
          </a:bodyPr>
          <a:lstStyle/>
          <a:p>
            <a:r>
              <a:rPr lang="en-GB" dirty="0"/>
              <a:t>10</a:t>
            </a:r>
          </a:p>
        </p:txBody>
      </p:sp>
      <p:sp>
        <p:nvSpPr>
          <p:cNvPr id="58" name="TextBox 57">
            <a:extLst>
              <a:ext uri="{FF2B5EF4-FFF2-40B4-BE49-F238E27FC236}">
                <a16:creationId xmlns:a16="http://schemas.microsoft.com/office/drawing/2014/main" id="{D5C295B3-7152-4EB4-917C-A12042FFA1B1}"/>
              </a:ext>
            </a:extLst>
          </p:cNvPr>
          <p:cNvSpPr txBox="1"/>
          <p:nvPr/>
        </p:nvSpPr>
        <p:spPr>
          <a:xfrm>
            <a:off x="310960" y="286641"/>
            <a:ext cx="8784488" cy="646331"/>
          </a:xfrm>
          <a:prstGeom prst="rect">
            <a:avLst/>
          </a:prstGeom>
          <a:solidFill>
            <a:schemeClr val="bg2"/>
          </a:solidFill>
        </p:spPr>
        <p:txBody>
          <a:bodyPr wrap="square">
            <a:spAutoFit/>
          </a:bodyPr>
          <a:lstStyle/>
          <a:p>
            <a:r>
              <a:rPr lang="en-GB" b="1" dirty="0"/>
              <a:t>Step 1: Count how many sheep there are and represent using counters and placing them in a line to count carefully.</a:t>
            </a:r>
          </a:p>
        </p:txBody>
      </p:sp>
      <p:sp>
        <p:nvSpPr>
          <p:cNvPr id="59" name="TextBox 58">
            <a:extLst>
              <a:ext uri="{FF2B5EF4-FFF2-40B4-BE49-F238E27FC236}">
                <a16:creationId xmlns:a16="http://schemas.microsoft.com/office/drawing/2014/main" id="{D55A7D9F-9519-4317-9411-0669D63D29A2}"/>
              </a:ext>
            </a:extLst>
          </p:cNvPr>
          <p:cNvSpPr txBox="1"/>
          <p:nvPr/>
        </p:nvSpPr>
        <p:spPr>
          <a:xfrm>
            <a:off x="438985" y="4898179"/>
            <a:ext cx="2989650" cy="923330"/>
          </a:xfrm>
          <a:prstGeom prst="rect">
            <a:avLst/>
          </a:prstGeom>
          <a:noFill/>
        </p:spPr>
        <p:txBody>
          <a:bodyPr wrap="square">
            <a:spAutoFit/>
          </a:bodyPr>
          <a:lstStyle/>
          <a:p>
            <a:r>
              <a:rPr lang="en-GB" dirty="0"/>
              <a:t>There are ____ sheep.</a:t>
            </a:r>
          </a:p>
          <a:p>
            <a:endParaRPr lang="en-GB" dirty="0"/>
          </a:p>
          <a:p>
            <a:r>
              <a:rPr lang="en-GB" dirty="0"/>
              <a:t> Half of 10 is  </a:t>
            </a:r>
            <a:r>
              <a:rPr lang="en-GB" b="1" dirty="0">
                <a:solidFill>
                  <a:schemeClr val="accent2"/>
                </a:solidFill>
              </a:rPr>
              <a:t>5 </a:t>
            </a:r>
          </a:p>
        </p:txBody>
      </p:sp>
      <p:sp>
        <p:nvSpPr>
          <p:cNvPr id="25" name="TextBox 24">
            <a:extLst>
              <a:ext uri="{FF2B5EF4-FFF2-40B4-BE49-F238E27FC236}">
                <a16:creationId xmlns:a16="http://schemas.microsoft.com/office/drawing/2014/main" id="{D3206107-90ED-4732-8638-791DDD8ED855}"/>
              </a:ext>
            </a:extLst>
          </p:cNvPr>
          <p:cNvSpPr txBox="1"/>
          <p:nvPr/>
        </p:nvSpPr>
        <p:spPr>
          <a:xfrm>
            <a:off x="1523335" y="4865616"/>
            <a:ext cx="473578" cy="369332"/>
          </a:xfrm>
          <a:prstGeom prst="rect">
            <a:avLst/>
          </a:prstGeom>
          <a:noFill/>
        </p:spPr>
        <p:txBody>
          <a:bodyPr wrap="square" rtlCol="0">
            <a:spAutoFit/>
          </a:bodyPr>
          <a:lstStyle/>
          <a:p>
            <a:r>
              <a:rPr lang="en-GB" b="1" dirty="0">
                <a:solidFill>
                  <a:schemeClr val="accent2"/>
                </a:solidFill>
              </a:rPr>
              <a:t>10</a:t>
            </a:r>
          </a:p>
        </p:txBody>
      </p:sp>
    </p:spTree>
    <p:extLst>
      <p:ext uri="{BB962C8B-B14F-4D97-AF65-F5344CB8AC3E}">
        <p14:creationId xmlns:p14="http://schemas.microsoft.com/office/powerpoint/2010/main" val="33874397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4AB234-D801-4FC2-BB72-FAB9C8B21463}"/>
              </a:ext>
            </a:extLst>
          </p:cNvPr>
          <p:cNvSpPr>
            <a:spLocks noGrp="1"/>
          </p:cNvSpPr>
          <p:nvPr>
            <p:ph type="title"/>
          </p:nvPr>
        </p:nvSpPr>
        <p:spPr>
          <a:xfrm>
            <a:off x="833479" y="844804"/>
            <a:ext cx="8229600" cy="580926"/>
          </a:xfrm>
        </p:spPr>
        <p:txBody>
          <a:bodyPr>
            <a:normAutofit/>
          </a:bodyPr>
          <a:lstStyle/>
          <a:p>
            <a:pPr algn="l"/>
            <a:r>
              <a:rPr lang="en-GB" sz="2800" b="1" dirty="0"/>
              <a:t>Carry out your plan: show your reasoning</a:t>
            </a:r>
          </a:p>
        </p:txBody>
      </p:sp>
      <p:sp>
        <p:nvSpPr>
          <p:cNvPr id="7" name="TextBox 6">
            <a:extLst>
              <a:ext uri="{FF2B5EF4-FFF2-40B4-BE49-F238E27FC236}">
                <a16:creationId xmlns:a16="http://schemas.microsoft.com/office/drawing/2014/main" id="{9C2C7A72-7C4A-4506-8DEE-575441380A26}"/>
              </a:ext>
            </a:extLst>
          </p:cNvPr>
          <p:cNvSpPr txBox="1"/>
          <p:nvPr/>
        </p:nvSpPr>
        <p:spPr>
          <a:xfrm>
            <a:off x="365490" y="1749412"/>
            <a:ext cx="4518053" cy="3693319"/>
          </a:xfrm>
          <a:prstGeom prst="rect">
            <a:avLst/>
          </a:prstGeom>
          <a:solidFill>
            <a:schemeClr val="accent5">
              <a:lumMod val="20000"/>
              <a:lumOff val="80000"/>
            </a:schemeClr>
          </a:solidFill>
        </p:spPr>
        <p:txBody>
          <a:bodyPr wrap="square" rtlCol="0">
            <a:spAutoFit/>
          </a:bodyPr>
          <a:lstStyle/>
          <a:p>
            <a:r>
              <a:rPr lang="en-GB" b="1" dirty="0"/>
              <a:t>Step 1: There are 10 sheep. I lined them up against a number track to count and check carefully. </a:t>
            </a:r>
          </a:p>
          <a:p>
            <a:endParaRPr lang="en-GB" dirty="0">
              <a:cs typeface="Times New Roman" panose="02020603050405020304" pitchFamily="18" charset="0"/>
            </a:endParaRPr>
          </a:p>
          <a:p>
            <a:endParaRPr lang="en-GB" dirty="0">
              <a:cs typeface="Times New Roman" panose="02020603050405020304" pitchFamily="18" charset="0"/>
            </a:endParaRPr>
          </a:p>
          <a:p>
            <a:endParaRPr lang="en-GB" dirty="0">
              <a:cs typeface="Times New Roman" panose="02020603050405020304" pitchFamily="18" charset="0"/>
            </a:endParaRPr>
          </a:p>
          <a:p>
            <a:r>
              <a:rPr lang="en-GB" b="1" dirty="0">
                <a:cs typeface="Times New Roman" panose="02020603050405020304" pitchFamily="18" charset="0"/>
              </a:rPr>
              <a:t>Step 2: Share 10 equally, 1 at a time.</a:t>
            </a:r>
          </a:p>
          <a:p>
            <a:endParaRPr lang="en-GB" b="1" dirty="0">
              <a:cs typeface="Times New Roman" panose="02020603050405020304" pitchFamily="18" charset="0"/>
            </a:endParaRPr>
          </a:p>
          <a:p>
            <a:endParaRPr lang="en-GB" dirty="0">
              <a:cs typeface="Times New Roman" panose="02020603050405020304" pitchFamily="18" charset="0"/>
            </a:endParaRPr>
          </a:p>
          <a:p>
            <a:endParaRPr lang="en-GB" dirty="0">
              <a:cs typeface="Times New Roman" panose="02020603050405020304" pitchFamily="18" charset="0"/>
            </a:endParaRPr>
          </a:p>
          <a:p>
            <a:r>
              <a:rPr lang="en-GB" b="1" dirty="0">
                <a:cs typeface="Times New Roman" panose="02020603050405020304" pitchFamily="18" charset="0"/>
              </a:rPr>
              <a:t>Step 3: Count how many sheep are in 1 group. This is 1 of the halves.</a:t>
            </a:r>
            <a:endParaRPr lang="en-GB" dirty="0">
              <a:cs typeface="Times New Roman" panose="02020603050405020304" pitchFamily="18" charset="0"/>
            </a:endParaRPr>
          </a:p>
          <a:p>
            <a:r>
              <a:rPr lang="en-GB" b="1" dirty="0">
                <a:cs typeface="Times New Roman" panose="02020603050405020304" pitchFamily="18" charset="0"/>
              </a:rPr>
              <a:t> </a:t>
            </a:r>
          </a:p>
        </p:txBody>
      </p:sp>
      <p:sp>
        <p:nvSpPr>
          <p:cNvPr id="8" name="Text Box 2">
            <a:extLst>
              <a:ext uri="{FF2B5EF4-FFF2-40B4-BE49-F238E27FC236}">
                <a16:creationId xmlns:a16="http://schemas.microsoft.com/office/drawing/2014/main" id="{D775A32F-6EE0-4238-AD7B-00A6AE703C11}"/>
              </a:ext>
            </a:extLst>
          </p:cNvPr>
          <p:cNvSpPr txBox="1">
            <a:spLocks noChangeArrowheads="1"/>
          </p:cNvSpPr>
          <p:nvPr/>
        </p:nvSpPr>
        <p:spPr bwMode="auto">
          <a:xfrm>
            <a:off x="1524000" y="1"/>
            <a:ext cx="4248150" cy="351155"/>
          </a:xfrm>
          <a:prstGeom prst="rect">
            <a:avLst/>
          </a:prstGeom>
          <a:solidFill>
            <a:srgbClr val="1F3244"/>
          </a:solidFill>
          <a:ln w="9525">
            <a:noFill/>
            <a:miter lim="800000"/>
            <a:headEnd/>
            <a:tailEnd/>
          </a:ln>
        </p:spPr>
        <p:txBody>
          <a:bodyPr rot="0" vert="horz" wrap="square" lIns="91440" tIns="45720" rIns="91440" bIns="45720" anchor="t" anchorCtr="0">
            <a:noAutofit/>
          </a:bodyPr>
          <a:lstStyle/>
          <a:p>
            <a:pPr algn="ctr" hangingPunct="0">
              <a:spcBef>
                <a:spcPts val="700"/>
              </a:spcBef>
            </a:pPr>
            <a:r>
              <a:rPr lang="en-GB" kern="0" dirty="0">
                <a:solidFill>
                  <a:srgbClr val="FFFFFF"/>
                </a:solidFill>
                <a:latin typeface="Arial"/>
                <a:ea typeface="Times New Roman"/>
              </a:rPr>
              <a:t>HIAS Blended Learning Resource</a:t>
            </a:r>
            <a:endParaRPr lang="en-GB" b="1" kern="0" dirty="0">
              <a:solidFill>
                <a:srgbClr val="FFFFFF"/>
              </a:solidFill>
              <a:latin typeface="Arial"/>
              <a:ea typeface="Times New Roman"/>
            </a:endParaRPr>
          </a:p>
        </p:txBody>
      </p:sp>
      <p:sp>
        <p:nvSpPr>
          <p:cNvPr id="11" name="Content Placeholder 6">
            <a:extLst>
              <a:ext uri="{FF2B5EF4-FFF2-40B4-BE49-F238E27FC236}">
                <a16:creationId xmlns:a16="http://schemas.microsoft.com/office/drawing/2014/main" id="{2AF30C61-9CD0-4747-81DE-2CB5C4DE6B4D}"/>
              </a:ext>
            </a:extLst>
          </p:cNvPr>
          <p:cNvSpPr>
            <a:spLocks noGrp="1"/>
          </p:cNvSpPr>
          <p:nvPr>
            <p:ph idx="1"/>
          </p:nvPr>
        </p:nvSpPr>
        <p:spPr>
          <a:xfrm>
            <a:off x="5344208" y="1801733"/>
            <a:ext cx="6419850" cy="4142673"/>
          </a:xfrm>
          <a:prstGeom prst="rect">
            <a:avLst/>
          </a:prstGeom>
          <a:solidFill>
            <a:schemeClr val="bg2"/>
          </a:solidFill>
        </p:spPr>
        <p:txBody>
          <a:bodyPr wrap="square">
            <a:spAutoFit/>
          </a:bodyPr>
          <a:lstStyle/>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p:txBody>
      </p:sp>
      <p:pic>
        <p:nvPicPr>
          <p:cNvPr id="10" name="Picture 9">
            <a:extLst>
              <a:ext uri="{FF2B5EF4-FFF2-40B4-BE49-F238E27FC236}">
                <a16:creationId xmlns:a16="http://schemas.microsoft.com/office/drawing/2014/main" id="{2BBB0311-4193-4550-BA26-BF2A9ED5BF7C}"/>
              </a:ext>
            </a:extLst>
          </p:cNvPr>
          <p:cNvPicPr>
            <a:picLocks noChangeAspect="1"/>
          </p:cNvPicPr>
          <p:nvPr/>
        </p:nvPicPr>
        <p:blipFill>
          <a:blip r:embed="rId2"/>
          <a:stretch>
            <a:fillRect/>
          </a:stretch>
        </p:blipFill>
        <p:spPr>
          <a:xfrm>
            <a:off x="9455522" y="4113380"/>
            <a:ext cx="647700" cy="676275"/>
          </a:xfrm>
          <a:prstGeom prst="rect">
            <a:avLst/>
          </a:prstGeom>
        </p:spPr>
      </p:pic>
      <p:pic>
        <p:nvPicPr>
          <p:cNvPr id="12" name="Picture 11">
            <a:extLst>
              <a:ext uri="{FF2B5EF4-FFF2-40B4-BE49-F238E27FC236}">
                <a16:creationId xmlns:a16="http://schemas.microsoft.com/office/drawing/2014/main" id="{5657834B-0477-455D-9DB7-07A8E350FB4D}"/>
              </a:ext>
            </a:extLst>
          </p:cNvPr>
          <p:cNvPicPr>
            <a:picLocks noChangeAspect="1"/>
          </p:cNvPicPr>
          <p:nvPr/>
        </p:nvPicPr>
        <p:blipFill>
          <a:blip r:embed="rId3"/>
          <a:stretch>
            <a:fillRect/>
          </a:stretch>
        </p:blipFill>
        <p:spPr>
          <a:xfrm>
            <a:off x="5561131" y="2314699"/>
            <a:ext cx="5739843" cy="1639955"/>
          </a:xfrm>
          <a:prstGeom prst="rect">
            <a:avLst/>
          </a:prstGeom>
        </p:spPr>
      </p:pic>
    </p:spTree>
    <p:extLst>
      <p:ext uri="{BB962C8B-B14F-4D97-AF65-F5344CB8AC3E}">
        <p14:creationId xmlns:p14="http://schemas.microsoft.com/office/powerpoint/2010/main" val="341533178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 name="Rectangle 38">
            <a:extLst>
              <a:ext uri="{FF2B5EF4-FFF2-40B4-BE49-F238E27FC236}">
                <a16:creationId xmlns:a16="http://schemas.microsoft.com/office/drawing/2014/main" id="{BE543F50-6E62-4880-A931-340BBE0528CE}"/>
              </a:ext>
            </a:extLst>
          </p:cNvPr>
          <p:cNvSpPr/>
          <p:nvPr/>
        </p:nvSpPr>
        <p:spPr>
          <a:xfrm>
            <a:off x="1303352" y="2392577"/>
            <a:ext cx="4107711" cy="1508304"/>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0" name="Rectangle 39">
            <a:extLst>
              <a:ext uri="{FF2B5EF4-FFF2-40B4-BE49-F238E27FC236}">
                <a16:creationId xmlns:a16="http://schemas.microsoft.com/office/drawing/2014/main" id="{5773A637-6FE9-4166-A248-ED7DDD834266}"/>
              </a:ext>
            </a:extLst>
          </p:cNvPr>
          <p:cNvSpPr/>
          <p:nvPr/>
        </p:nvSpPr>
        <p:spPr>
          <a:xfrm>
            <a:off x="5411830" y="2392577"/>
            <a:ext cx="4107711" cy="1508304"/>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 name="TextBox 2">
            <a:extLst>
              <a:ext uri="{FF2B5EF4-FFF2-40B4-BE49-F238E27FC236}">
                <a16:creationId xmlns:a16="http://schemas.microsoft.com/office/drawing/2014/main" id="{59AA95C5-F731-44FE-BA6D-5E63493345B6}"/>
              </a:ext>
            </a:extLst>
          </p:cNvPr>
          <p:cNvSpPr txBox="1"/>
          <p:nvPr/>
        </p:nvSpPr>
        <p:spPr>
          <a:xfrm>
            <a:off x="549478" y="310203"/>
            <a:ext cx="6216242" cy="369332"/>
          </a:xfrm>
          <a:prstGeom prst="rect">
            <a:avLst/>
          </a:prstGeom>
          <a:solidFill>
            <a:schemeClr val="bg2"/>
          </a:solidFill>
        </p:spPr>
        <p:txBody>
          <a:bodyPr wrap="square">
            <a:spAutoFit/>
          </a:bodyPr>
          <a:lstStyle/>
          <a:p>
            <a:r>
              <a:rPr lang="en-GB" b="1" dirty="0">
                <a:cs typeface="Times New Roman" panose="02020603050405020304" pitchFamily="18" charset="0"/>
              </a:rPr>
              <a:t>Step 2: Share 10 equally, 1 at a time.</a:t>
            </a:r>
          </a:p>
        </p:txBody>
      </p:sp>
      <p:graphicFrame>
        <p:nvGraphicFramePr>
          <p:cNvPr id="28" name="Table 13">
            <a:extLst>
              <a:ext uri="{FF2B5EF4-FFF2-40B4-BE49-F238E27FC236}">
                <a16:creationId xmlns:a16="http://schemas.microsoft.com/office/drawing/2014/main" id="{EECD3038-4124-4663-8422-83AD9CB7870F}"/>
              </a:ext>
            </a:extLst>
          </p:cNvPr>
          <p:cNvGraphicFramePr>
            <a:graphicFrameLocks noGrp="1"/>
          </p:cNvGraphicFramePr>
          <p:nvPr>
            <p:extLst>
              <p:ext uri="{D42A27DB-BD31-4B8C-83A1-F6EECF244321}">
                <p14:modId xmlns:p14="http://schemas.microsoft.com/office/powerpoint/2010/main" val="2251310108"/>
              </p:ext>
            </p:extLst>
          </p:nvPr>
        </p:nvGraphicFramePr>
        <p:xfrm>
          <a:off x="1318935" y="1939977"/>
          <a:ext cx="8185790" cy="365760"/>
        </p:xfrm>
        <a:graphic>
          <a:graphicData uri="http://schemas.openxmlformats.org/drawingml/2006/table">
            <a:tbl>
              <a:tblPr firstRow="1" bandRow="1">
                <a:tableStyleId>{5C22544A-7EE6-4342-B048-85BDC9FD1C3A}</a:tableStyleId>
              </a:tblPr>
              <a:tblGrid>
                <a:gridCol w="818579">
                  <a:extLst>
                    <a:ext uri="{9D8B030D-6E8A-4147-A177-3AD203B41FA5}">
                      <a16:colId xmlns:a16="http://schemas.microsoft.com/office/drawing/2014/main" val="2993143272"/>
                    </a:ext>
                  </a:extLst>
                </a:gridCol>
                <a:gridCol w="818579">
                  <a:extLst>
                    <a:ext uri="{9D8B030D-6E8A-4147-A177-3AD203B41FA5}">
                      <a16:colId xmlns:a16="http://schemas.microsoft.com/office/drawing/2014/main" val="2211988285"/>
                    </a:ext>
                  </a:extLst>
                </a:gridCol>
                <a:gridCol w="818579">
                  <a:extLst>
                    <a:ext uri="{9D8B030D-6E8A-4147-A177-3AD203B41FA5}">
                      <a16:colId xmlns:a16="http://schemas.microsoft.com/office/drawing/2014/main" val="2964707208"/>
                    </a:ext>
                  </a:extLst>
                </a:gridCol>
                <a:gridCol w="818579">
                  <a:extLst>
                    <a:ext uri="{9D8B030D-6E8A-4147-A177-3AD203B41FA5}">
                      <a16:colId xmlns:a16="http://schemas.microsoft.com/office/drawing/2014/main" val="224709750"/>
                    </a:ext>
                  </a:extLst>
                </a:gridCol>
                <a:gridCol w="818579">
                  <a:extLst>
                    <a:ext uri="{9D8B030D-6E8A-4147-A177-3AD203B41FA5}">
                      <a16:colId xmlns:a16="http://schemas.microsoft.com/office/drawing/2014/main" val="2017966773"/>
                    </a:ext>
                  </a:extLst>
                </a:gridCol>
                <a:gridCol w="818579">
                  <a:extLst>
                    <a:ext uri="{9D8B030D-6E8A-4147-A177-3AD203B41FA5}">
                      <a16:colId xmlns:a16="http://schemas.microsoft.com/office/drawing/2014/main" val="2307369213"/>
                    </a:ext>
                  </a:extLst>
                </a:gridCol>
                <a:gridCol w="818579">
                  <a:extLst>
                    <a:ext uri="{9D8B030D-6E8A-4147-A177-3AD203B41FA5}">
                      <a16:colId xmlns:a16="http://schemas.microsoft.com/office/drawing/2014/main" val="4034147239"/>
                    </a:ext>
                  </a:extLst>
                </a:gridCol>
                <a:gridCol w="818579">
                  <a:extLst>
                    <a:ext uri="{9D8B030D-6E8A-4147-A177-3AD203B41FA5}">
                      <a16:colId xmlns:a16="http://schemas.microsoft.com/office/drawing/2014/main" val="1508259832"/>
                    </a:ext>
                  </a:extLst>
                </a:gridCol>
                <a:gridCol w="818579">
                  <a:extLst>
                    <a:ext uri="{9D8B030D-6E8A-4147-A177-3AD203B41FA5}">
                      <a16:colId xmlns:a16="http://schemas.microsoft.com/office/drawing/2014/main" val="563819240"/>
                    </a:ext>
                  </a:extLst>
                </a:gridCol>
                <a:gridCol w="818579">
                  <a:extLst>
                    <a:ext uri="{9D8B030D-6E8A-4147-A177-3AD203B41FA5}">
                      <a16:colId xmlns:a16="http://schemas.microsoft.com/office/drawing/2014/main" val="2050217521"/>
                    </a:ext>
                  </a:extLst>
                </a:gridCol>
              </a:tblGrid>
              <a:tr h="317547">
                <a:tc>
                  <a:txBody>
                    <a:bodyPr/>
                    <a:lstStyle/>
                    <a:p>
                      <a:pPr algn="ctr"/>
                      <a:r>
                        <a:rPr lang="en-GB" dirty="0"/>
                        <a:t>1</a:t>
                      </a:r>
                    </a:p>
                  </a:txBody>
                  <a:tcPr/>
                </a:tc>
                <a:tc>
                  <a:txBody>
                    <a:bodyPr/>
                    <a:lstStyle/>
                    <a:p>
                      <a:pPr algn="ctr"/>
                      <a:r>
                        <a:rPr lang="en-GB" dirty="0"/>
                        <a:t>2</a:t>
                      </a:r>
                    </a:p>
                  </a:txBody>
                  <a:tcPr/>
                </a:tc>
                <a:tc>
                  <a:txBody>
                    <a:bodyPr/>
                    <a:lstStyle/>
                    <a:p>
                      <a:pPr algn="ctr"/>
                      <a:r>
                        <a:rPr lang="en-GB" dirty="0"/>
                        <a:t>3</a:t>
                      </a:r>
                    </a:p>
                  </a:txBody>
                  <a:tcPr/>
                </a:tc>
                <a:tc>
                  <a:txBody>
                    <a:bodyPr/>
                    <a:lstStyle/>
                    <a:p>
                      <a:pPr algn="ctr"/>
                      <a:r>
                        <a:rPr lang="en-GB" dirty="0"/>
                        <a:t>4</a:t>
                      </a:r>
                    </a:p>
                  </a:txBody>
                  <a:tcPr/>
                </a:tc>
                <a:tc>
                  <a:txBody>
                    <a:bodyPr/>
                    <a:lstStyle/>
                    <a:p>
                      <a:pPr algn="ctr"/>
                      <a:r>
                        <a:rPr lang="en-GB" dirty="0"/>
                        <a:t>5</a:t>
                      </a:r>
                    </a:p>
                  </a:txBody>
                  <a:tcPr/>
                </a:tc>
                <a:tc>
                  <a:txBody>
                    <a:bodyPr/>
                    <a:lstStyle/>
                    <a:p>
                      <a:pPr algn="ctr"/>
                      <a:r>
                        <a:rPr lang="en-GB" dirty="0"/>
                        <a:t>6</a:t>
                      </a:r>
                    </a:p>
                  </a:txBody>
                  <a:tcPr/>
                </a:tc>
                <a:tc>
                  <a:txBody>
                    <a:bodyPr/>
                    <a:lstStyle/>
                    <a:p>
                      <a:pPr algn="ctr"/>
                      <a:r>
                        <a:rPr lang="en-GB" dirty="0"/>
                        <a:t>7</a:t>
                      </a:r>
                    </a:p>
                  </a:txBody>
                  <a:tcPr/>
                </a:tc>
                <a:tc>
                  <a:txBody>
                    <a:bodyPr/>
                    <a:lstStyle/>
                    <a:p>
                      <a:pPr algn="ctr"/>
                      <a:r>
                        <a:rPr lang="en-GB" dirty="0"/>
                        <a:t>8</a:t>
                      </a:r>
                    </a:p>
                  </a:txBody>
                  <a:tcPr/>
                </a:tc>
                <a:tc>
                  <a:txBody>
                    <a:bodyPr/>
                    <a:lstStyle/>
                    <a:p>
                      <a:pPr algn="ctr"/>
                      <a:r>
                        <a:rPr lang="en-GB" dirty="0"/>
                        <a:t>9</a:t>
                      </a:r>
                    </a:p>
                  </a:txBody>
                  <a:tcPr/>
                </a:tc>
                <a:tc>
                  <a:txBody>
                    <a:bodyPr/>
                    <a:lstStyle/>
                    <a:p>
                      <a:pPr algn="ctr"/>
                      <a:r>
                        <a:rPr lang="en-GB" dirty="0"/>
                        <a:t>10</a:t>
                      </a:r>
                    </a:p>
                  </a:txBody>
                  <a:tcPr/>
                </a:tc>
                <a:extLst>
                  <a:ext uri="{0D108BD9-81ED-4DB2-BD59-A6C34878D82A}">
                    <a16:rowId xmlns:a16="http://schemas.microsoft.com/office/drawing/2014/main" val="876240160"/>
                  </a:ext>
                </a:extLst>
              </a:tr>
            </a:tbl>
          </a:graphicData>
        </a:graphic>
      </p:graphicFrame>
      <p:pic>
        <p:nvPicPr>
          <p:cNvPr id="29" name="Picture 28">
            <a:extLst>
              <a:ext uri="{FF2B5EF4-FFF2-40B4-BE49-F238E27FC236}">
                <a16:creationId xmlns:a16="http://schemas.microsoft.com/office/drawing/2014/main" id="{F8477B2C-E26F-4F9D-9EC1-500F91F13092}"/>
              </a:ext>
            </a:extLst>
          </p:cNvPr>
          <p:cNvPicPr>
            <a:picLocks noChangeAspect="1"/>
          </p:cNvPicPr>
          <p:nvPr/>
        </p:nvPicPr>
        <p:blipFill>
          <a:blip r:embed="rId2"/>
          <a:stretch>
            <a:fillRect/>
          </a:stretch>
        </p:blipFill>
        <p:spPr>
          <a:xfrm>
            <a:off x="2242425" y="1301684"/>
            <a:ext cx="661744" cy="551453"/>
          </a:xfrm>
          <a:prstGeom prst="rect">
            <a:avLst/>
          </a:prstGeom>
        </p:spPr>
      </p:pic>
      <p:pic>
        <p:nvPicPr>
          <p:cNvPr id="30" name="Picture 29">
            <a:extLst>
              <a:ext uri="{FF2B5EF4-FFF2-40B4-BE49-F238E27FC236}">
                <a16:creationId xmlns:a16="http://schemas.microsoft.com/office/drawing/2014/main" id="{607D9105-5A47-46DD-89AD-2F786F838141}"/>
              </a:ext>
            </a:extLst>
          </p:cNvPr>
          <p:cNvPicPr>
            <a:picLocks noChangeAspect="1"/>
          </p:cNvPicPr>
          <p:nvPr/>
        </p:nvPicPr>
        <p:blipFill>
          <a:blip r:embed="rId2"/>
          <a:stretch>
            <a:fillRect/>
          </a:stretch>
        </p:blipFill>
        <p:spPr>
          <a:xfrm>
            <a:off x="1398532" y="1301684"/>
            <a:ext cx="661744" cy="551453"/>
          </a:xfrm>
          <a:prstGeom prst="rect">
            <a:avLst/>
          </a:prstGeom>
        </p:spPr>
      </p:pic>
      <p:pic>
        <p:nvPicPr>
          <p:cNvPr id="31" name="Picture 30">
            <a:extLst>
              <a:ext uri="{FF2B5EF4-FFF2-40B4-BE49-F238E27FC236}">
                <a16:creationId xmlns:a16="http://schemas.microsoft.com/office/drawing/2014/main" id="{AAE01ACF-C0BC-41A0-BD5F-9802D62A0DFC}"/>
              </a:ext>
            </a:extLst>
          </p:cNvPr>
          <p:cNvPicPr>
            <a:picLocks noChangeAspect="1"/>
          </p:cNvPicPr>
          <p:nvPr/>
        </p:nvPicPr>
        <p:blipFill>
          <a:blip r:embed="rId2"/>
          <a:stretch>
            <a:fillRect/>
          </a:stretch>
        </p:blipFill>
        <p:spPr>
          <a:xfrm>
            <a:off x="2957787" y="1301684"/>
            <a:ext cx="661744" cy="551453"/>
          </a:xfrm>
          <a:prstGeom prst="rect">
            <a:avLst/>
          </a:prstGeom>
        </p:spPr>
      </p:pic>
      <p:pic>
        <p:nvPicPr>
          <p:cNvPr id="32" name="Picture 31">
            <a:extLst>
              <a:ext uri="{FF2B5EF4-FFF2-40B4-BE49-F238E27FC236}">
                <a16:creationId xmlns:a16="http://schemas.microsoft.com/office/drawing/2014/main" id="{0B3CFCBD-94E3-437B-9166-268CA57B549B}"/>
              </a:ext>
            </a:extLst>
          </p:cNvPr>
          <p:cNvPicPr>
            <a:picLocks noChangeAspect="1"/>
          </p:cNvPicPr>
          <p:nvPr/>
        </p:nvPicPr>
        <p:blipFill>
          <a:blip r:embed="rId2"/>
          <a:stretch>
            <a:fillRect/>
          </a:stretch>
        </p:blipFill>
        <p:spPr>
          <a:xfrm>
            <a:off x="3804175" y="1318646"/>
            <a:ext cx="661744" cy="551453"/>
          </a:xfrm>
          <a:prstGeom prst="rect">
            <a:avLst/>
          </a:prstGeom>
        </p:spPr>
      </p:pic>
      <p:pic>
        <p:nvPicPr>
          <p:cNvPr id="33" name="Picture 32">
            <a:extLst>
              <a:ext uri="{FF2B5EF4-FFF2-40B4-BE49-F238E27FC236}">
                <a16:creationId xmlns:a16="http://schemas.microsoft.com/office/drawing/2014/main" id="{1F47A224-C9FE-459D-8EFE-7417B7F99543}"/>
              </a:ext>
            </a:extLst>
          </p:cNvPr>
          <p:cNvPicPr>
            <a:picLocks noChangeAspect="1"/>
          </p:cNvPicPr>
          <p:nvPr/>
        </p:nvPicPr>
        <p:blipFill>
          <a:blip r:embed="rId2"/>
          <a:stretch>
            <a:fillRect/>
          </a:stretch>
        </p:blipFill>
        <p:spPr>
          <a:xfrm>
            <a:off x="4648068" y="1318646"/>
            <a:ext cx="661744" cy="551453"/>
          </a:xfrm>
          <a:prstGeom prst="rect">
            <a:avLst/>
          </a:prstGeom>
        </p:spPr>
      </p:pic>
      <p:pic>
        <p:nvPicPr>
          <p:cNvPr id="34" name="Picture 33">
            <a:extLst>
              <a:ext uri="{FF2B5EF4-FFF2-40B4-BE49-F238E27FC236}">
                <a16:creationId xmlns:a16="http://schemas.microsoft.com/office/drawing/2014/main" id="{FA5EC77A-F38A-44A2-B2E2-A04328A550DD}"/>
              </a:ext>
            </a:extLst>
          </p:cNvPr>
          <p:cNvPicPr>
            <a:picLocks noChangeAspect="1"/>
          </p:cNvPicPr>
          <p:nvPr/>
        </p:nvPicPr>
        <p:blipFill>
          <a:blip r:embed="rId2"/>
          <a:stretch>
            <a:fillRect/>
          </a:stretch>
        </p:blipFill>
        <p:spPr>
          <a:xfrm>
            <a:off x="6270539" y="1318646"/>
            <a:ext cx="661744" cy="551453"/>
          </a:xfrm>
          <a:prstGeom prst="rect">
            <a:avLst/>
          </a:prstGeom>
        </p:spPr>
      </p:pic>
      <p:pic>
        <p:nvPicPr>
          <p:cNvPr id="35" name="Picture 34">
            <a:extLst>
              <a:ext uri="{FF2B5EF4-FFF2-40B4-BE49-F238E27FC236}">
                <a16:creationId xmlns:a16="http://schemas.microsoft.com/office/drawing/2014/main" id="{720F92F4-CC72-4B25-9EC5-CABF576EA40E}"/>
              </a:ext>
            </a:extLst>
          </p:cNvPr>
          <p:cNvPicPr>
            <a:picLocks noChangeAspect="1"/>
          </p:cNvPicPr>
          <p:nvPr/>
        </p:nvPicPr>
        <p:blipFill>
          <a:blip r:embed="rId2"/>
          <a:stretch>
            <a:fillRect/>
          </a:stretch>
        </p:blipFill>
        <p:spPr>
          <a:xfrm>
            <a:off x="5426646" y="1318646"/>
            <a:ext cx="661744" cy="551453"/>
          </a:xfrm>
          <a:prstGeom prst="rect">
            <a:avLst/>
          </a:prstGeom>
        </p:spPr>
      </p:pic>
      <p:pic>
        <p:nvPicPr>
          <p:cNvPr id="36" name="Picture 35">
            <a:extLst>
              <a:ext uri="{FF2B5EF4-FFF2-40B4-BE49-F238E27FC236}">
                <a16:creationId xmlns:a16="http://schemas.microsoft.com/office/drawing/2014/main" id="{AE6BA411-4394-4E2E-B951-EE754A7C2CAC}"/>
              </a:ext>
            </a:extLst>
          </p:cNvPr>
          <p:cNvPicPr>
            <a:picLocks noChangeAspect="1"/>
          </p:cNvPicPr>
          <p:nvPr/>
        </p:nvPicPr>
        <p:blipFill>
          <a:blip r:embed="rId2"/>
          <a:stretch>
            <a:fillRect/>
          </a:stretch>
        </p:blipFill>
        <p:spPr>
          <a:xfrm>
            <a:off x="6985901" y="1318646"/>
            <a:ext cx="661744" cy="551453"/>
          </a:xfrm>
          <a:prstGeom prst="rect">
            <a:avLst/>
          </a:prstGeom>
        </p:spPr>
      </p:pic>
      <p:pic>
        <p:nvPicPr>
          <p:cNvPr id="37" name="Picture 36">
            <a:extLst>
              <a:ext uri="{FF2B5EF4-FFF2-40B4-BE49-F238E27FC236}">
                <a16:creationId xmlns:a16="http://schemas.microsoft.com/office/drawing/2014/main" id="{26F8A6CA-98E8-4A77-8CFD-97CEDD8C4DE5}"/>
              </a:ext>
            </a:extLst>
          </p:cNvPr>
          <p:cNvPicPr>
            <a:picLocks noChangeAspect="1"/>
          </p:cNvPicPr>
          <p:nvPr/>
        </p:nvPicPr>
        <p:blipFill>
          <a:blip r:embed="rId2"/>
          <a:stretch>
            <a:fillRect/>
          </a:stretch>
        </p:blipFill>
        <p:spPr>
          <a:xfrm>
            <a:off x="7832289" y="1335608"/>
            <a:ext cx="661744" cy="551453"/>
          </a:xfrm>
          <a:prstGeom prst="rect">
            <a:avLst/>
          </a:prstGeom>
        </p:spPr>
      </p:pic>
      <p:pic>
        <p:nvPicPr>
          <p:cNvPr id="38" name="Picture 37">
            <a:extLst>
              <a:ext uri="{FF2B5EF4-FFF2-40B4-BE49-F238E27FC236}">
                <a16:creationId xmlns:a16="http://schemas.microsoft.com/office/drawing/2014/main" id="{510C8838-9F33-49D8-858A-3E8405D59B2D}"/>
              </a:ext>
            </a:extLst>
          </p:cNvPr>
          <p:cNvPicPr>
            <a:picLocks noChangeAspect="1"/>
          </p:cNvPicPr>
          <p:nvPr/>
        </p:nvPicPr>
        <p:blipFill>
          <a:blip r:embed="rId2"/>
          <a:stretch>
            <a:fillRect/>
          </a:stretch>
        </p:blipFill>
        <p:spPr>
          <a:xfrm>
            <a:off x="8676182" y="1335608"/>
            <a:ext cx="661744" cy="551453"/>
          </a:xfrm>
          <a:prstGeom prst="rect">
            <a:avLst/>
          </a:prstGeom>
        </p:spPr>
      </p:pic>
      <p:sp>
        <p:nvSpPr>
          <p:cNvPr id="41" name="TextBox 40">
            <a:extLst>
              <a:ext uri="{FF2B5EF4-FFF2-40B4-BE49-F238E27FC236}">
                <a16:creationId xmlns:a16="http://schemas.microsoft.com/office/drawing/2014/main" id="{9F666E08-C471-40F3-BC28-751DA92E9600}"/>
              </a:ext>
            </a:extLst>
          </p:cNvPr>
          <p:cNvSpPr txBox="1"/>
          <p:nvPr/>
        </p:nvSpPr>
        <p:spPr>
          <a:xfrm>
            <a:off x="2242425" y="4035287"/>
            <a:ext cx="1822679" cy="369332"/>
          </a:xfrm>
          <a:prstGeom prst="rect">
            <a:avLst/>
          </a:prstGeom>
          <a:noFill/>
        </p:spPr>
        <p:txBody>
          <a:bodyPr wrap="square" rtlCol="0">
            <a:spAutoFit/>
          </a:bodyPr>
          <a:lstStyle/>
          <a:p>
            <a:r>
              <a:rPr lang="en-GB" dirty="0"/>
              <a:t>One half</a:t>
            </a:r>
          </a:p>
        </p:txBody>
      </p:sp>
      <p:sp>
        <p:nvSpPr>
          <p:cNvPr id="43" name="TextBox 42">
            <a:extLst>
              <a:ext uri="{FF2B5EF4-FFF2-40B4-BE49-F238E27FC236}">
                <a16:creationId xmlns:a16="http://schemas.microsoft.com/office/drawing/2014/main" id="{9E90D301-855A-4989-8E71-4E5EE39F04F7}"/>
              </a:ext>
            </a:extLst>
          </p:cNvPr>
          <p:cNvSpPr txBox="1"/>
          <p:nvPr/>
        </p:nvSpPr>
        <p:spPr>
          <a:xfrm>
            <a:off x="6853503" y="4035287"/>
            <a:ext cx="1822679" cy="369332"/>
          </a:xfrm>
          <a:prstGeom prst="rect">
            <a:avLst/>
          </a:prstGeom>
          <a:noFill/>
        </p:spPr>
        <p:txBody>
          <a:bodyPr wrap="square" rtlCol="0">
            <a:spAutoFit/>
          </a:bodyPr>
          <a:lstStyle/>
          <a:p>
            <a:r>
              <a:rPr lang="en-GB" dirty="0"/>
              <a:t>One half</a:t>
            </a:r>
          </a:p>
        </p:txBody>
      </p:sp>
      <p:sp>
        <p:nvSpPr>
          <p:cNvPr id="45" name="TextBox 44">
            <a:extLst>
              <a:ext uri="{FF2B5EF4-FFF2-40B4-BE49-F238E27FC236}">
                <a16:creationId xmlns:a16="http://schemas.microsoft.com/office/drawing/2014/main" id="{083B7D8A-F393-4131-9432-F17FEC26A75D}"/>
              </a:ext>
            </a:extLst>
          </p:cNvPr>
          <p:cNvSpPr txBox="1"/>
          <p:nvPr/>
        </p:nvSpPr>
        <p:spPr>
          <a:xfrm>
            <a:off x="1064030" y="5016971"/>
            <a:ext cx="9268691" cy="369332"/>
          </a:xfrm>
          <a:prstGeom prst="rect">
            <a:avLst/>
          </a:prstGeom>
          <a:solidFill>
            <a:schemeClr val="bg2"/>
          </a:solidFill>
        </p:spPr>
        <p:txBody>
          <a:bodyPr wrap="square">
            <a:spAutoFit/>
          </a:bodyPr>
          <a:lstStyle/>
          <a:p>
            <a:r>
              <a:rPr lang="en-GB" b="1" dirty="0">
                <a:cs typeface="Times New Roman" panose="02020603050405020304" pitchFamily="18" charset="0"/>
              </a:rPr>
              <a:t>Step 3: Count how many sheep are in 1 group. This is 1 of the halves.</a:t>
            </a:r>
            <a:endParaRPr lang="en-GB" dirty="0">
              <a:cs typeface="Times New Roman" panose="02020603050405020304" pitchFamily="18" charset="0"/>
            </a:endParaRPr>
          </a:p>
        </p:txBody>
      </p:sp>
      <p:cxnSp>
        <p:nvCxnSpPr>
          <p:cNvPr id="47" name="Straight Arrow Connector 46">
            <a:extLst>
              <a:ext uri="{FF2B5EF4-FFF2-40B4-BE49-F238E27FC236}">
                <a16:creationId xmlns:a16="http://schemas.microsoft.com/office/drawing/2014/main" id="{C73F097A-2B4D-4F74-9FDF-0F058B25EC8D}"/>
              </a:ext>
            </a:extLst>
          </p:cNvPr>
          <p:cNvCxnSpPr/>
          <p:nvPr/>
        </p:nvCxnSpPr>
        <p:spPr>
          <a:xfrm flipH="1" flipV="1">
            <a:off x="3975652" y="4035287"/>
            <a:ext cx="672416" cy="884583"/>
          </a:xfrm>
          <a:prstGeom prst="straightConnector1">
            <a:avLst/>
          </a:prstGeom>
          <a:ln w="57150">
            <a:tailEnd type="triangle"/>
          </a:ln>
        </p:spPr>
        <p:style>
          <a:lnRef idx="1">
            <a:schemeClr val="dk1"/>
          </a:lnRef>
          <a:fillRef idx="0">
            <a:schemeClr val="dk1"/>
          </a:fillRef>
          <a:effectRef idx="0">
            <a:schemeClr val="dk1"/>
          </a:effectRef>
          <a:fontRef idx="minor">
            <a:schemeClr val="tx1"/>
          </a:fontRef>
        </p:style>
      </p:cxnSp>
      <p:sp>
        <p:nvSpPr>
          <p:cNvPr id="48" name="TextBox 47">
            <a:extLst>
              <a:ext uri="{FF2B5EF4-FFF2-40B4-BE49-F238E27FC236}">
                <a16:creationId xmlns:a16="http://schemas.microsoft.com/office/drawing/2014/main" id="{FC08E9AC-C26A-49A5-8CEF-9D444816F071}"/>
              </a:ext>
            </a:extLst>
          </p:cNvPr>
          <p:cNvSpPr txBox="1"/>
          <p:nvPr/>
        </p:nvSpPr>
        <p:spPr>
          <a:xfrm>
            <a:off x="3291420" y="5593783"/>
            <a:ext cx="5125342" cy="369332"/>
          </a:xfrm>
          <a:prstGeom prst="rect">
            <a:avLst/>
          </a:prstGeom>
          <a:noFill/>
        </p:spPr>
        <p:txBody>
          <a:bodyPr wrap="square" rtlCol="0">
            <a:spAutoFit/>
          </a:bodyPr>
          <a:lstStyle/>
          <a:p>
            <a:r>
              <a:rPr lang="en-GB" dirty="0"/>
              <a:t>One half of 10 is 5</a:t>
            </a:r>
          </a:p>
        </p:txBody>
      </p:sp>
      <p:sp>
        <p:nvSpPr>
          <p:cNvPr id="49" name="TextBox 48">
            <a:extLst>
              <a:ext uri="{FF2B5EF4-FFF2-40B4-BE49-F238E27FC236}">
                <a16:creationId xmlns:a16="http://schemas.microsoft.com/office/drawing/2014/main" id="{024F8B0F-7D91-492C-8622-BC9826DBB74C}"/>
              </a:ext>
            </a:extLst>
          </p:cNvPr>
          <p:cNvSpPr txBox="1"/>
          <p:nvPr/>
        </p:nvSpPr>
        <p:spPr>
          <a:xfrm>
            <a:off x="6096000" y="5593783"/>
            <a:ext cx="6216926" cy="923330"/>
          </a:xfrm>
          <a:prstGeom prst="rect">
            <a:avLst/>
          </a:prstGeom>
          <a:noFill/>
        </p:spPr>
        <p:txBody>
          <a:bodyPr wrap="square">
            <a:spAutoFit/>
          </a:bodyPr>
          <a:lstStyle/>
          <a:p>
            <a:r>
              <a:rPr lang="en-GB" dirty="0"/>
              <a:t>There are </a:t>
            </a:r>
            <a:r>
              <a:rPr lang="en-GB" u="sng" dirty="0"/>
              <a:t>_10___ </a:t>
            </a:r>
            <a:r>
              <a:rPr lang="en-GB" dirty="0"/>
              <a:t>sheep.</a:t>
            </a:r>
          </a:p>
          <a:p>
            <a:endParaRPr lang="en-GB" dirty="0"/>
          </a:p>
          <a:p>
            <a:r>
              <a:rPr lang="en-GB" dirty="0"/>
              <a:t> Half of ____ is ____ </a:t>
            </a:r>
          </a:p>
        </p:txBody>
      </p:sp>
      <p:sp>
        <p:nvSpPr>
          <p:cNvPr id="50" name="TextBox 49">
            <a:extLst>
              <a:ext uri="{FF2B5EF4-FFF2-40B4-BE49-F238E27FC236}">
                <a16:creationId xmlns:a16="http://schemas.microsoft.com/office/drawing/2014/main" id="{1E9635BC-BE1E-43A3-A907-00622054A898}"/>
              </a:ext>
            </a:extLst>
          </p:cNvPr>
          <p:cNvSpPr txBox="1"/>
          <p:nvPr/>
        </p:nvSpPr>
        <p:spPr>
          <a:xfrm>
            <a:off x="7054326" y="6133061"/>
            <a:ext cx="566531" cy="369332"/>
          </a:xfrm>
          <a:prstGeom prst="rect">
            <a:avLst/>
          </a:prstGeom>
          <a:noFill/>
        </p:spPr>
        <p:txBody>
          <a:bodyPr wrap="square" rtlCol="0">
            <a:spAutoFit/>
          </a:bodyPr>
          <a:lstStyle/>
          <a:p>
            <a:r>
              <a:rPr lang="en-GB" dirty="0"/>
              <a:t>10</a:t>
            </a:r>
          </a:p>
        </p:txBody>
      </p:sp>
      <p:sp>
        <p:nvSpPr>
          <p:cNvPr id="51" name="TextBox 50">
            <a:extLst>
              <a:ext uri="{FF2B5EF4-FFF2-40B4-BE49-F238E27FC236}">
                <a16:creationId xmlns:a16="http://schemas.microsoft.com/office/drawing/2014/main" id="{C50C3D63-CEBF-4E1B-8CBC-55F3DA59D982}"/>
              </a:ext>
            </a:extLst>
          </p:cNvPr>
          <p:cNvSpPr txBox="1"/>
          <p:nvPr/>
        </p:nvSpPr>
        <p:spPr>
          <a:xfrm>
            <a:off x="7832289" y="6147781"/>
            <a:ext cx="566531" cy="369332"/>
          </a:xfrm>
          <a:prstGeom prst="rect">
            <a:avLst/>
          </a:prstGeom>
          <a:noFill/>
        </p:spPr>
        <p:txBody>
          <a:bodyPr wrap="square" rtlCol="0">
            <a:spAutoFit/>
          </a:bodyPr>
          <a:lstStyle/>
          <a:p>
            <a:r>
              <a:rPr lang="en-GB" b="1" dirty="0">
                <a:solidFill>
                  <a:srgbClr val="C00000"/>
                </a:solidFill>
              </a:rPr>
              <a:t>5</a:t>
            </a:r>
          </a:p>
        </p:txBody>
      </p:sp>
    </p:spTree>
    <p:extLst>
      <p:ext uri="{BB962C8B-B14F-4D97-AF65-F5344CB8AC3E}">
        <p14:creationId xmlns:p14="http://schemas.microsoft.com/office/powerpoint/2010/main" val="12719897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42" presetClass="path" presetSubtype="0" accel="50000" decel="50000" fill="hold" nodeType="clickEffect">
                                  <p:stCondLst>
                                    <p:cond delay="0"/>
                                  </p:stCondLst>
                                  <p:childTnLst>
                                    <p:animMotion origin="layout" path="M 0 0 L 0 0.25 E" pathEditMode="relative" ptsTypes="">
                                      <p:cBhvr>
                                        <p:cTn id="10" dur="2000" fill="hold"/>
                                        <p:tgtEl>
                                          <p:spTgt spid="30"/>
                                        </p:tgtEl>
                                        <p:attrNameLst>
                                          <p:attrName>ppt_x</p:attrName>
                                          <p:attrName>ppt_y</p:attrName>
                                        </p:attrNameLst>
                                      </p:cBhvr>
                                    </p:animMotion>
                                  </p:childTnLst>
                                </p:cTn>
                              </p:par>
                            </p:childTnLst>
                          </p:cTn>
                        </p:par>
                      </p:childTnLst>
                    </p:cTn>
                  </p:par>
                  <p:par>
                    <p:cTn id="11" fill="hold">
                      <p:stCondLst>
                        <p:cond delay="indefinite"/>
                      </p:stCondLst>
                      <p:childTnLst>
                        <p:par>
                          <p:cTn id="12" fill="hold">
                            <p:stCondLst>
                              <p:cond delay="0"/>
                            </p:stCondLst>
                            <p:childTnLst>
                              <p:par>
                                <p:cTn id="13" presetID="42" presetClass="path" presetSubtype="0" accel="50000" decel="50000" fill="hold" nodeType="clickEffect">
                                  <p:stCondLst>
                                    <p:cond delay="0"/>
                                  </p:stCondLst>
                                  <p:childTnLst>
                                    <p:animMotion origin="layout" path="M 2.29167E-6 -1.11111E-6 L 0.27461 0.21991 " pathEditMode="relative" rAng="0" ptsTypes="AA">
                                      <p:cBhvr>
                                        <p:cTn id="14" dur="2000" fill="hold"/>
                                        <p:tgtEl>
                                          <p:spTgt spid="29"/>
                                        </p:tgtEl>
                                        <p:attrNameLst>
                                          <p:attrName>ppt_x</p:attrName>
                                          <p:attrName>ppt_y</p:attrName>
                                        </p:attrNameLst>
                                      </p:cBhvr>
                                      <p:rCtr x="13724" y="10995"/>
                                    </p:animMotion>
                                  </p:childTnLst>
                                </p:cTn>
                              </p:par>
                            </p:childTnLst>
                          </p:cTn>
                        </p:par>
                      </p:childTnLst>
                    </p:cTn>
                  </p:par>
                  <p:par>
                    <p:cTn id="15" fill="hold">
                      <p:stCondLst>
                        <p:cond delay="indefinite"/>
                      </p:stCondLst>
                      <p:childTnLst>
                        <p:par>
                          <p:cTn id="16" fill="hold">
                            <p:stCondLst>
                              <p:cond delay="0"/>
                            </p:stCondLst>
                            <p:childTnLst>
                              <p:par>
                                <p:cTn id="17" presetID="42" presetClass="path" presetSubtype="0" accel="50000" decel="50000" fill="hold" nodeType="clickEffect">
                                  <p:stCondLst>
                                    <p:cond delay="0"/>
                                  </p:stCondLst>
                                  <p:childTnLst>
                                    <p:animMotion origin="layout" path="M 0.00261 0.00903 L -0.06172 0.22894 " pathEditMode="relative" rAng="0" ptsTypes="AA">
                                      <p:cBhvr>
                                        <p:cTn id="18" dur="2000" fill="hold"/>
                                        <p:tgtEl>
                                          <p:spTgt spid="31"/>
                                        </p:tgtEl>
                                        <p:attrNameLst>
                                          <p:attrName>ppt_x</p:attrName>
                                          <p:attrName>ppt_y</p:attrName>
                                        </p:attrNameLst>
                                      </p:cBhvr>
                                      <p:rCtr x="-3216" y="10995"/>
                                    </p:animMotion>
                                  </p:childTnLst>
                                </p:cTn>
                              </p:par>
                            </p:childTnLst>
                          </p:cTn>
                        </p:par>
                      </p:childTnLst>
                    </p:cTn>
                  </p:par>
                  <p:par>
                    <p:cTn id="19" fill="hold">
                      <p:stCondLst>
                        <p:cond delay="indefinite"/>
                      </p:stCondLst>
                      <p:childTnLst>
                        <p:par>
                          <p:cTn id="20" fill="hold">
                            <p:stCondLst>
                              <p:cond delay="0"/>
                            </p:stCondLst>
                            <p:childTnLst>
                              <p:par>
                                <p:cTn id="21" presetID="42" presetClass="path" presetSubtype="0" accel="50000" decel="50000" fill="hold" nodeType="clickEffect">
                                  <p:stCondLst>
                                    <p:cond delay="0"/>
                                  </p:stCondLst>
                                  <p:childTnLst>
                                    <p:animMotion origin="layout" path="M -2.5E-6 2.59259E-6 L 0.21589 0.20694 " pathEditMode="relative" rAng="0" ptsTypes="AA">
                                      <p:cBhvr>
                                        <p:cTn id="22" dur="2000" fill="hold"/>
                                        <p:tgtEl>
                                          <p:spTgt spid="32"/>
                                        </p:tgtEl>
                                        <p:attrNameLst>
                                          <p:attrName>ppt_x</p:attrName>
                                          <p:attrName>ppt_y</p:attrName>
                                        </p:attrNameLst>
                                      </p:cBhvr>
                                      <p:rCtr x="10794" y="10347"/>
                                    </p:animMotion>
                                  </p:childTnLst>
                                </p:cTn>
                              </p:par>
                            </p:childTnLst>
                          </p:cTn>
                        </p:par>
                      </p:childTnLst>
                    </p:cTn>
                  </p:par>
                  <p:par>
                    <p:cTn id="23" fill="hold">
                      <p:stCondLst>
                        <p:cond delay="indefinite"/>
                      </p:stCondLst>
                      <p:childTnLst>
                        <p:par>
                          <p:cTn id="24" fill="hold">
                            <p:stCondLst>
                              <p:cond delay="0"/>
                            </p:stCondLst>
                            <p:childTnLst>
                              <p:par>
                                <p:cTn id="25" presetID="42" presetClass="path" presetSubtype="0" accel="50000" decel="50000" fill="hold" nodeType="clickEffect">
                                  <p:stCondLst>
                                    <p:cond delay="0"/>
                                  </p:stCondLst>
                                  <p:childTnLst>
                                    <p:animMotion origin="layout" path="M 0.00157 0.00139 L -0.13359 0.22129 " pathEditMode="relative" rAng="0" ptsTypes="AA">
                                      <p:cBhvr>
                                        <p:cTn id="26" dur="2000" fill="hold"/>
                                        <p:tgtEl>
                                          <p:spTgt spid="33"/>
                                        </p:tgtEl>
                                        <p:attrNameLst>
                                          <p:attrName>ppt_x</p:attrName>
                                          <p:attrName>ppt_y</p:attrName>
                                        </p:attrNameLst>
                                      </p:cBhvr>
                                      <p:rCtr x="-6758" y="10995"/>
                                    </p:animMotion>
                                  </p:childTnLst>
                                </p:cTn>
                              </p:par>
                            </p:childTnLst>
                          </p:cTn>
                        </p:par>
                      </p:childTnLst>
                    </p:cTn>
                  </p:par>
                  <p:par>
                    <p:cTn id="27" fill="hold">
                      <p:stCondLst>
                        <p:cond delay="indefinite"/>
                      </p:stCondLst>
                      <p:childTnLst>
                        <p:par>
                          <p:cTn id="28" fill="hold">
                            <p:stCondLst>
                              <p:cond delay="0"/>
                            </p:stCondLst>
                            <p:childTnLst>
                              <p:par>
                                <p:cTn id="29" presetID="42" presetClass="path" presetSubtype="0" accel="50000" decel="50000" fill="hold" nodeType="clickEffect">
                                  <p:stCondLst>
                                    <p:cond delay="0"/>
                                  </p:stCondLst>
                                  <p:childTnLst>
                                    <p:animMotion origin="layout" path="M 4.58333E-6 -0.00278 L 0.14739 0.20532 " pathEditMode="relative" rAng="0" ptsTypes="AA">
                                      <p:cBhvr>
                                        <p:cTn id="30" dur="2000" fill="hold"/>
                                        <p:tgtEl>
                                          <p:spTgt spid="35"/>
                                        </p:tgtEl>
                                        <p:attrNameLst>
                                          <p:attrName>ppt_x</p:attrName>
                                          <p:attrName>ppt_y</p:attrName>
                                        </p:attrNameLst>
                                      </p:cBhvr>
                                      <p:rCtr x="7370" y="10394"/>
                                    </p:animMotion>
                                  </p:childTnLst>
                                </p:cTn>
                              </p:par>
                            </p:childTnLst>
                          </p:cTn>
                        </p:par>
                      </p:childTnLst>
                    </p:cTn>
                  </p:par>
                  <p:par>
                    <p:cTn id="31" fill="hold">
                      <p:stCondLst>
                        <p:cond delay="indefinite"/>
                      </p:stCondLst>
                      <p:childTnLst>
                        <p:par>
                          <p:cTn id="32" fill="hold">
                            <p:stCondLst>
                              <p:cond delay="0"/>
                            </p:stCondLst>
                            <p:childTnLst>
                              <p:par>
                                <p:cTn id="33" presetID="42" presetClass="path" presetSubtype="0" accel="50000" decel="50000" fill="hold" nodeType="clickEffect">
                                  <p:stCondLst>
                                    <p:cond delay="0"/>
                                  </p:stCondLst>
                                  <p:childTnLst>
                                    <p:animMotion origin="layout" path="M 3.75E-6 2.59259E-6 L -0.20391 0.2199 " pathEditMode="relative" rAng="0" ptsTypes="AA">
                                      <p:cBhvr>
                                        <p:cTn id="34" dur="2000" fill="hold"/>
                                        <p:tgtEl>
                                          <p:spTgt spid="34"/>
                                        </p:tgtEl>
                                        <p:attrNameLst>
                                          <p:attrName>ppt_x</p:attrName>
                                          <p:attrName>ppt_y</p:attrName>
                                        </p:attrNameLst>
                                      </p:cBhvr>
                                      <p:rCtr x="-10195" y="10995"/>
                                    </p:animMotion>
                                  </p:childTnLst>
                                </p:cTn>
                              </p:par>
                            </p:childTnLst>
                          </p:cTn>
                        </p:par>
                      </p:childTnLst>
                    </p:cTn>
                  </p:par>
                  <p:par>
                    <p:cTn id="35" fill="hold">
                      <p:stCondLst>
                        <p:cond delay="indefinite"/>
                      </p:stCondLst>
                      <p:childTnLst>
                        <p:par>
                          <p:cTn id="36" fill="hold">
                            <p:stCondLst>
                              <p:cond delay="0"/>
                            </p:stCondLst>
                            <p:childTnLst>
                              <p:par>
                                <p:cTn id="37" presetID="42" presetClass="path" presetSubtype="0" accel="50000" decel="50000" fill="hold" nodeType="clickEffect">
                                  <p:stCondLst>
                                    <p:cond delay="0"/>
                                  </p:stCondLst>
                                  <p:childTnLst>
                                    <p:animMotion origin="layout" path="M -2.08333E-7 2.59259E-6 L 0.08867 0.2199 " pathEditMode="relative" rAng="0" ptsTypes="AA">
                                      <p:cBhvr>
                                        <p:cTn id="38" dur="2000" fill="hold"/>
                                        <p:tgtEl>
                                          <p:spTgt spid="36"/>
                                        </p:tgtEl>
                                        <p:attrNameLst>
                                          <p:attrName>ppt_x</p:attrName>
                                          <p:attrName>ppt_y</p:attrName>
                                        </p:attrNameLst>
                                      </p:cBhvr>
                                      <p:rCtr x="4427" y="10995"/>
                                    </p:animMotion>
                                  </p:childTnLst>
                                </p:cTn>
                              </p:par>
                            </p:childTnLst>
                          </p:cTn>
                        </p:par>
                      </p:childTnLst>
                    </p:cTn>
                  </p:par>
                  <p:par>
                    <p:cTn id="39" fill="hold">
                      <p:stCondLst>
                        <p:cond delay="indefinite"/>
                      </p:stCondLst>
                      <p:childTnLst>
                        <p:par>
                          <p:cTn id="40" fill="hold">
                            <p:stCondLst>
                              <p:cond delay="0"/>
                            </p:stCondLst>
                            <p:childTnLst>
                              <p:par>
                                <p:cTn id="41" presetID="42" presetClass="path" presetSubtype="0" accel="50000" decel="50000" fill="hold" nodeType="clickEffect">
                                  <p:stCondLst>
                                    <p:cond delay="0"/>
                                  </p:stCondLst>
                                  <p:childTnLst>
                                    <p:animMotion origin="layout" path="M -1.25E-6 -3.7037E-6 L -0.2668 0.21991 " pathEditMode="relative" rAng="0" ptsTypes="AA">
                                      <p:cBhvr>
                                        <p:cTn id="42" dur="2000" fill="hold"/>
                                        <p:tgtEl>
                                          <p:spTgt spid="37"/>
                                        </p:tgtEl>
                                        <p:attrNameLst>
                                          <p:attrName>ppt_x</p:attrName>
                                          <p:attrName>ppt_y</p:attrName>
                                        </p:attrNameLst>
                                      </p:cBhvr>
                                      <p:rCtr x="-13346" y="10995"/>
                                    </p:animMotion>
                                  </p:childTnLst>
                                </p:cTn>
                              </p:par>
                            </p:childTnLst>
                          </p:cTn>
                        </p:par>
                      </p:childTnLst>
                    </p:cTn>
                  </p:par>
                  <p:par>
                    <p:cTn id="43" fill="hold">
                      <p:stCondLst>
                        <p:cond delay="indefinite"/>
                      </p:stCondLst>
                      <p:childTnLst>
                        <p:par>
                          <p:cTn id="44" fill="hold">
                            <p:stCondLst>
                              <p:cond delay="0"/>
                            </p:stCondLst>
                            <p:childTnLst>
                              <p:par>
                                <p:cTn id="45" presetID="42" presetClass="path" presetSubtype="0" accel="50000" decel="50000" fill="hold" nodeType="clickEffect">
                                  <p:stCondLst>
                                    <p:cond delay="0"/>
                                  </p:stCondLst>
                                  <p:childTnLst>
                                    <p:animMotion origin="layout" path="M 0 0 L 0 0.25 E" pathEditMode="relative" ptsTypes="">
                                      <p:cBhvr>
                                        <p:cTn id="46" dur="2000" fill="hold"/>
                                        <p:tgtEl>
                                          <p:spTgt spid="38"/>
                                        </p:tgtEl>
                                        <p:attrNameLst>
                                          <p:attrName>ppt_x</p:attrName>
                                          <p:attrName>ppt_y</p:attrName>
                                        </p:attrNameLst>
                                      </p:cBhvr>
                                    </p:animMotion>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45"/>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nodeType="clickEffect">
                                  <p:stCondLst>
                                    <p:cond delay="0"/>
                                  </p:stCondLst>
                                  <p:childTnLst>
                                    <p:set>
                                      <p:cBhvr>
                                        <p:cTn id="54" dur="1" fill="hold">
                                          <p:stCondLst>
                                            <p:cond delay="0"/>
                                          </p:stCondLst>
                                        </p:cTn>
                                        <p:tgtEl>
                                          <p:spTgt spid="47"/>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grpId="0" nodeType="clickEffect">
                                  <p:stCondLst>
                                    <p:cond delay="0"/>
                                  </p:stCondLst>
                                  <p:childTnLst>
                                    <p:set>
                                      <p:cBhvr>
                                        <p:cTn id="58" dur="1" fill="hold">
                                          <p:stCondLst>
                                            <p:cond delay="0"/>
                                          </p:stCondLst>
                                        </p:cTn>
                                        <p:tgtEl>
                                          <p:spTgt spid="48"/>
                                        </p:tgtEl>
                                        <p:attrNameLst>
                                          <p:attrName>style.visibility</p:attrName>
                                        </p:attrNameLst>
                                      </p:cBhvr>
                                      <p:to>
                                        <p:strVal val="visible"/>
                                      </p:to>
                                    </p:set>
                                  </p:childTnLst>
                                </p:cTn>
                              </p:par>
                            </p:childTnLst>
                          </p:cTn>
                        </p:par>
                      </p:childTnLst>
                    </p:cTn>
                  </p:par>
                  <p:par>
                    <p:cTn id="59" fill="hold">
                      <p:stCondLst>
                        <p:cond delay="indefinite"/>
                      </p:stCondLst>
                      <p:childTnLst>
                        <p:par>
                          <p:cTn id="60" fill="hold">
                            <p:stCondLst>
                              <p:cond delay="0"/>
                            </p:stCondLst>
                            <p:childTnLst>
                              <p:par>
                                <p:cTn id="61" presetID="1" presetClass="entr" presetSubtype="0" fill="hold" grpId="0" nodeType="clickEffect">
                                  <p:stCondLst>
                                    <p:cond delay="0"/>
                                  </p:stCondLst>
                                  <p:childTnLst>
                                    <p:set>
                                      <p:cBhvr>
                                        <p:cTn id="62" dur="1" fill="hold">
                                          <p:stCondLst>
                                            <p:cond delay="0"/>
                                          </p:stCondLst>
                                        </p:cTn>
                                        <p:tgtEl>
                                          <p:spTgt spid="50"/>
                                        </p:tgtEl>
                                        <p:attrNameLst>
                                          <p:attrName>style.visibility</p:attrName>
                                        </p:attrNameLst>
                                      </p:cBhvr>
                                      <p:to>
                                        <p:strVal val="visible"/>
                                      </p:to>
                                    </p:set>
                                  </p:childTnLst>
                                </p:cTn>
                              </p:par>
                              <p:par>
                                <p:cTn id="63" presetID="1" presetClass="entr" presetSubtype="0" fill="hold" grpId="0" nodeType="withEffect">
                                  <p:stCondLst>
                                    <p:cond delay="0"/>
                                  </p:stCondLst>
                                  <p:childTnLst>
                                    <p:set>
                                      <p:cBhvr>
                                        <p:cTn id="64" dur="1" fill="hold">
                                          <p:stCondLst>
                                            <p:cond delay="0"/>
                                          </p:stCondLst>
                                        </p:cTn>
                                        <p:tgtEl>
                                          <p:spTgt spid="5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5" grpId="0" animBg="1"/>
      <p:bldP spid="48" grpId="0"/>
      <p:bldP spid="50" grpId="0"/>
      <p:bldP spid="51" grpId="0"/>
    </p:bldLst>
  </p:timing>
</p:sld>
</file>

<file path=ppt/theme/theme1.xml><?xml version="1.0" encoding="utf-8"?>
<a:theme xmlns:a="http://schemas.openxmlformats.org/drawingml/2006/main" name="3_HIAS PowerPoint templat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423</TotalTime>
  <Words>889</Words>
  <Application>Microsoft Office PowerPoint</Application>
  <PresentationFormat>Widescreen</PresentationFormat>
  <Paragraphs>191</Paragraphs>
  <Slides>12</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12</vt:i4>
      </vt:variant>
    </vt:vector>
  </HeadingPairs>
  <TitlesOfParts>
    <vt:vector size="17" baseType="lpstr">
      <vt:lpstr>Arial</vt:lpstr>
      <vt:lpstr>Calibri</vt:lpstr>
      <vt:lpstr>Symbol</vt:lpstr>
      <vt:lpstr>Times New Roman</vt:lpstr>
      <vt:lpstr>3_HIAS PowerPoint template</vt:lpstr>
      <vt:lpstr>Year 1</vt:lpstr>
      <vt:lpstr> HIAS Blended Learning Resource</vt:lpstr>
      <vt:lpstr>PowerPoint Presentation</vt:lpstr>
      <vt:lpstr>Maths focus: Halving quantities</vt:lpstr>
      <vt:lpstr>Understand the problem</vt:lpstr>
      <vt:lpstr>Make a Plan</vt:lpstr>
      <vt:lpstr>PowerPoint Presentation</vt:lpstr>
      <vt:lpstr>Carry out your plan: show your reasoning</vt:lpstr>
      <vt:lpstr>PowerPoint Presentation</vt:lpstr>
      <vt:lpstr>Review your solution: does it seem reasonable? Which steps/ parts did you find easy and which harder?</vt:lpstr>
      <vt:lpstr>Now try this one</vt:lpstr>
      <vt:lpstr>HIAS Maths team</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Year 1</dc:title>
  <dc:creator>Clifft, Jacqui</dc:creator>
  <cp:lastModifiedBy>Richardson, Hannah</cp:lastModifiedBy>
  <cp:revision>12</cp:revision>
  <dcterms:created xsi:type="dcterms:W3CDTF">2021-01-05T11:02:27Z</dcterms:created>
  <dcterms:modified xsi:type="dcterms:W3CDTF">2025-08-18T10:09:10Z</dcterms:modified>
</cp:coreProperties>
</file>