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CE5A54-F8A2-49DE-8880-40136BB3DEBB}" v="1" dt="2021-01-13T14:42:05.831"/>
    <p1510:client id="{5A0D0B65-0854-453D-988C-FE316529A343}" v="53" dt="2021-01-13T14:03:46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wk3 1.5 Addition and Subtraction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1242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how many counters are in the bag.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There are______ counters in the bag?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answer.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5 + 3 = 8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3 + 5 = 8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8 – 5 = 3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24FBEB-D388-4E18-9779-7ADB610B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7A3559-FB52-4219-919B-0EA2B32818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250"/>
          <a:stretch/>
        </p:blipFill>
        <p:spPr>
          <a:xfrm>
            <a:off x="5772150" y="2698657"/>
            <a:ext cx="5497677" cy="133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8BAB29-70A4-434F-BDCD-AC6EBB6F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672" y="2535724"/>
            <a:ext cx="1181100" cy="14192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BFEA6-4882-49E7-8ACE-2B0FF2BE02BB}"/>
              </a:ext>
            </a:extLst>
          </p:cNvPr>
          <p:cNvSpPr txBox="1"/>
          <p:nvPr/>
        </p:nvSpPr>
        <p:spPr>
          <a:xfrm>
            <a:off x="5829094" y="2293699"/>
            <a:ext cx="3600006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There are some red and yellow counters in the bag. </a:t>
            </a:r>
          </a:p>
          <a:p>
            <a:r>
              <a:rPr lang="en-GB" dirty="0"/>
              <a:t>There are 8 counters altogether.</a:t>
            </a:r>
          </a:p>
          <a:p>
            <a:endParaRPr lang="en-GB" dirty="0"/>
          </a:p>
          <a:p>
            <a:r>
              <a:rPr lang="en-GB" dirty="0"/>
              <a:t>How many could be red? </a:t>
            </a:r>
          </a:p>
          <a:p>
            <a:r>
              <a:rPr lang="en-GB" dirty="0"/>
              <a:t>How many could be yellow? </a:t>
            </a:r>
          </a:p>
          <a:p>
            <a:endParaRPr lang="en-GB" dirty="0"/>
          </a:p>
          <a:p>
            <a:r>
              <a:rPr lang="en-GB" dirty="0"/>
              <a:t>Find as many different possibilities as you can.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CC2771-2C39-45A8-9837-29F5D4E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44" y="4682970"/>
            <a:ext cx="647700" cy="676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A21065-E6DF-4E68-A4F7-476D40EBE3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181"/>
          <a:stretch/>
        </p:blipFill>
        <p:spPr>
          <a:xfrm>
            <a:off x="1037437" y="2349627"/>
            <a:ext cx="8743407" cy="215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3"/>
            <a:ext cx="4976122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sz="2400" i="1" dirty="0"/>
              <a:t>There are 8 counters in the bag. This represents the whole.</a:t>
            </a:r>
          </a:p>
          <a:p>
            <a:endParaRPr lang="en-GB" sz="2400" i="1" dirty="0"/>
          </a:p>
          <a:p>
            <a:r>
              <a:rPr lang="en-GB" sz="2400" i="1" dirty="0"/>
              <a:t>There are some counters in the bag. This represents unknown 1 part.</a:t>
            </a:r>
          </a:p>
          <a:p>
            <a:endParaRPr lang="en-GB" sz="2400" i="1" dirty="0"/>
          </a:p>
          <a:p>
            <a:r>
              <a:rPr lang="en-GB" sz="2400" i="1" dirty="0"/>
              <a:t>There are 5 counters outside of the bag. This is the part we know.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5824E-FC2D-4D8F-9099-55B1EDC5D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4CCBB8-3A74-422F-89A5-9092449C06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706"/>
          <a:stretch/>
        </p:blipFill>
        <p:spPr>
          <a:xfrm>
            <a:off x="6192731" y="2298583"/>
            <a:ext cx="5273062" cy="132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 This could be a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Draw a part whole model to show the parts we know and what we need to work out.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Write a number sentence to solve it using number facts. Use number bonds to help find the missing part.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39AC5F-094B-4DD3-B0EC-1F725885C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6190" y="4417161"/>
            <a:ext cx="647700" cy="6762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81D040-5664-48F0-A021-9CD3AD5526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516"/>
          <a:stretch/>
        </p:blipFill>
        <p:spPr>
          <a:xfrm>
            <a:off x="5772150" y="2801923"/>
            <a:ext cx="6056449" cy="148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18B10-2DAF-4E11-9FD0-7BA96F20A1A1}"/>
              </a:ext>
            </a:extLst>
          </p:cNvPr>
          <p:cNvSpPr txBox="1"/>
          <p:nvPr/>
        </p:nvSpPr>
        <p:spPr>
          <a:xfrm>
            <a:off x="1144764" y="1153893"/>
            <a:ext cx="55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Representation of the problem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16C14A-CC82-46B3-B998-5161EC11C5C6}"/>
              </a:ext>
            </a:extLst>
          </p:cNvPr>
          <p:cNvSpPr/>
          <p:nvPr/>
        </p:nvSpPr>
        <p:spPr>
          <a:xfrm>
            <a:off x="1144764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ED119-46D8-406E-BB17-8E73E83F2CF6}"/>
              </a:ext>
            </a:extLst>
          </p:cNvPr>
          <p:cNvSpPr txBox="1"/>
          <p:nvPr/>
        </p:nvSpPr>
        <p:spPr>
          <a:xfrm>
            <a:off x="1384183" y="2046914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CAAB3D-9DF6-4E7C-8404-86AAE6EA0745}"/>
              </a:ext>
            </a:extLst>
          </p:cNvPr>
          <p:cNvSpPr/>
          <p:nvPr/>
        </p:nvSpPr>
        <p:spPr>
          <a:xfrm>
            <a:off x="2375483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745ED-5503-4D4A-AFCD-B3B78C77483B}"/>
              </a:ext>
            </a:extLst>
          </p:cNvPr>
          <p:cNvSpPr txBox="1"/>
          <p:nvPr/>
        </p:nvSpPr>
        <p:spPr>
          <a:xfrm>
            <a:off x="2637805" y="206777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E12FE3-6EC0-4B68-BEAA-ED2325F40A1B}"/>
              </a:ext>
            </a:extLst>
          </p:cNvPr>
          <p:cNvSpPr/>
          <p:nvPr/>
        </p:nvSpPr>
        <p:spPr>
          <a:xfrm>
            <a:off x="1671340" y="2845266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1DCD5-0203-42EC-8CBB-3B1C5ABE5E3F}"/>
              </a:ext>
            </a:extLst>
          </p:cNvPr>
          <p:cNvSpPr txBox="1"/>
          <p:nvPr/>
        </p:nvSpPr>
        <p:spPr>
          <a:xfrm>
            <a:off x="1910759" y="308015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5AD3E8-0B90-45BA-A160-23A37630E31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2570261" y="2680046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2C2740-43DD-4AC8-8FA1-E0C2DB52D3F3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1671340" y="2692866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CEDD6-6EC8-47AD-85A7-F972C50E34D3}"/>
              </a:ext>
            </a:extLst>
          </p:cNvPr>
          <p:cNvSpPr/>
          <p:nvPr/>
        </p:nvSpPr>
        <p:spPr>
          <a:xfrm>
            <a:off x="4177717" y="2541864"/>
            <a:ext cx="3372375" cy="629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E088B4-94CE-4930-96FB-A2A23BA5BADA}"/>
              </a:ext>
            </a:extLst>
          </p:cNvPr>
          <p:cNvSpPr/>
          <p:nvPr/>
        </p:nvSpPr>
        <p:spPr>
          <a:xfrm>
            <a:off x="7550092" y="2553049"/>
            <a:ext cx="2162577" cy="6179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3C158-03D3-4D65-842A-6E3C0C649FA3}"/>
              </a:ext>
            </a:extLst>
          </p:cNvPr>
          <p:cNvSpPr txBox="1"/>
          <p:nvPr/>
        </p:nvSpPr>
        <p:spPr>
          <a:xfrm>
            <a:off x="5553511" y="3248046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7A1DE9-EAA8-4CCD-A18A-96EBCA0D5DF2}"/>
              </a:ext>
            </a:extLst>
          </p:cNvPr>
          <p:cNvSpPr txBox="1"/>
          <p:nvPr/>
        </p:nvSpPr>
        <p:spPr>
          <a:xfrm>
            <a:off x="8264553" y="3215888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71860D-1AAF-44F6-B413-5B86BF9DB1EC}"/>
              </a:ext>
            </a:extLst>
          </p:cNvPr>
          <p:cNvSpPr txBox="1"/>
          <p:nvPr/>
        </p:nvSpPr>
        <p:spPr>
          <a:xfrm>
            <a:off x="6846813" y="2018625"/>
            <a:ext cx="141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FAE989-0597-471F-AA3E-A6F4111E1C6E}"/>
              </a:ext>
            </a:extLst>
          </p:cNvPr>
          <p:cNvCxnSpPr/>
          <p:nvPr/>
        </p:nvCxnSpPr>
        <p:spPr>
          <a:xfrm>
            <a:off x="7180976" y="2203291"/>
            <a:ext cx="23908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D0BE40E-22DC-436A-8178-118CF81F4A58}"/>
              </a:ext>
            </a:extLst>
          </p:cNvPr>
          <p:cNvCxnSpPr>
            <a:cxnSpLocks/>
          </p:cNvCxnSpPr>
          <p:nvPr/>
        </p:nvCxnSpPr>
        <p:spPr>
          <a:xfrm flipH="1">
            <a:off x="4227351" y="2193287"/>
            <a:ext cx="26523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EEBE8CC-2FE0-46E5-9D61-F2F1B934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966" y="748046"/>
            <a:ext cx="1053152" cy="1193572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2F14B56C-8504-4BA5-879A-F4421A8AD096}"/>
              </a:ext>
            </a:extLst>
          </p:cNvPr>
          <p:cNvSpPr/>
          <p:nvPr/>
        </p:nvSpPr>
        <p:spPr>
          <a:xfrm>
            <a:off x="5066948" y="2701259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CE89EC0-5622-40FF-9A34-AFD901B34F58}"/>
              </a:ext>
            </a:extLst>
          </p:cNvPr>
          <p:cNvSpPr/>
          <p:nvPr/>
        </p:nvSpPr>
        <p:spPr>
          <a:xfrm>
            <a:off x="4407449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EB246E-02F7-4661-8364-1FCDEE96ACD3}"/>
              </a:ext>
            </a:extLst>
          </p:cNvPr>
          <p:cNvSpPr/>
          <p:nvPr/>
        </p:nvSpPr>
        <p:spPr>
          <a:xfrm>
            <a:off x="5726447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9FFF72C-BB11-4A5E-B1AD-4A803354C91C}"/>
              </a:ext>
            </a:extLst>
          </p:cNvPr>
          <p:cNvSpPr/>
          <p:nvPr/>
        </p:nvSpPr>
        <p:spPr>
          <a:xfrm>
            <a:off x="6360251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9D6898-434F-44E8-8774-0DBA3F8F9B27}"/>
              </a:ext>
            </a:extLst>
          </p:cNvPr>
          <p:cNvSpPr/>
          <p:nvPr/>
        </p:nvSpPr>
        <p:spPr>
          <a:xfrm>
            <a:off x="6962091" y="2680046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25B970A-332F-4E4F-B447-E247EDDC24DB}"/>
              </a:ext>
            </a:extLst>
          </p:cNvPr>
          <p:cNvCxnSpPr/>
          <p:nvPr/>
        </p:nvCxnSpPr>
        <p:spPr>
          <a:xfrm flipH="1">
            <a:off x="6213009" y="1812022"/>
            <a:ext cx="390523" cy="57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9FF2B8AC-8A9B-47E3-8C42-5F24B8060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040" y="4165135"/>
            <a:ext cx="3070371" cy="125473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FCDF0CD-75C2-4A52-B4B8-2BBC48C8ADD2}"/>
              </a:ext>
            </a:extLst>
          </p:cNvPr>
          <p:cNvSpPr txBox="1"/>
          <p:nvPr/>
        </p:nvSpPr>
        <p:spPr>
          <a:xfrm>
            <a:off x="6560191" y="4226779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8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F19DD1F-A913-40FC-B067-3743A35067E3}"/>
              </a:ext>
            </a:extLst>
          </p:cNvPr>
          <p:cNvSpPr/>
          <p:nvPr/>
        </p:nvSpPr>
        <p:spPr>
          <a:xfrm>
            <a:off x="7701095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704A75-92AC-4679-8CAA-CFD5C34E0644}"/>
              </a:ext>
            </a:extLst>
          </p:cNvPr>
          <p:cNvSpPr/>
          <p:nvPr/>
        </p:nvSpPr>
        <p:spPr>
          <a:xfrm>
            <a:off x="8334900" y="2699428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7C65652-B6BF-4C24-AC04-F3BDCB0C9A4C}"/>
              </a:ext>
            </a:extLst>
          </p:cNvPr>
          <p:cNvSpPr/>
          <p:nvPr/>
        </p:nvSpPr>
        <p:spPr>
          <a:xfrm>
            <a:off x="8968705" y="2670355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06767" y="1801733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 ? + 5 = 8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Check using tens frames or number line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3 + 5 = 8 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8 – 5 = 3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BB0311-4193-4550-BA26-BF2A9ED5B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03ACEC4-E45A-4C02-9C17-01B82F635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074"/>
          <a:stretch/>
        </p:blipFill>
        <p:spPr>
          <a:xfrm>
            <a:off x="5772150" y="2744620"/>
            <a:ext cx="5364417" cy="12934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FB19AB-65C7-4F69-9292-AC84D25776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908" y="2964624"/>
            <a:ext cx="1019136" cy="853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11ADAF-21E8-467E-966A-6D37CD783B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3654" y="1919378"/>
            <a:ext cx="1588841" cy="67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2FFEBF-284E-4F50-B4BC-CCACE4AA902E}"/>
              </a:ext>
            </a:extLst>
          </p:cNvPr>
          <p:cNvSpPr txBox="1"/>
          <p:nvPr/>
        </p:nvSpPr>
        <p:spPr>
          <a:xfrm>
            <a:off x="1156138" y="1429407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Show the steps to the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8C8968-43D2-4AAF-98BE-F8C9539620C8}"/>
              </a:ext>
            </a:extLst>
          </p:cNvPr>
          <p:cNvSpPr txBox="1"/>
          <p:nvPr/>
        </p:nvSpPr>
        <p:spPr>
          <a:xfrm>
            <a:off x="822121" y="2775484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8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BF0163-374D-48A6-AEC3-667990204BCD}"/>
              </a:ext>
            </a:extLst>
          </p:cNvPr>
          <p:cNvSpPr/>
          <p:nvPr/>
        </p:nvSpPr>
        <p:spPr>
          <a:xfrm>
            <a:off x="5210007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A8C99-FB46-4E5B-996E-C31094CA083E}"/>
              </a:ext>
            </a:extLst>
          </p:cNvPr>
          <p:cNvSpPr/>
          <p:nvPr/>
        </p:nvSpPr>
        <p:spPr>
          <a:xfrm>
            <a:off x="6440726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F684D1-D0D7-4DA6-B1CB-4E58A2ED7DB9}"/>
              </a:ext>
            </a:extLst>
          </p:cNvPr>
          <p:cNvSpPr/>
          <p:nvPr/>
        </p:nvSpPr>
        <p:spPr>
          <a:xfrm>
            <a:off x="5736583" y="2462651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288BB3-7E92-4680-AFA7-948FCD6A884B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6635504" y="2297431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F0F3B-D32B-447E-BB7A-279970D7D8CA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5736583" y="2310251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5298652-1B38-4209-B499-2E26BB26A1B0}"/>
              </a:ext>
            </a:extLst>
          </p:cNvPr>
          <p:cNvSpPr txBox="1"/>
          <p:nvPr/>
        </p:nvSpPr>
        <p:spPr>
          <a:xfrm>
            <a:off x="5570290" y="1711354"/>
            <a:ext cx="41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9B2E60-F288-4FC7-A88F-220EC7F2ED80}"/>
              </a:ext>
            </a:extLst>
          </p:cNvPr>
          <p:cNvSpPr txBox="1"/>
          <p:nvPr/>
        </p:nvSpPr>
        <p:spPr>
          <a:xfrm>
            <a:off x="6789735" y="1711354"/>
            <a:ext cx="48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59AEFA-69BD-4733-A682-85E97A9595DF}"/>
              </a:ext>
            </a:extLst>
          </p:cNvPr>
          <p:cNvSpPr txBox="1"/>
          <p:nvPr/>
        </p:nvSpPr>
        <p:spPr>
          <a:xfrm>
            <a:off x="6096000" y="2775484"/>
            <a:ext cx="34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D5B782-27CD-432F-83A1-758E2412A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160" y="5363423"/>
            <a:ext cx="6120688" cy="118673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25C1958-60C2-4E3F-A60B-C4A0799EF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5179" y="1957607"/>
            <a:ext cx="33147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812</Words>
  <Application>Microsoft Office PowerPoint</Application>
  <PresentationFormat>Widescreen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14</cp:revision>
  <dcterms:created xsi:type="dcterms:W3CDTF">2021-01-05T11:02:27Z</dcterms:created>
  <dcterms:modified xsi:type="dcterms:W3CDTF">2021-01-18T12:11:29Z</dcterms:modified>
</cp:coreProperties>
</file>