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7" r:id="rId3"/>
    <p:sldId id="2646" r:id="rId4"/>
    <p:sldId id="262" r:id="rId5"/>
    <p:sldId id="2636" r:id="rId6"/>
    <p:sldId id="2637" r:id="rId7"/>
    <p:sldId id="2648" r:id="rId8"/>
    <p:sldId id="2649" r:id="rId9"/>
    <p:sldId id="2638" r:id="rId10"/>
    <p:sldId id="2641" r:id="rId11"/>
    <p:sldId id="2642" r:id="rId12"/>
    <p:sldId id="263" r:id="rId13"/>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1A2440-4238-4836-B277-E2138339E247}" v="486" dt="2021-02-18T13:05:36.4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varScale="1">
        <p:scale>
          <a:sx n="81" d="100"/>
          <a:sy n="81" d="100"/>
        </p:scale>
        <p:origin x="40" y="52"/>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nell, Dave" userId="164ff1f7-6d4b-4db1-8bbf-580e54230b03" providerId="ADAL" clId="{3E1A2440-4238-4836-B277-E2138339E247}"/>
    <pc:docChg chg="undo custSel addSld delSld modSld">
      <pc:chgData name="Parnell, Dave" userId="164ff1f7-6d4b-4db1-8bbf-580e54230b03" providerId="ADAL" clId="{3E1A2440-4238-4836-B277-E2138339E247}" dt="2021-02-18T18:25:48.840" v="2533" actId="1076"/>
      <pc:docMkLst>
        <pc:docMk/>
      </pc:docMkLst>
      <pc:sldChg chg="addSp delSp modSp mod">
        <pc:chgData name="Parnell, Dave" userId="164ff1f7-6d4b-4db1-8bbf-580e54230b03" providerId="ADAL" clId="{3E1A2440-4238-4836-B277-E2138339E247}" dt="2021-02-18T13:05:51.511" v="2463" actId="1076"/>
        <pc:sldMkLst>
          <pc:docMk/>
          <pc:sldMk cId="4061990253" sldId="262"/>
        </pc:sldMkLst>
        <pc:spChg chg="mod">
          <ac:chgData name="Parnell, Dave" userId="164ff1f7-6d4b-4db1-8bbf-580e54230b03" providerId="ADAL" clId="{3E1A2440-4238-4836-B277-E2138339E247}" dt="2021-02-17T18:01:36.012" v="27" actId="20577"/>
          <ac:spMkLst>
            <pc:docMk/>
            <pc:sldMk cId="4061990253" sldId="262"/>
            <ac:spMk id="2" creationId="{7E4AB234-D801-4FC2-BB72-FAB9C8B21463}"/>
          </ac:spMkLst>
        </pc:spChg>
        <pc:spChg chg="add del mod">
          <ac:chgData name="Parnell, Dave" userId="164ff1f7-6d4b-4db1-8bbf-580e54230b03" providerId="ADAL" clId="{3E1A2440-4238-4836-B277-E2138339E247}" dt="2021-02-17T18:01:52.920" v="29" actId="478"/>
          <ac:spMkLst>
            <pc:docMk/>
            <pc:sldMk cId="4061990253" sldId="262"/>
            <ac:spMk id="3" creationId="{4CE17118-3AF2-4D41-86D2-91A73313A900}"/>
          </ac:spMkLst>
        </pc:spChg>
        <pc:spChg chg="mod">
          <ac:chgData name="Parnell, Dave" userId="164ff1f7-6d4b-4db1-8bbf-580e54230b03" providerId="ADAL" clId="{3E1A2440-4238-4836-B277-E2138339E247}" dt="2021-02-17T18:03:14.715" v="44" actId="164"/>
          <ac:spMkLst>
            <pc:docMk/>
            <pc:sldMk cId="4061990253" sldId="262"/>
            <ac:spMk id="9" creationId="{92E75A11-F701-4CC4-9B7A-B27171BDB2C7}"/>
          </ac:spMkLst>
        </pc:spChg>
        <pc:spChg chg="del">
          <ac:chgData name="Parnell, Dave" userId="164ff1f7-6d4b-4db1-8bbf-580e54230b03" providerId="ADAL" clId="{3E1A2440-4238-4836-B277-E2138339E247}" dt="2021-02-17T18:01:57.085" v="30" actId="478"/>
          <ac:spMkLst>
            <pc:docMk/>
            <pc:sldMk cId="4061990253" sldId="262"/>
            <ac:spMk id="10" creationId="{DF228E50-0424-4645-8313-00781428E2F2}"/>
          </ac:spMkLst>
        </pc:spChg>
        <pc:grpChg chg="add mod">
          <ac:chgData name="Parnell, Dave" userId="164ff1f7-6d4b-4db1-8bbf-580e54230b03" providerId="ADAL" clId="{3E1A2440-4238-4836-B277-E2138339E247}" dt="2021-02-18T13:05:51.511" v="2463" actId="1076"/>
          <ac:grpSpMkLst>
            <pc:docMk/>
            <pc:sldMk cId="4061990253" sldId="262"/>
            <ac:grpSpMk id="6" creationId="{7C08821D-C1DA-4E82-A2AE-A6639BCA4561}"/>
          </ac:grpSpMkLst>
        </pc:grpChg>
        <pc:picChg chg="add mod">
          <ac:chgData name="Parnell, Dave" userId="164ff1f7-6d4b-4db1-8bbf-580e54230b03" providerId="ADAL" clId="{3E1A2440-4238-4836-B277-E2138339E247}" dt="2021-02-17T18:03:14.715" v="44" actId="164"/>
          <ac:picMkLst>
            <pc:docMk/>
            <pc:sldMk cId="4061990253" sldId="262"/>
            <ac:picMk id="5" creationId="{200BB9E1-856B-4D8A-90B1-413FA8B3693B}"/>
          </ac:picMkLst>
        </pc:picChg>
        <pc:picChg chg="del">
          <ac:chgData name="Parnell, Dave" userId="164ff1f7-6d4b-4db1-8bbf-580e54230b03" providerId="ADAL" clId="{3E1A2440-4238-4836-B277-E2138339E247}" dt="2021-02-17T18:01:40.301" v="28" actId="478"/>
          <ac:picMkLst>
            <pc:docMk/>
            <pc:sldMk cId="4061990253" sldId="262"/>
            <ac:picMk id="14" creationId="{9323B700-DFE6-4558-B587-777F72C74E64}"/>
          </ac:picMkLst>
        </pc:picChg>
      </pc:sldChg>
      <pc:sldChg chg="modSp mod">
        <pc:chgData name="Parnell, Dave" userId="164ff1f7-6d4b-4db1-8bbf-580e54230b03" providerId="ADAL" clId="{3E1A2440-4238-4836-B277-E2138339E247}" dt="2021-02-18T18:25:48.840" v="2533" actId="1076"/>
        <pc:sldMkLst>
          <pc:docMk/>
          <pc:sldMk cId="2712933264" sldId="263"/>
        </pc:sldMkLst>
        <pc:picChg chg="mod">
          <ac:chgData name="Parnell, Dave" userId="164ff1f7-6d4b-4db1-8bbf-580e54230b03" providerId="ADAL" clId="{3E1A2440-4238-4836-B277-E2138339E247}" dt="2021-02-18T18:25:48.840" v="2533" actId="1076"/>
          <ac:picMkLst>
            <pc:docMk/>
            <pc:sldMk cId="2712933264" sldId="263"/>
            <ac:picMk id="4" creationId="{EF9214C5-B01F-45DC-B050-A3009F4A4ED9}"/>
          </ac:picMkLst>
        </pc:picChg>
      </pc:sldChg>
      <pc:sldChg chg="modSp mod">
        <pc:chgData name="Parnell, Dave" userId="164ff1f7-6d4b-4db1-8bbf-580e54230b03" providerId="ADAL" clId="{3E1A2440-4238-4836-B277-E2138339E247}" dt="2021-02-17T18:00:50.069" v="17" actId="207"/>
        <pc:sldMkLst>
          <pc:docMk/>
          <pc:sldMk cId="4284245350" sldId="272"/>
        </pc:sldMkLst>
        <pc:spChg chg="mod">
          <ac:chgData name="Parnell, Dave" userId="164ff1f7-6d4b-4db1-8bbf-580e54230b03" providerId="ADAL" clId="{3E1A2440-4238-4836-B277-E2138339E247}" dt="2021-02-17T18:00:50.069" v="17" actId="207"/>
          <ac:spMkLst>
            <pc:docMk/>
            <pc:sldMk cId="4284245350" sldId="272"/>
            <ac:spMk id="3" creationId="{00000000-0000-0000-0000-000000000000}"/>
          </ac:spMkLst>
        </pc:spChg>
      </pc:sldChg>
      <pc:sldChg chg="addSp delSp modSp mod modAnim">
        <pc:chgData name="Parnell, Dave" userId="164ff1f7-6d4b-4db1-8bbf-580e54230b03" providerId="ADAL" clId="{3E1A2440-4238-4836-B277-E2138339E247}" dt="2021-02-18T13:05:36.461" v="2462" actId="20577"/>
        <pc:sldMkLst>
          <pc:docMk/>
          <pc:sldMk cId="2524474153" sldId="2636"/>
        </pc:sldMkLst>
        <pc:spChg chg="mod">
          <ac:chgData name="Parnell, Dave" userId="164ff1f7-6d4b-4db1-8bbf-580e54230b03" providerId="ADAL" clId="{3E1A2440-4238-4836-B277-E2138339E247}" dt="2021-02-18T13:05:36.461" v="2462" actId="20577"/>
          <ac:spMkLst>
            <pc:docMk/>
            <pc:sldMk cId="2524474153" sldId="2636"/>
            <ac:spMk id="3" creationId="{C108D53A-CBF5-4B0E-8282-15120F8F0D36}"/>
          </ac:spMkLst>
        </pc:spChg>
        <pc:spChg chg="del mod">
          <ac:chgData name="Parnell, Dave" userId="164ff1f7-6d4b-4db1-8bbf-580e54230b03" providerId="ADAL" clId="{3E1A2440-4238-4836-B277-E2138339E247}" dt="2021-02-17T18:03:31.102" v="46" actId="478"/>
          <ac:spMkLst>
            <pc:docMk/>
            <pc:sldMk cId="2524474153" sldId="2636"/>
            <ac:spMk id="5" creationId="{6FBC595C-4CE6-4C48-B587-FC3877B1E277}"/>
          </ac:spMkLst>
        </pc:spChg>
        <pc:spChg chg="mod">
          <ac:chgData name="Parnell, Dave" userId="164ff1f7-6d4b-4db1-8bbf-580e54230b03" providerId="ADAL" clId="{3E1A2440-4238-4836-B277-E2138339E247}" dt="2021-02-17T18:06:32.092" v="90"/>
          <ac:spMkLst>
            <pc:docMk/>
            <pc:sldMk cId="2524474153" sldId="2636"/>
            <ac:spMk id="10" creationId="{4EEADB17-7333-4C09-A9E2-3670B9954697}"/>
          </ac:spMkLst>
        </pc:spChg>
        <pc:spChg chg="del">
          <ac:chgData name="Parnell, Dave" userId="164ff1f7-6d4b-4db1-8bbf-580e54230b03" providerId="ADAL" clId="{3E1A2440-4238-4836-B277-E2138339E247}" dt="2021-02-17T18:03:41.952" v="48" actId="478"/>
          <ac:spMkLst>
            <pc:docMk/>
            <pc:sldMk cId="2524474153" sldId="2636"/>
            <ac:spMk id="13" creationId="{0AA7501B-797D-46B5-8BCA-10E0CA8ACF0C}"/>
          </ac:spMkLst>
        </pc:spChg>
        <pc:spChg chg="del">
          <ac:chgData name="Parnell, Dave" userId="164ff1f7-6d4b-4db1-8bbf-580e54230b03" providerId="ADAL" clId="{3E1A2440-4238-4836-B277-E2138339E247}" dt="2021-02-17T18:03:38.449" v="47" actId="478"/>
          <ac:spMkLst>
            <pc:docMk/>
            <pc:sldMk cId="2524474153" sldId="2636"/>
            <ac:spMk id="14" creationId="{8B9F8AC4-032A-481E-8CD5-C458D82BA410}"/>
          </ac:spMkLst>
        </pc:spChg>
        <pc:grpChg chg="add mod">
          <ac:chgData name="Parnell, Dave" userId="164ff1f7-6d4b-4db1-8bbf-580e54230b03" providerId="ADAL" clId="{3E1A2440-4238-4836-B277-E2138339E247}" dt="2021-02-18T13:05:34.319" v="2461" actId="1076"/>
          <ac:grpSpMkLst>
            <pc:docMk/>
            <pc:sldMk cId="2524474153" sldId="2636"/>
            <ac:grpSpMk id="9" creationId="{4760963A-766C-447F-8798-127B3DBBDF1C}"/>
          </ac:grpSpMkLst>
        </pc:grpChg>
        <pc:picChg chg="mod">
          <ac:chgData name="Parnell, Dave" userId="164ff1f7-6d4b-4db1-8bbf-580e54230b03" providerId="ADAL" clId="{3E1A2440-4238-4836-B277-E2138339E247}" dt="2021-02-17T18:06:32.092" v="90"/>
          <ac:picMkLst>
            <pc:docMk/>
            <pc:sldMk cId="2524474153" sldId="2636"/>
            <ac:picMk id="11" creationId="{614E8020-5608-4F13-ABF0-7E976A2BDF21}"/>
          </ac:picMkLst>
        </pc:picChg>
        <pc:picChg chg="del">
          <ac:chgData name="Parnell, Dave" userId="164ff1f7-6d4b-4db1-8bbf-580e54230b03" providerId="ADAL" clId="{3E1A2440-4238-4836-B277-E2138339E247}" dt="2021-02-17T18:03:38.449" v="47" actId="478"/>
          <ac:picMkLst>
            <pc:docMk/>
            <pc:sldMk cId="2524474153" sldId="2636"/>
            <ac:picMk id="15" creationId="{9CF8E179-1688-484D-8981-AB9E8C393A15}"/>
          </ac:picMkLst>
        </pc:picChg>
      </pc:sldChg>
      <pc:sldChg chg="addSp delSp modSp mod modAnim">
        <pc:chgData name="Parnell, Dave" userId="164ff1f7-6d4b-4db1-8bbf-580e54230b03" providerId="ADAL" clId="{3E1A2440-4238-4836-B277-E2138339E247}" dt="2021-02-18T10:50:09.652" v="342" actId="14100"/>
        <pc:sldMkLst>
          <pc:docMk/>
          <pc:sldMk cId="2483527723" sldId="2637"/>
        </pc:sldMkLst>
        <pc:spChg chg="mod">
          <ac:chgData name="Parnell, Dave" userId="164ff1f7-6d4b-4db1-8bbf-580e54230b03" providerId="ADAL" clId="{3E1A2440-4238-4836-B277-E2138339E247}" dt="2021-02-18T10:50:09.652" v="342" actId="14100"/>
          <ac:spMkLst>
            <pc:docMk/>
            <pc:sldMk cId="2483527723" sldId="2637"/>
            <ac:spMk id="3" creationId="{C108D53A-CBF5-4B0E-8282-15120F8F0D36}"/>
          </ac:spMkLst>
        </pc:spChg>
        <pc:spChg chg="del">
          <ac:chgData name="Parnell, Dave" userId="164ff1f7-6d4b-4db1-8bbf-580e54230b03" providerId="ADAL" clId="{3E1A2440-4238-4836-B277-E2138339E247}" dt="2021-02-17T18:03:54.500" v="49" actId="478"/>
          <ac:spMkLst>
            <pc:docMk/>
            <pc:sldMk cId="2483527723" sldId="2637"/>
            <ac:spMk id="5" creationId="{773CAFAD-1481-4D7B-AFB0-596D1B6C7185}"/>
          </ac:spMkLst>
        </pc:spChg>
        <pc:spChg chg="del">
          <ac:chgData name="Parnell, Dave" userId="164ff1f7-6d4b-4db1-8bbf-580e54230b03" providerId="ADAL" clId="{3E1A2440-4238-4836-B277-E2138339E247}" dt="2021-02-17T18:03:54.500" v="49" actId="478"/>
          <ac:spMkLst>
            <pc:docMk/>
            <pc:sldMk cId="2483527723" sldId="2637"/>
            <ac:spMk id="9" creationId="{452E91EA-F868-435F-BEA1-56EEA389C802}"/>
          </ac:spMkLst>
        </pc:spChg>
        <pc:spChg chg="del">
          <ac:chgData name="Parnell, Dave" userId="164ff1f7-6d4b-4db1-8bbf-580e54230b03" providerId="ADAL" clId="{3E1A2440-4238-4836-B277-E2138339E247}" dt="2021-02-17T18:03:54.500" v="49" actId="478"/>
          <ac:spMkLst>
            <pc:docMk/>
            <pc:sldMk cId="2483527723" sldId="2637"/>
            <ac:spMk id="10" creationId="{5396075E-DA36-4E21-8935-D9878E6A449E}"/>
          </ac:spMkLst>
        </pc:spChg>
        <pc:spChg chg="mod">
          <ac:chgData name="Parnell, Dave" userId="164ff1f7-6d4b-4db1-8bbf-580e54230b03" providerId="ADAL" clId="{3E1A2440-4238-4836-B277-E2138339E247}" dt="2021-02-17T18:06:43.613" v="92"/>
          <ac:spMkLst>
            <pc:docMk/>
            <pc:sldMk cId="2483527723" sldId="2637"/>
            <ac:spMk id="13" creationId="{C5F79A31-ED56-43D5-B043-7CB2BB84376F}"/>
          </ac:spMkLst>
        </pc:spChg>
        <pc:grpChg chg="add mod">
          <ac:chgData name="Parnell, Dave" userId="164ff1f7-6d4b-4db1-8bbf-580e54230b03" providerId="ADAL" clId="{3E1A2440-4238-4836-B277-E2138339E247}" dt="2021-02-17T18:06:43.613" v="92"/>
          <ac:grpSpMkLst>
            <pc:docMk/>
            <pc:sldMk cId="2483527723" sldId="2637"/>
            <ac:grpSpMk id="12" creationId="{46FD204C-6AD5-4907-934D-659D0A430110}"/>
          </ac:grpSpMkLst>
        </pc:grpChg>
        <pc:picChg chg="del">
          <ac:chgData name="Parnell, Dave" userId="164ff1f7-6d4b-4db1-8bbf-580e54230b03" providerId="ADAL" clId="{3E1A2440-4238-4836-B277-E2138339E247}" dt="2021-02-17T18:03:54.500" v="49" actId="478"/>
          <ac:picMkLst>
            <pc:docMk/>
            <pc:sldMk cId="2483527723" sldId="2637"/>
            <ac:picMk id="11" creationId="{7FD235CC-924A-496E-8558-FA83C2FB0156}"/>
          </ac:picMkLst>
        </pc:picChg>
        <pc:picChg chg="mod">
          <ac:chgData name="Parnell, Dave" userId="164ff1f7-6d4b-4db1-8bbf-580e54230b03" providerId="ADAL" clId="{3E1A2440-4238-4836-B277-E2138339E247}" dt="2021-02-17T18:06:43.613" v="92"/>
          <ac:picMkLst>
            <pc:docMk/>
            <pc:sldMk cId="2483527723" sldId="2637"/>
            <ac:picMk id="14" creationId="{58EDDA58-F31D-4357-93A7-3A6D609E0580}"/>
          </ac:picMkLst>
        </pc:picChg>
      </pc:sldChg>
      <pc:sldChg chg="addSp delSp modSp mod">
        <pc:chgData name="Parnell, Dave" userId="164ff1f7-6d4b-4db1-8bbf-580e54230b03" providerId="ADAL" clId="{3E1A2440-4238-4836-B277-E2138339E247}" dt="2021-02-18T12:59:23.997" v="2187" actId="1076"/>
        <pc:sldMkLst>
          <pc:docMk/>
          <pc:sldMk cId="3415331786" sldId="2638"/>
        </pc:sldMkLst>
        <pc:spChg chg="mod">
          <ac:chgData name="Parnell, Dave" userId="164ff1f7-6d4b-4db1-8bbf-580e54230b03" providerId="ADAL" clId="{3E1A2440-4238-4836-B277-E2138339E247}" dt="2021-02-18T12:59:23.997" v="2187" actId="1076"/>
          <ac:spMkLst>
            <pc:docMk/>
            <pc:sldMk cId="3415331786" sldId="2638"/>
            <ac:spMk id="3" creationId="{C108D53A-CBF5-4B0E-8282-15120F8F0D36}"/>
          </ac:spMkLst>
        </pc:spChg>
        <pc:spChg chg="add del mod">
          <ac:chgData name="Parnell, Dave" userId="164ff1f7-6d4b-4db1-8bbf-580e54230b03" providerId="ADAL" clId="{3E1A2440-4238-4836-B277-E2138339E247}" dt="2021-02-17T18:04:53.284" v="58" actId="478"/>
          <ac:spMkLst>
            <pc:docMk/>
            <pc:sldMk cId="3415331786" sldId="2638"/>
            <ac:spMk id="4" creationId="{D298D12F-BA7F-4BF2-B3C8-4D334A114C6F}"/>
          </ac:spMkLst>
        </pc:spChg>
        <pc:spChg chg="del">
          <ac:chgData name="Parnell, Dave" userId="164ff1f7-6d4b-4db1-8bbf-580e54230b03" providerId="ADAL" clId="{3E1A2440-4238-4836-B277-E2138339E247}" dt="2021-02-17T18:04:03.917" v="50" actId="478"/>
          <ac:spMkLst>
            <pc:docMk/>
            <pc:sldMk cId="3415331786" sldId="2638"/>
            <ac:spMk id="8" creationId="{07C33914-0DE4-4992-A0E1-1E7F20BEB913}"/>
          </ac:spMkLst>
        </pc:spChg>
        <pc:spChg chg="del">
          <ac:chgData name="Parnell, Dave" userId="164ff1f7-6d4b-4db1-8bbf-580e54230b03" providerId="ADAL" clId="{3E1A2440-4238-4836-B277-E2138339E247}" dt="2021-02-17T18:04:03.917" v="50" actId="478"/>
          <ac:spMkLst>
            <pc:docMk/>
            <pc:sldMk cId="3415331786" sldId="2638"/>
            <ac:spMk id="9" creationId="{F85BFE96-6E54-45B8-91E0-EEDE7138E600}"/>
          </ac:spMkLst>
        </pc:spChg>
        <pc:spChg chg="mod">
          <ac:chgData name="Parnell, Dave" userId="164ff1f7-6d4b-4db1-8bbf-580e54230b03" providerId="ADAL" clId="{3E1A2440-4238-4836-B277-E2138339E247}" dt="2021-02-17T18:06:49.141" v="93"/>
          <ac:spMkLst>
            <pc:docMk/>
            <pc:sldMk cId="3415331786" sldId="2638"/>
            <ac:spMk id="12" creationId="{59A860DD-2C58-41DA-B2AA-7ED337EC030F}"/>
          </ac:spMkLst>
        </pc:spChg>
        <pc:grpChg chg="add mod">
          <ac:chgData name="Parnell, Dave" userId="164ff1f7-6d4b-4db1-8bbf-580e54230b03" providerId="ADAL" clId="{3E1A2440-4238-4836-B277-E2138339E247}" dt="2021-02-17T18:06:49.141" v="93"/>
          <ac:grpSpMkLst>
            <pc:docMk/>
            <pc:sldMk cId="3415331786" sldId="2638"/>
            <ac:grpSpMk id="11" creationId="{41041A23-2DC7-46EB-9853-FA02148E3D2F}"/>
          </ac:grpSpMkLst>
        </pc:grpChg>
        <pc:picChg chg="del">
          <ac:chgData name="Parnell, Dave" userId="164ff1f7-6d4b-4db1-8bbf-580e54230b03" providerId="ADAL" clId="{3E1A2440-4238-4836-B277-E2138339E247}" dt="2021-02-17T18:04:03.917" v="50" actId="478"/>
          <ac:picMkLst>
            <pc:docMk/>
            <pc:sldMk cId="3415331786" sldId="2638"/>
            <ac:picMk id="10" creationId="{B8156B8B-23CE-4953-B4FD-5D8243588CC5}"/>
          </ac:picMkLst>
        </pc:picChg>
        <pc:picChg chg="mod">
          <ac:chgData name="Parnell, Dave" userId="164ff1f7-6d4b-4db1-8bbf-580e54230b03" providerId="ADAL" clId="{3E1A2440-4238-4836-B277-E2138339E247}" dt="2021-02-17T18:06:49.141" v="93"/>
          <ac:picMkLst>
            <pc:docMk/>
            <pc:sldMk cId="3415331786" sldId="2638"/>
            <ac:picMk id="13" creationId="{EA724E2A-7F3E-4623-8162-D26E5CC3D5A9}"/>
          </ac:picMkLst>
        </pc:picChg>
      </pc:sldChg>
      <pc:sldChg chg="addSp delSp modSp mod">
        <pc:chgData name="Parnell, Dave" userId="164ff1f7-6d4b-4db1-8bbf-580e54230b03" providerId="ADAL" clId="{3E1A2440-4238-4836-B277-E2138339E247}" dt="2021-02-18T13:15:38.289" v="2530" actId="20577"/>
        <pc:sldMkLst>
          <pc:docMk/>
          <pc:sldMk cId="2384819719" sldId="2641"/>
        </pc:sldMkLst>
        <pc:spChg chg="del">
          <ac:chgData name="Parnell, Dave" userId="164ff1f7-6d4b-4db1-8bbf-580e54230b03" providerId="ADAL" clId="{3E1A2440-4238-4836-B277-E2138339E247}" dt="2021-02-17T18:05:35.160" v="84" actId="478"/>
          <ac:spMkLst>
            <pc:docMk/>
            <pc:sldMk cId="2384819719" sldId="2641"/>
            <ac:spMk id="4" creationId="{DD022A3E-D50F-4433-A37C-685410E9377A}"/>
          </ac:spMkLst>
        </pc:spChg>
        <pc:spChg chg="mod">
          <ac:chgData name="Parnell, Dave" userId="164ff1f7-6d4b-4db1-8bbf-580e54230b03" providerId="ADAL" clId="{3E1A2440-4238-4836-B277-E2138339E247}" dt="2021-02-18T13:15:38.289" v="2530" actId="20577"/>
          <ac:spMkLst>
            <pc:docMk/>
            <pc:sldMk cId="2384819719" sldId="2641"/>
            <ac:spMk id="7" creationId="{82B95C2A-ABE7-40E7-8C98-4D1427C073AA}"/>
          </ac:spMkLst>
        </pc:spChg>
        <pc:spChg chg="del">
          <ac:chgData name="Parnell, Dave" userId="164ff1f7-6d4b-4db1-8bbf-580e54230b03" providerId="ADAL" clId="{3E1A2440-4238-4836-B277-E2138339E247}" dt="2021-02-17T18:05:35.160" v="84" actId="478"/>
          <ac:spMkLst>
            <pc:docMk/>
            <pc:sldMk cId="2384819719" sldId="2641"/>
            <ac:spMk id="10" creationId="{0A95E599-0741-4DC9-A67A-2A3501F6B0E4}"/>
          </ac:spMkLst>
        </pc:spChg>
        <pc:spChg chg="del">
          <ac:chgData name="Parnell, Dave" userId="164ff1f7-6d4b-4db1-8bbf-580e54230b03" providerId="ADAL" clId="{3E1A2440-4238-4836-B277-E2138339E247}" dt="2021-02-17T18:05:35.160" v="84" actId="478"/>
          <ac:spMkLst>
            <pc:docMk/>
            <pc:sldMk cId="2384819719" sldId="2641"/>
            <ac:spMk id="11" creationId="{3711C6E1-0C1F-4384-936E-DB15581E3DD8}"/>
          </ac:spMkLst>
        </pc:spChg>
        <pc:spChg chg="mod">
          <ac:chgData name="Parnell, Dave" userId="164ff1f7-6d4b-4db1-8bbf-580e54230b03" providerId="ADAL" clId="{3E1A2440-4238-4836-B277-E2138339E247}" dt="2021-02-17T18:06:53.529" v="94"/>
          <ac:spMkLst>
            <pc:docMk/>
            <pc:sldMk cId="2384819719" sldId="2641"/>
            <ac:spMk id="13" creationId="{F1ABAC70-50D7-451A-AE9F-483CB615DCA7}"/>
          </ac:spMkLst>
        </pc:spChg>
        <pc:grpChg chg="add mod">
          <ac:chgData name="Parnell, Dave" userId="164ff1f7-6d4b-4db1-8bbf-580e54230b03" providerId="ADAL" clId="{3E1A2440-4238-4836-B277-E2138339E247}" dt="2021-02-17T18:06:53.529" v="94"/>
          <ac:grpSpMkLst>
            <pc:docMk/>
            <pc:sldMk cId="2384819719" sldId="2641"/>
            <ac:grpSpMk id="9" creationId="{C4043367-A7AB-48C7-8C22-09F1FEDF7604}"/>
          </ac:grpSpMkLst>
        </pc:grpChg>
        <pc:picChg chg="del">
          <ac:chgData name="Parnell, Dave" userId="164ff1f7-6d4b-4db1-8bbf-580e54230b03" providerId="ADAL" clId="{3E1A2440-4238-4836-B277-E2138339E247}" dt="2021-02-17T18:05:35.160" v="84" actId="478"/>
          <ac:picMkLst>
            <pc:docMk/>
            <pc:sldMk cId="2384819719" sldId="2641"/>
            <ac:picMk id="12" creationId="{FAF1BDC4-C836-4211-98BD-982BCB9601FE}"/>
          </ac:picMkLst>
        </pc:picChg>
        <pc:picChg chg="mod">
          <ac:chgData name="Parnell, Dave" userId="164ff1f7-6d4b-4db1-8bbf-580e54230b03" providerId="ADAL" clId="{3E1A2440-4238-4836-B277-E2138339E247}" dt="2021-02-17T18:06:53.529" v="94"/>
          <ac:picMkLst>
            <pc:docMk/>
            <pc:sldMk cId="2384819719" sldId="2641"/>
            <ac:picMk id="14" creationId="{47C92EB4-BC6B-4A01-A7EC-3FA6153FFCD3}"/>
          </ac:picMkLst>
        </pc:picChg>
      </pc:sldChg>
      <pc:sldChg chg="addSp delSp modSp mod">
        <pc:chgData name="Parnell, Dave" userId="164ff1f7-6d4b-4db1-8bbf-580e54230b03" providerId="ADAL" clId="{3E1A2440-4238-4836-B277-E2138339E247}" dt="2021-02-18T10:40:54.475" v="150" actId="1076"/>
        <pc:sldMkLst>
          <pc:docMk/>
          <pc:sldMk cId="3123064864" sldId="2642"/>
        </pc:sldMkLst>
        <pc:spChg chg="del mod">
          <ac:chgData name="Parnell, Dave" userId="164ff1f7-6d4b-4db1-8bbf-580e54230b03" providerId="ADAL" clId="{3E1A2440-4238-4836-B277-E2138339E247}" dt="2021-02-18T10:40:07.167" v="141" actId="478"/>
          <ac:spMkLst>
            <pc:docMk/>
            <pc:sldMk cId="3123064864" sldId="2642"/>
            <ac:spMk id="4" creationId="{0D6236C5-A04C-4644-84AA-7F84E358A006}"/>
          </ac:spMkLst>
        </pc:spChg>
        <pc:spChg chg="mod topLvl">
          <ac:chgData name="Parnell, Dave" userId="164ff1f7-6d4b-4db1-8bbf-580e54230b03" providerId="ADAL" clId="{3E1A2440-4238-4836-B277-E2138339E247}" dt="2021-02-18T10:40:14.911" v="143" actId="165"/>
          <ac:spMkLst>
            <pc:docMk/>
            <pc:sldMk cId="3123064864" sldId="2642"/>
            <ac:spMk id="9" creationId="{3C2CA95C-D41C-4EBD-A40E-FF8E96DB8EFB}"/>
          </ac:spMkLst>
        </pc:spChg>
        <pc:spChg chg="del">
          <ac:chgData name="Parnell, Dave" userId="164ff1f7-6d4b-4db1-8bbf-580e54230b03" providerId="ADAL" clId="{3E1A2440-4238-4836-B277-E2138339E247}" dt="2021-02-17T18:05:45.440" v="85" actId="478"/>
          <ac:spMkLst>
            <pc:docMk/>
            <pc:sldMk cId="3123064864" sldId="2642"/>
            <ac:spMk id="10" creationId="{8DBCD893-00C0-45F8-A664-084415960C35}"/>
          </ac:spMkLst>
        </pc:spChg>
        <pc:spChg chg="del">
          <ac:chgData name="Parnell, Dave" userId="164ff1f7-6d4b-4db1-8bbf-580e54230b03" providerId="ADAL" clId="{3E1A2440-4238-4836-B277-E2138339E247}" dt="2021-02-17T18:05:45.440" v="85" actId="478"/>
          <ac:spMkLst>
            <pc:docMk/>
            <pc:sldMk cId="3123064864" sldId="2642"/>
            <ac:spMk id="11" creationId="{5CBBDF3B-56EF-44F2-892C-4DDAB9313B01}"/>
          </ac:spMkLst>
        </pc:spChg>
        <pc:grpChg chg="add del mod">
          <ac:chgData name="Parnell, Dave" userId="164ff1f7-6d4b-4db1-8bbf-580e54230b03" providerId="ADAL" clId="{3E1A2440-4238-4836-B277-E2138339E247}" dt="2021-02-18T10:40:14.911" v="143" actId="165"/>
          <ac:grpSpMkLst>
            <pc:docMk/>
            <pc:sldMk cId="3123064864" sldId="2642"/>
            <ac:grpSpMk id="6" creationId="{63428113-343B-4E4E-AE3F-FEAF3BBAF438}"/>
          </ac:grpSpMkLst>
        </pc:grpChg>
        <pc:picChg chg="add mod">
          <ac:chgData name="Parnell, Dave" userId="164ff1f7-6d4b-4db1-8bbf-580e54230b03" providerId="ADAL" clId="{3E1A2440-4238-4836-B277-E2138339E247}" dt="2021-02-18T10:40:54.475" v="150" actId="1076"/>
          <ac:picMkLst>
            <pc:docMk/>
            <pc:sldMk cId="3123064864" sldId="2642"/>
            <ac:picMk id="5" creationId="{5FA7F4B5-8652-4DF4-95E7-A73D1E9575A4}"/>
          </ac:picMkLst>
        </pc:picChg>
        <pc:picChg chg="del mod topLvl">
          <ac:chgData name="Parnell, Dave" userId="164ff1f7-6d4b-4db1-8bbf-580e54230b03" providerId="ADAL" clId="{3E1A2440-4238-4836-B277-E2138339E247}" dt="2021-02-18T10:40:20.707" v="144" actId="478"/>
          <ac:picMkLst>
            <pc:docMk/>
            <pc:sldMk cId="3123064864" sldId="2642"/>
            <ac:picMk id="10" creationId="{2F241B71-5CC3-4CFB-B281-407D1232A73C}"/>
          </ac:picMkLst>
        </pc:picChg>
        <pc:picChg chg="del">
          <ac:chgData name="Parnell, Dave" userId="164ff1f7-6d4b-4db1-8bbf-580e54230b03" providerId="ADAL" clId="{3E1A2440-4238-4836-B277-E2138339E247}" dt="2021-02-17T18:05:45.440" v="85" actId="478"/>
          <ac:picMkLst>
            <pc:docMk/>
            <pc:sldMk cId="3123064864" sldId="2642"/>
            <ac:picMk id="12" creationId="{A950C208-BB16-484D-BED5-F422868D2AC8}"/>
          </ac:picMkLst>
        </pc:picChg>
      </pc:sldChg>
      <pc:sldChg chg="del">
        <pc:chgData name="Parnell, Dave" userId="164ff1f7-6d4b-4db1-8bbf-580e54230b03" providerId="ADAL" clId="{3E1A2440-4238-4836-B277-E2138339E247}" dt="2021-02-17T18:06:09.944" v="88" actId="47"/>
        <pc:sldMkLst>
          <pc:docMk/>
          <pc:sldMk cId="524471974" sldId="2645"/>
        </pc:sldMkLst>
      </pc:sldChg>
      <pc:sldChg chg="addSp modSp new mod">
        <pc:chgData name="Parnell, Dave" userId="164ff1f7-6d4b-4db1-8bbf-580e54230b03" providerId="ADAL" clId="{3E1A2440-4238-4836-B277-E2138339E247}" dt="2021-02-18T13:10:56.797" v="2494" actId="20577"/>
        <pc:sldMkLst>
          <pc:docMk/>
          <pc:sldMk cId="2097972360" sldId="2648"/>
        </pc:sldMkLst>
        <pc:spChg chg="add mod">
          <ac:chgData name="Parnell, Dave" userId="164ff1f7-6d4b-4db1-8bbf-580e54230b03" providerId="ADAL" clId="{3E1A2440-4238-4836-B277-E2138339E247}" dt="2021-02-18T13:09:55.552" v="2484" actId="20577"/>
          <ac:spMkLst>
            <pc:docMk/>
            <pc:sldMk cId="2097972360" sldId="2648"/>
            <ac:spMk id="2" creationId="{85BC7EBF-90DE-484D-9E2A-A92B477557F7}"/>
          </ac:spMkLst>
        </pc:spChg>
        <pc:spChg chg="add mod">
          <ac:chgData name="Parnell, Dave" userId="164ff1f7-6d4b-4db1-8bbf-580e54230b03" providerId="ADAL" clId="{3E1A2440-4238-4836-B277-E2138339E247}" dt="2021-02-18T13:10:56.797" v="2494" actId="20577"/>
          <ac:spMkLst>
            <pc:docMk/>
            <pc:sldMk cId="2097972360" sldId="2648"/>
            <ac:spMk id="4" creationId="{0B773F34-8CD3-425B-AADF-85413D990B9B}"/>
          </ac:spMkLst>
        </pc:spChg>
        <pc:spChg chg="add mod">
          <ac:chgData name="Parnell, Dave" userId="164ff1f7-6d4b-4db1-8bbf-580e54230b03" providerId="ADAL" clId="{3E1A2440-4238-4836-B277-E2138339E247}" dt="2021-02-18T12:17:58.072" v="1157" actId="20577"/>
          <ac:spMkLst>
            <pc:docMk/>
            <pc:sldMk cId="2097972360" sldId="2648"/>
            <ac:spMk id="6" creationId="{6CF162F1-76CD-4604-8B12-6D8D040D6E8B}"/>
          </ac:spMkLst>
        </pc:spChg>
        <pc:picChg chg="add mod">
          <ac:chgData name="Parnell, Dave" userId="164ff1f7-6d4b-4db1-8bbf-580e54230b03" providerId="ADAL" clId="{3E1A2440-4238-4836-B277-E2138339E247}" dt="2021-02-18T11:59:36.219" v="554" actId="1076"/>
          <ac:picMkLst>
            <pc:docMk/>
            <pc:sldMk cId="2097972360" sldId="2648"/>
            <ac:picMk id="3" creationId="{70EEC2A6-55BA-4CA8-848A-AD70C3DAD835}"/>
          </ac:picMkLst>
        </pc:picChg>
        <pc:picChg chg="add mod">
          <ac:chgData name="Parnell, Dave" userId="164ff1f7-6d4b-4db1-8bbf-580e54230b03" providerId="ADAL" clId="{3E1A2440-4238-4836-B277-E2138339E247}" dt="2021-02-18T11:59:39.609" v="555" actId="1076"/>
          <ac:picMkLst>
            <pc:docMk/>
            <pc:sldMk cId="2097972360" sldId="2648"/>
            <ac:picMk id="5" creationId="{BE61B1AC-A099-42D8-901E-5CD82FF6C2F3}"/>
          </ac:picMkLst>
        </pc:picChg>
      </pc:sldChg>
      <pc:sldChg chg="addSp modSp new mod">
        <pc:chgData name="Parnell, Dave" userId="164ff1f7-6d4b-4db1-8bbf-580e54230b03" providerId="ADAL" clId="{3E1A2440-4238-4836-B277-E2138339E247}" dt="2021-02-18T13:13:51.654" v="2500" actId="20577"/>
        <pc:sldMkLst>
          <pc:docMk/>
          <pc:sldMk cId="297821939" sldId="2649"/>
        </pc:sldMkLst>
        <pc:spChg chg="add mod">
          <ac:chgData name="Parnell, Dave" userId="164ff1f7-6d4b-4db1-8bbf-580e54230b03" providerId="ADAL" clId="{3E1A2440-4238-4836-B277-E2138339E247}" dt="2021-02-18T13:12:57.033" v="2498" actId="20577"/>
          <ac:spMkLst>
            <pc:docMk/>
            <pc:sldMk cId="297821939" sldId="2649"/>
            <ac:spMk id="4" creationId="{77A185B7-36BB-47DE-8392-A4B7B07D3D47}"/>
          </ac:spMkLst>
        </pc:spChg>
        <pc:spChg chg="add mod">
          <ac:chgData name="Parnell, Dave" userId="164ff1f7-6d4b-4db1-8bbf-580e54230b03" providerId="ADAL" clId="{3E1A2440-4238-4836-B277-E2138339E247}" dt="2021-02-18T13:13:51.654" v="2500" actId="20577"/>
          <ac:spMkLst>
            <pc:docMk/>
            <pc:sldMk cId="297821939" sldId="2649"/>
            <ac:spMk id="6" creationId="{6D863A3F-D08F-4E2B-B4C8-A700026E5184}"/>
          </ac:spMkLst>
        </pc:spChg>
        <pc:picChg chg="add mod">
          <ac:chgData name="Parnell, Dave" userId="164ff1f7-6d4b-4db1-8bbf-580e54230b03" providerId="ADAL" clId="{3E1A2440-4238-4836-B277-E2138339E247}" dt="2021-02-18T12:14:40.624" v="1137" actId="1076"/>
          <ac:picMkLst>
            <pc:docMk/>
            <pc:sldMk cId="297821939" sldId="2649"/>
            <ac:picMk id="3" creationId="{A9A0A2E8-A127-45A1-A390-E4D35A312A55}"/>
          </ac:picMkLst>
        </pc:picChg>
        <pc:picChg chg="add mod">
          <ac:chgData name="Parnell, Dave" userId="164ff1f7-6d4b-4db1-8bbf-580e54230b03" providerId="ADAL" clId="{3E1A2440-4238-4836-B277-E2138339E247}" dt="2021-02-18T12:15:05.075" v="1139" actId="1076"/>
          <ac:picMkLst>
            <pc:docMk/>
            <pc:sldMk cId="297821939" sldId="2649"/>
            <ac:picMk id="5" creationId="{27B59CDA-0607-41C3-BBEC-3A8A249764B9}"/>
          </ac:picMkLst>
        </pc:picChg>
      </pc:sldChg>
      <pc:sldChg chg="new del">
        <pc:chgData name="Parnell, Dave" userId="164ff1f7-6d4b-4db1-8bbf-580e54230b03" providerId="ADAL" clId="{3E1A2440-4238-4836-B277-E2138339E247}" dt="2021-02-18T12:14:26.311" v="1135" actId="47"/>
        <pc:sldMkLst>
          <pc:docMk/>
          <pc:sldMk cId="1644745663" sldId="265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18/02/2021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59"/>
            <a:ext cx="7776864" cy="2855169"/>
          </a:xfrm>
        </p:spPr>
        <p:txBody>
          <a:bodyPr>
            <a:normAutofit/>
          </a:bodyPr>
          <a:lstStyle/>
          <a:p>
            <a:pPr algn="l"/>
            <a:r>
              <a:rPr lang="en-GB" sz="1600" b="1" dirty="0">
                <a:solidFill>
                  <a:schemeClr val="tx1"/>
                </a:solidFill>
                <a:effectLst/>
                <a:latin typeface="Arial" panose="020B0604020202020204" pitchFamily="34" charset="0"/>
                <a:ea typeface="Calibri" panose="020F0502020204030204" pitchFamily="34" charset="0"/>
              </a:rPr>
              <a:t>Subtraction and addition / NPV (focus on mental strategies)</a:t>
            </a:r>
          </a:p>
          <a:p>
            <a:pPr marL="285750" indent="-285750" algn="l">
              <a:buFont typeface="Arial" panose="020B0604020202020204" pitchFamily="34" charset="0"/>
              <a:buChar char="•"/>
            </a:pPr>
            <a:r>
              <a:rPr lang="en-GB" sz="1600" b="1" dirty="0">
                <a:solidFill>
                  <a:schemeClr val="tx1"/>
                </a:solidFill>
                <a:effectLst/>
                <a:ea typeface="Calibri" panose="020F0502020204030204" pitchFamily="34" charset="0"/>
              </a:rPr>
              <a:t>Add and subtract mentally with increasingly large numbers. </a:t>
            </a:r>
            <a:r>
              <a:rPr lang="en-GB" sz="1600" dirty="0">
                <a:solidFill>
                  <a:schemeClr val="tx1"/>
                </a:solidFill>
                <a:effectLst/>
                <a:ea typeface="Calibri" panose="020F0502020204030204" pitchFamily="34" charset="0"/>
              </a:rPr>
              <a:t>Develop independence and fluency with identifying calculations that can be done mentally. Strategies include ‘nearly numbers’, near-doubles’, place value, key facts and derived facts, part-whole reasoning and so on.</a:t>
            </a:r>
            <a:r>
              <a:rPr lang="en-GB" sz="1600" b="1" dirty="0">
                <a:solidFill>
                  <a:schemeClr val="tx1"/>
                </a:solidFill>
                <a:effectLst/>
                <a:ea typeface="Calibri" panose="020F0502020204030204" pitchFamily="34" charset="0"/>
              </a:rPr>
              <a:t> </a:t>
            </a:r>
            <a:endParaRPr lang="en-GB" sz="1600" dirty="0">
              <a:solidFill>
                <a:schemeClr val="tx1"/>
              </a:solidFill>
              <a:effectLst/>
              <a:ea typeface="Calibri" panose="020F0502020204030204" pitchFamily="34" charset="0"/>
            </a:endParaRPr>
          </a:p>
          <a:p>
            <a:pPr marL="285750" indent="-285750" algn="l">
              <a:buFont typeface="Arial" panose="020B0604020202020204" pitchFamily="34" charset="0"/>
              <a:buChar char="•"/>
            </a:pPr>
            <a:endParaRPr lang="en-GB"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416320"/>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r>
              <a:rPr lang="en-GB" b="1" dirty="0">
                <a:cs typeface="Times New Roman" panose="02020603050405020304" pitchFamily="18" charset="0"/>
              </a:rPr>
              <a:t>Go through the steps you took and check for errors:</a:t>
            </a:r>
          </a:p>
          <a:p>
            <a:endParaRPr lang="en-GB" b="1" dirty="0">
              <a:cs typeface="Times New Roman" panose="02020603050405020304" pitchFamily="18" charset="0"/>
            </a:endParaRPr>
          </a:p>
          <a:p>
            <a:pPr lvl="1"/>
            <a:r>
              <a:rPr lang="en-GB" dirty="0">
                <a:cs typeface="Times New Roman" panose="02020603050405020304" pitchFamily="18" charset="0"/>
              </a:rPr>
              <a:t>Have you checked the jumps on the number lines? </a:t>
            </a:r>
          </a:p>
          <a:p>
            <a:pPr lvl="1"/>
            <a:r>
              <a:rPr lang="en-GB" dirty="0">
                <a:cs typeface="Times New Roman" panose="02020603050405020304" pitchFamily="18" charset="0"/>
              </a:rPr>
              <a:t>Are the numbers recorded correctly?</a:t>
            </a:r>
          </a:p>
          <a:p>
            <a:pPr lvl="1"/>
            <a:r>
              <a:rPr lang="en-GB" dirty="0">
                <a:cs typeface="Times New Roman" panose="02020603050405020304" pitchFamily="18" charset="0"/>
              </a:rPr>
              <a:t>Are your answers reasonable?</a:t>
            </a:r>
          </a:p>
          <a:p>
            <a:pPr lvl="1"/>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9" name="Group 8">
            <a:extLst>
              <a:ext uri="{FF2B5EF4-FFF2-40B4-BE49-F238E27FC236}">
                <a16:creationId xmlns:a16="http://schemas.microsoft.com/office/drawing/2014/main" id="{C4043367-A7AB-48C7-8C22-09F1FEDF7604}"/>
              </a:ext>
            </a:extLst>
          </p:cNvPr>
          <p:cNvGrpSpPr/>
          <p:nvPr/>
        </p:nvGrpSpPr>
        <p:grpSpPr>
          <a:xfrm>
            <a:off x="6050674" y="1523884"/>
            <a:ext cx="5890289" cy="4651294"/>
            <a:chOff x="2969231" y="1586946"/>
            <a:chExt cx="5890289" cy="4651294"/>
          </a:xfrm>
        </p:grpSpPr>
        <p:sp>
          <p:nvSpPr>
            <p:cNvPr id="13" name="Text Box 2">
              <a:extLst>
                <a:ext uri="{FF2B5EF4-FFF2-40B4-BE49-F238E27FC236}">
                  <a16:creationId xmlns:a16="http://schemas.microsoft.com/office/drawing/2014/main" id="{F1ABAC70-50D7-451A-AE9F-483CB615DCA7}"/>
                </a:ext>
              </a:extLst>
            </p:cNvPr>
            <p:cNvSpPr txBox="1">
              <a:spLocks noChangeArrowheads="1"/>
            </p:cNvSpPr>
            <p:nvPr/>
          </p:nvSpPr>
          <p:spPr bwMode="auto">
            <a:xfrm>
              <a:off x="2969231" y="1586946"/>
              <a:ext cx="5890289" cy="465129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4" name="Picture 13" descr="Graphical user interface, text, application&#10;&#10;Description automatically generated">
              <a:extLst>
                <a:ext uri="{FF2B5EF4-FFF2-40B4-BE49-F238E27FC236}">
                  <a16:creationId xmlns:a16="http://schemas.microsoft.com/office/drawing/2014/main" id="{47C92EB4-BC6B-4A01-A7EC-3FA6153FFC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981" y="1837780"/>
              <a:ext cx="5688553" cy="4118094"/>
            </a:xfrm>
            <a:prstGeom prst="rect">
              <a:avLst/>
            </a:prstGeom>
          </p:spPr>
        </p:pic>
      </p:gr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9" name="Text Box 2">
            <a:extLst>
              <a:ext uri="{FF2B5EF4-FFF2-40B4-BE49-F238E27FC236}">
                <a16:creationId xmlns:a16="http://schemas.microsoft.com/office/drawing/2014/main" id="{3C2CA95C-D41C-4EBD-A40E-FF8E96DB8EFB}"/>
              </a:ext>
            </a:extLst>
          </p:cNvPr>
          <p:cNvSpPr txBox="1">
            <a:spLocks noChangeArrowheads="1"/>
          </p:cNvSpPr>
          <p:nvPr/>
        </p:nvSpPr>
        <p:spPr bwMode="auto">
          <a:xfrm>
            <a:off x="6050674" y="1523884"/>
            <a:ext cx="5890289" cy="465129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5" name="Picture 4" descr="Graphical user interface, text, application&#10;&#10;Description automatically generated">
            <a:extLst>
              <a:ext uri="{FF2B5EF4-FFF2-40B4-BE49-F238E27FC236}">
                <a16:creationId xmlns:a16="http://schemas.microsoft.com/office/drawing/2014/main" id="{5FA7F4B5-8652-4DF4-95E7-A73D1E9575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7934" y="1825474"/>
            <a:ext cx="5650485" cy="4007767"/>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to maths, 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90316" y="6021288"/>
            <a:ext cx="2589017" cy="580926"/>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89186" y="836712"/>
            <a:ext cx="10021614" cy="580926"/>
          </a:xfrm>
        </p:spPr>
        <p:txBody>
          <a:bodyPr>
            <a:normAutofit fontScale="90000"/>
          </a:bodyPr>
          <a:lstStyle/>
          <a:p>
            <a:pPr algn="l"/>
            <a:r>
              <a:rPr lang="en-GB" sz="2800" b="1" dirty="0">
                <a:solidFill>
                  <a:schemeClr val="tx1"/>
                </a:solidFill>
                <a:effectLst/>
                <a:ea typeface="Calibri" panose="020F0502020204030204" pitchFamily="34" charset="0"/>
              </a:rPr>
              <a:t>Add and subtract mentally with increasingly large numbers</a:t>
            </a:r>
            <a:endParaRPr lang="en-GB" sz="2800" b="1" dirty="0"/>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6" name="Group 5">
            <a:extLst>
              <a:ext uri="{FF2B5EF4-FFF2-40B4-BE49-F238E27FC236}">
                <a16:creationId xmlns:a16="http://schemas.microsoft.com/office/drawing/2014/main" id="{7C08821D-C1DA-4E82-A2AE-A6639BCA4561}"/>
              </a:ext>
            </a:extLst>
          </p:cNvPr>
          <p:cNvGrpSpPr/>
          <p:nvPr/>
        </p:nvGrpSpPr>
        <p:grpSpPr>
          <a:xfrm>
            <a:off x="3150855" y="1547532"/>
            <a:ext cx="5890289" cy="4651294"/>
            <a:chOff x="2969231" y="1586946"/>
            <a:chExt cx="5890289" cy="4651294"/>
          </a:xfrm>
        </p:grpSpPr>
        <p:sp>
          <p:nvSpPr>
            <p:cNvPr id="9" name="Text Box 2">
              <a:extLst>
                <a:ext uri="{FF2B5EF4-FFF2-40B4-BE49-F238E27FC236}">
                  <a16:creationId xmlns:a16="http://schemas.microsoft.com/office/drawing/2014/main" id="{92E75A11-F701-4CC4-9B7A-B27171BDB2C7}"/>
                </a:ext>
              </a:extLst>
            </p:cNvPr>
            <p:cNvSpPr txBox="1">
              <a:spLocks noChangeArrowheads="1"/>
            </p:cNvSpPr>
            <p:nvPr/>
          </p:nvSpPr>
          <p:spPr bwMode="auto">
            <a:xfrm>
              <a:off x="2969231" y="1586946"/>
              <a:ext cx="5890289" cy="465129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5" name="Picture 4" descr="Graphical user interface, text, application&#10;&#10;Description automatically generated">
              <a:extLst>
                <a:ext uri="{FF2B5EF4-FFF2-40B4-BE49-F238E27FC236}">
                  <a16:creationId xmlns:a16="http://schemas.microsoft.com/office/drawing/2014/main" id="{200BB9E1-856B-4D8A-90B1-413FA8B369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981" y="1837780"/>
              <a:ext cx="5688553" cy="4118094"/>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p:sp>
        <p:nvSpPr>
          <p:cNvPr id="3" name="TextBox 2">
            <a:extLst>
              <a:ext uri="{FF2B5EF4-FFF2-40B4-BE49-F238E27FC236}">
                <a16:creationId xmlns:a16="http://schemas.microsoft.com/office/drawing/2014/main" id="{C108D53A-CBF5-4B0E-8282-15120F8F0D36}"/>
              </a:ext>
            </a:extLst>
          </p:cNvPr>
          <p:cNvSpPr txBox="1"/>
          <p:nvPr/>
        </p:nvSpPr>
        <p:spPr>
          <a:xfrm>
            <a:off x="375867" y="1644637"/>
            <a:ext cx="5310229" cy="2308324"/>
          </a:xfrm>
          <a:prstGeom prst="rect">
            <a:avLst/>
          </a:prstGeom>
          <a:solidFill>
            <a:schemeClr val="accent5">
              <a:lumMod val="20000"/>
              <a:lumOff val="80000"/>
            </a:schemeClr>
          </a:solidFill>
        </p:spPr>
        <p:txBody>
          <a:bodyPr wrap="square" rtlCol="0">
            <a:spAutoFit/>
          </a:bodyPr>
          <a:lstStyle/>
          <a:p>
            <a:r>
              <a:rPr lang="en-GB" dirty="0"/>
              <a:t>Amy has a calculation to solve and she wishes to use a mental calculation to do this.</a:t>
            </a:r>
          </a:p>
          <a:p>
            <a:endParaRPr lang="en-GB" dirty="0"/>
          </a:p>
          <a:p>
            <a:r>
              <a:rPr lang="en-GB" dirty="0"/>
              <a:t>We can see four different methods. </a:t>
            </a:r>
          </a:p>
          <a:p>
            <a:endParaRPr lang="en-GB" dirty="0"/>
          </a:p>
          <a:p>
            <a:r>
              <a:rPr lang="en-GB" dirty="0"/>
              <a:t>The question asks which methods are correct. We will need to check each method. </a:t>
            </a:r>
          </a:p>
          <a:p>
            <a:endParaRPr lang="en-GB" dirty="0"/>
          </a:p>
        </p:txBody>
      </p:sp>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9" name="Group 8">
            <a:extLst>
              <a:ext uri="{FF2B5EF4-FFF2-40B4-BE49-F238E27FC236}">
                <a16:creationId xmlns:a16="http://schemas.microsoft.com/office/drawing/2014/main" id="{4760963A-766C-447F-8798-127B3DBBDF1C}"/>
              </a:ext>
            </a:extLst>
          </p:cNvPr>
          <p:cNvGrpSpPr/>
          <p:nvPr/>
        </p:nvGrpSpPr>
        <p:grpSpPr>
          <a:xfrm>
            <a:off x="6096000" y="1644637"/>
            <a:ext cx="5890289" cy="4651294"/>
            <a:chOff x="2969231" y="1586946"/>
            <a:chExt cx="5890289" cy="4651294"/>
          </a:xfrm>
        </p:grpSpPr>
        <p:sp>
          <p:nvSpPr>
            <p:cNvPr id="10" name="Text Box 2">
              <a:extLst>
                <a:ext uri="{FF2B5EF4-FFF2-40B4-BE49-F238E27FC236}">
                  <a16:creationId xmlns:a16="http://schemas.microsoft.com/office/drawing/2014/main" id="{4EEADB17-7333-4C09-A9E2-3670B9954697}"/>
                </a:ext>
              </a:extLst>
            </p:cNvPr>
            <p:cNvSpPr txBox="1">
              <a:spLocks noChangeArrowheads="1"/>
            </p:cNvSpPr>
            <p:nvPr/>
          </p:nvSpPr>
          <p:spPr bwMode="auto">
            <a:xfrm>
              <a:off x="2969231" y="1586946"/>
              <a:ext cx="5890289" cy="465129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1" name="Picture 10" descr="Graphical user interface, text, application&#10;&#10;Description automatically generated">
              <a:extLst>
                <a:ext uri="{FF2B5EF4-FFF2-40B4-BE49-F238E27FC236}">
                  <a16:creationId xmlns:a16="http://schemas.microsoft.com/office/drawing/2014/main" id="{614E8020-5608-4F13-ABF0-7E976A2BDF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981" y="1837780"/>
              <a:ext cx="5688553" cy="4118094"/>
            </a:xfrm>
            <a:prstGeom prst="rect">
              <a:avLst/>
            </a:prstGeom>
          </p:spPr>
        </p:pic>
      </p:grpSp>
    </p:spTree>
    <p:extLst>
      <p:ext uri="{BB962C8B-B14F-4D97-AF65-F5344CB8AC3E}">
        <p14:creationId xmlns:p14="http://schemas.microsoft.com/office/powerpoint/2010/main" val="2524474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30226" y="1523884"/>
            <a:ext cx="4756629" cy="3693319"/>
          </a:xfrm>
          <a:prstGeom prst="rect">
            <a:avLst/>
          </a:prstGeom>
          <a:solidFill>
            <a:schemeClr val="accent5">
              <a:lumMod val="20000"/>
              <a:lumOff val="80000"/>
            </a:schemeClr>
          </a:solidFill>
        </p:spPr>
        <p:txBody>
          <a:bodyPr wrap="square" rtlCol="0">
            <a:spAutoFit/>
          </a:bodyPr>
          <a:lstStyle/>
          <a:p>
            <a:r>
              <a:rPr lang="en-GB" b="1" dirty="0"/>
              <a:t>Step 1: We need to visualise the possible solutions to the calculation. </a:t>
            </a:r>
            <a:r>
              <a:rPr lang="en-GB" b="1" dirty="0">
                <a:cs typeface="Times New Roman" panose="02020603050405020304" pitchFamily="18" charset="0"/>
              </a:rPr>
              <a:t>Representing these as jumps on number lines should help us. </a:t>
            </a:r>
          </a:p>
          <a:p>
            <a:endParaRPr lang="en-GB" b="1" i="1" dirty="0"/>
          </a:p>
          <a:p>
            <a:r>
              <a:rPr lang="en-GB" b="1" dirty="0">
                <a:cs typeface="Times New Roman" panose="02020603050405020304" pitchFamily="18" charset="0"/>
              </a:rPr>
              <a:t>Step 2: : We need to find out what the correct answer is and consider which methods will get us there. </a:t>
            </a:r>
          </a:p>
          <a:p>
            <a:endParaRPr lang="en-GB" b="1" dirty="0">
              <a:cs typeface="Times New Roman" panose="02020603050405020304" pitchFamily="18" charset="0"/>
            </a:endParaRPr>
          </a:p>
          <a:p>
            <a:r>
              <a:rPr lang="en-GB" b="1" dirty="0">
                <a:cs typeface="Times New Roman" panose="02020603050405020304" pitchFamily="18" charset="0"/>
              </a:rPr>
              <a:t>Step 3: We must provide the answer to the problem by stating which methods are correct.</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2" name="Group 11">
            <a:extLst>
              <a:ext uri="{FF2B5EF4-FFF2-40B4-BE49-F238E27FC236}">
                <a16:creationId xmlns:a16="http://schemas.microsoft.com/office/drawing/2014/main" id="{46FD204C-6AD5-4907-934D-659D0A430110}"/>
              </a:ext>
            </a:extLst>
          </p:cNvPr>
          <p:cNvGrpSpPr/>
          <p:nvPr/>
        </p:nvGrpSpPr>
        <p:grpSpPr>
          <a:xfrm>
            <a:off x="6050674" y="1523884"/>
            <a:ext cx="5890289" cy="4651294"/>
            <a:chOff x="2969231" y="1586946"/>
            <a:chExt cx="5890289" cy="4651294"/>
          </a:xfrm>
        </p:grpSpPr>
        <p:sp>
          <p:nvSpPr>
            <p:cNvPr id="13" name="Text Box 2">
              <a:extLst>
                <a:ext uri="{FF2B5EF4-FFF2-40B4-BE49-F238E27FC236}">
                  <a16:creationId xmlns:a16="http://schemas.microsoft.com/office/drawing/2014/main" id="{C5F79A31-ED56-43D5-B043-7CB2BB84376F}"/>
                </a:ext>
              </a:extLst>
            </p:cNvPr>
            <p:cNvSpPr txBox="1">
              <a:spLocks noChangeArrowheads="1"/>
            </p:cNvSpPr>
            <p:nvPr/>
          </p:nvSpPr>
          <p:spPr bwMode="auto">
            <a:xfrm>
              <a:off x="2969231" y="1586946"/>
              <a:ext cx="5890289" cy="465129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4" name="Picture 13" descr="Graphical user interface, text, application&#10;&#10;Description automatically generated">
              <a:extLst>
                <a:ext uri="{FF2B5EF4-FFF2-40B4-BE49-F238E27FC236}">
                  <a16:creationId xmlns:a16="http://schemas.microsoft.com/office/drawing/2014/main" id="{58EDDA58-F31D-4357-93A7-3A6D609E05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981" y="1837780"/>
              <a:ext cx="5688553" cy="4118094"/>
            </a:xfrm>
            <a:prstGeom prst="rect">
              <a:avLst/>
            </a:prstGeom>
          </p:spPr>
        </p:pic>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70EEC2A6-55BA-4CA8-848A-AD70C3DAD8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206" y="4105935"/>
            <a:ext cx="6362022" cy="2586527"/>
          </a:xfrm>
          <a:prstGeom prst="rect">
            <a:avLst/>
          </a:prstGeom>
        </p:spPr>
      </p:pic>
      <p:pic>
        <p:nvPicPr>
          <p:cNvPr id="5" name="Picture 4" descr="A picture containing text, fishing&#10;&#10;Description automatically generated">
            <a:extLst>
              <a:ext uri="{FF2B5EF4-FFF2-40B4-BE49-F238E27FC236}">
                <a16:creationId xmlns:a16="http://schemas.microsoft.com/office/drawing/2014/main" id="{BE61B1AC-A099-42D8-901E-5CD82FF6C2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325" y="1519408"/>
            <a:ext cx="6362022" cy="2586527"/>
          </a:xfrm>
          <a:prstGeom prst="rect">
            <a:avLst/>
          </a:prstGeom>
        </p:spPr>
      </p:pic>
      <p:sp>
        <p:nvSpPr>
          <p:cNvPr id="2" name="TextBox 1">
            <a:extLst>
              <a:ext uri="{FF2B5EF4-FFF2-40B4-BE49-F238E27FC236}">
                <a16:creationId xmlns:a16="http://schemas.microsoft.com/office/drawing/2014/main" id="{85BC7EBF-90DE-484D-9E2A-A92B477557F7}"/>
              </a:ext>
            </a:extLst>
          </p:cNvPr>
          <p:cNvSpPr txBox="1"/>
          <p:nvPr/>
        </p:nvSpPr>
        <p:spPr>
          <a:xfrm>
            <a:off x="346205" y="165538"/>
            <a:ext cx="8135643" cy="1477328"/>
          </a:xfrm>
          <a:prstGeom prst="rect">
            <a:avLst/>
          </a:prstGeom>
          <a:noFill/>
        </p:spPr>
        <p:txBody>
          <a:bodyPr wrap="square" rtlCol="0">
            <a:spAutoFit/>
          </a:bodyPr>
          <a:lstStyle/>
          <a:p>
            <a:r>
              <a:rPr lang="en-GB" dirty="0"/>
              <a:t>It is good to select first a method that we can see should get us to the right answer. Rounding 196 to the nearest multiple of 100 by adding 4 will make the calculation much easier:</a:t>
            </a:r>
          </a:p>
          <a:p>
            <a:r>
              <a:rPr lang="en-GB" dirty="0"/>
              <a:t>196 + 4 = 200</a:t>
            </a:r>
          </a:p>
          <a:p>
            <a:r>
              <a:rPr lang="en-GB" dirty="0"/>
              <a:t>We just need to add 4 back on to get a correct final answer.</a:t>
            </a:r>
          </a:p>
        </p:txBody>
      </p:sp>
      <p:sp>
        <p:nvSpPr>
          <p:cNvPr id="4" name="TextBox 3">
            <a:extLst>
              <a:ext uri="{FF2B5EF4-FFF2-40B4-BE49-F238E27FC236}">
                <a16:creationId xmlns:a16="http://schemas.microsoft.com/office/drawing/2014/main" id="{0B773F34-8CD3-425B-AADF-85413D990B9B}"/>
              </a:ext>
            </a:extLst>
          </p:cNvPr>
          <p:cNvSpPr txBox="1"/>
          <p:nvPr/>
        </p:nvSpPr>
        <p:spPr>
          <a:xfrm>
            <a:off x="6708228" y="1797008"/>
            <a:ext cx="5312980" cy="2031325"/>
          </a:xfrm>
          <a:prstGeom prst="rect">
            <a:avLst/>
          </a:prstGeom>
          <a:noFill/>
        </p:spPr>
        <p:txBody>
          <a:bodyPr wrap="square" rtlCol="0">
            <a:spAutoFit/>
          </a:bodyPr>
          <a:lstStyle/>
          <a:p>
            <a:r>
              <a:rPr lang="en-GB" dirty="0"/>
              <a:t>4583 – 200 + 4 = 4387</a:t>
            </a:r>
          </a:p>
          <a:p>
            <a:r>
              <a:rPr lang="en-GB" dirty="0"/>
              <a:t>This method is called rounding and adjusting. We have taken 4 too many away so we just need to add 4 back on to make the answer correct.</a:t>
            </a:r>
          </a:p>
          <a:p>
            <a:endParaRPr lang="en-GB" dirty="0"/>
          </a:p>
          <a:p>
            <a:r>
              <a:rPr lang="en-GB" dirty="0"/>
              <a:t>4387 is the correct answer and this method is a correct one.</a:t>
            </a:r>
          </a:p>
        </p:txBody>
      </p:sp>
      <p:sp>
        <p:nvSpPr>
          <p:cNvPr id="6" name="TextBox 5">
            <a:extLst>
              <a:ext uri="{FF2B5EF4-FFF2-40B4-BE49-F238E27FC236}">
                <a16:creationId xmlns:a16="http://schemas.microsoft.com/office/drawing/2014/main" id="{6CF162F1-76CD-4604-8B12-6D8D040D6E8B}"/>
              </a:ext>
            </a:extLst>
          </p:cNvPr>
          <p:cNvSpPr txBox="1"/>
          <p:nvPr/>
        </p:nvSpPr>
        <p:spPr>
          <a:xfrm>
            <a:off x="6708228" y="4208285"/>
            <a:ext cx="5312980" cy="2585323"/>
          </a:xfrm>
          <a:prstGeom prst="rect">
            <a:avLst/>
          </a:prstGeom>
          <a:solidFill>
            <a:schemeClr val="bg1"/>
          </a:solidFill>
        </p:spPr>
        <p:txBody>
          <a:bodyPr wrap="square" rtlCol="0">
            <a:spAutoFit/>
          </a:bodyPr>
          <a:lstStyle/>
          <a:p>
            <a:r>
              <a:rPr lang="en-GB" dirty="0"/>
              <a:t>4583 + 4 - 190 = 4387</a:t>
            </a:r>
          </a:p>
          <a:p>
            <a:r>
              <a:rPr lang="en-GB" dirty="0"/>
              <a:t>This method also uses rounding and adjusting. However although 4 has been added on, as in the last method, 196 has been rounded to 190 and not 200. This gives an answer that is 10 more than it should be.</a:t>
            </a:r>
          </a:p>
          <a:p>
            <a:endParaRPr lang="en-GB" dirty="0"/>
          </a:p>
          <a:p>
            <a:r>
              <a:rPr lang="en-GB" dirty="0"/>
              <a:t>4397 is not the correct answer and this method is an incorrect one.</a:t>
            </a:r>
          </a:p>
        </p:txBody>
      </p:sp>
    </p:spTree>
    <p:extLst>
      <p:ext uri="{BB962C8B-B14F-4D97-AF65-F5344CB8AC3E}">
        <p14:creationId xmlns:p14="http://schemas.microsoft.com/office/powerpoint/2010/main" val="2097972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fishing, lamp&#10;&#10;Description automatically generated">
            <a:extLst>
              <a:ext uri="{FF2B5EF4-FFF2-40B4-BE49-F238E27FC236}">
                <a16:creationId xmlns:a16="http://schemas.microsoft.com/office/drawing/2014/main" id="{A9A0A2E8-A127-45A1-A390-E4D35A312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680" y="631446"/>
            <a:ext cx="5717741" cy="2324590"/>
          </a:xfrm>
          <a:prstGeom prst="rect">
            <a:avLst/>
          </a:prstGeom>
        </p:spPr>
      </p:pic>
      <p:pic>
        <p:nvPicPr>
          <p:cNvPr id="5" name="Picture 4" descr="Diagram&#10;&#10;Description automatically generated">
            <a:extLst>
              <a:ext uri="{FF2B5EF4-FFF2-40B4-BE49-F238E27FC236}">
                <a16:creationId xmlns:a16="http://schemas.microsoft.com/office/drawing/2014/main" id="{27B59CDA-0607-41C3-BBEC-3A8A249764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680" y="3313779"/>
            <a:ext cx="5647320" cy="2545923"/>
          </a:xfrm>
          <a:prstGeom prst="rect">
            <a:avLst/>
          </a:prstGeom>
        </p:spPr>
      </p:pic>
      <p:sp>
        <p:nvSpPr>
          <p:cNvPr id="4" name="TextBox 3">
            <a:extLst>
              <a:ext uri="{FF2B5EF4-FFF2-40B4-BE49-F238E27FC236}">
                <a16:creationId xmlns:a16="http://schemas.microsoft.com/office/drawing/2014/main" id="{77A185B7-36BB-47DE-8392-A4B7B07D3D47}"/>
              </a:ext>
            </a:extLst>
          </p:cNvPr>
          <p:cNvSpPr txBox="1"/>
          <p:nvPr/>
        </p:nvSpPr>
        <p:spPr>
          <a:xfrm>
            <a:off x="6698355" y="287023"/>
            <a:ext cx="5312980" cy="2862322"/>
          </a:xfrm>
          <a:prstGeom prst="rect">
            <a:avLst/>
          </a:prstGeom>
          <a:solidFill>
            <a:schemeClr val="bg1"/>
          </a:solidFill>
        </p:spPr>
        <p:txBody>
          <a:bodyPr wrap="square" rtlCol="0">
            <a:spAutoFit/>
          </a:bodyPr>
          <a:lstStyle/>
          <a:p>
            <a:r>
              <a:rPr lang="en-GB" dirty="0"/>
              <a:t>4583 - 4 - 200 = 4379</a:t>
            </a:r>
          </a:p>
          <a:p>
            <a:r>
              <a:rPr lang="en-GB" dirty="0"/>
              <a:t>This method uses rounding and adjusting. 196 has been rounded to 200. Adjusting the answer to make it correct requires adding 4 and not subtracting 4. This means that altogether 204 has been subtracted and not 196. This gives an answer that is 8 less than it should be.</a:t>
            </a:r>
          </a:p>
          <a:p>
            <a:endParaRPr lang="en-GB" dirty="0"/>
          </a:p>
          <a:p>
            <a:r>
              <a:rPr lang="en-GB" dirty="0"/>
              <a:t>4379 is not the correct answer and this method is an incorrect one.</a:t>
            </a:r>
          </a:p>
        </p:txBody>
      </p:sp>
      <p:sp>
        <p:nvSpPr>
          <p:cNvPr id="6" name="TextBox 5">
            <a:extLst>
              <a:ext uri="{FF2B5EF4-FFF2-40B4-BE49-F238E27FC236}">
                <a16:creationId xmlns:a16="http://schemas.microsoft.com/office/drawing/2014/main" id="{6D863A3F-D08F-4E2B-B4C8-A700026E5184}"/>
              </a:ext>
            </a:extLst>
          </p:cNvPr>
          <p:cNvSpPr txBox="1"/>
          <p:nvPr/>
        </p:nvSpPr>
        <p:spPr>
          <a:xfrm>
            <a:off x="6698355" y="3571077"/>
            <a:ext cx="5312980" cy="2308324"/>
          </a:xfrm>
          <a:prstGeom prst="rect">
            <a:avLst/>
          </a:prstGeom>
          <a:solidFill>
            <a:schemeClr val="bg1"/>
          </a:solidFill>
        </p:spPr>
        <p:txBody>
          <a:bodyPr wrap="square" rtlCol="0">
            <a:spAutoFit/>
          </a:bodyPr>
          <a:lstStyle/>
          <a:p>
            <a:r>
              <a:rPr lang="en-GB" dirty="0"/>
              <a:t>4583 - 100 - 90 - 6 = 4387</a:t>
            </a:r>
          </a:p>
          <a:p>
            <a:r>
              <a:rPr lang="en-GB" dirty="0"/>
              <a:t>This method is called partitioning. 196 has been partitioned into 100 + 90 + 6. The hundreds, the tens and the ones have then been subtracted from 4583.</a:t>
            </a:r>
          </a:p>
          <a:p>
            <a:endParaRPr lang="en-GB" dirty="0"/>
          </a:p>
          <a:p>
            <a:r>
              <a:rPr lang="en-GB" dirty="0"/>
              <a:t>4387 is the correct answer and this method is a correct one.</a:t>
            </a:r>
          </a:p>
        </p:txBody>
      </p:sp>
    </p:spTree>
    <p:extLst>
      <p:ext uri="{BB962C8B-B14F-4D97-AF65-F5344CB8AC3E}">
        <p14:creationId xmlns:p14="http://schemas.microsoft.com/office/powerpoint/2010/main" val="297821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500333"/>
            <a:ext cx="8229600" cy="580926"/>
          </a:xfrm>
        </p:spPr>
        <p:txBody>
          <a:bodyPr>
            <a:normAutofit/>
          </a:bodyPr>
          <a:lstStyle/>
          <a:p>
            <a:pPr algn="l"/>
            <a:r>
              <a:rPr lang="en-GB" sz="2800" b="1" dirty="0"/>
              <a:t>Carry out your plan: show your reasoning</a:t>
            </a:r>
          </a:p>
        </p:txBody>
      </p:sp>
      <p:sp>
        <p:nvSpPr>
          <p:cNvPr id="3" name="TextBox 2">
            <a:extLst>
              <a:ext uri="{FF2B5EF4-FFF2-40B4-BE49-F238E27FC236}">
                <a16:creationId xmlns:a16="http://schemas.microsoft.com/office/drawing/2014/main" id="{C108D53A-CBF5-4B0E-8282-15120F8F0D36}"/>
              </a:ext>
            </a:extLst>
          </p:cNvPr>
          <p:cNvSpPr txBox="1"/>
          <p:nvPr/>
        </p:nvSpPr>
        <p:spPr>
          <a:xfrm>
            <a:off x="604277" y="1523884"/>
            <a:ext cx="4590461" cy="4031873"/>
          </a:xfrm>
          <a:prstGeom prst="rect">
            <a:avLst/>
          </a:prstGeom>
          <a:solidFill>
            <a:schemeClr val="accent5">
              <a:lumMod val="20000"/>
              <a:lumOff val="80000"/>
            </a:schemeClr>
          </a:solidFill>
        </p:spPr>
        <p:txBody>
          <a:bodyPr wrap="square" rtlCol="0">
            <a:spAutoFit/>
          </a:bodyPr>
          <a:lstStyle/>
          <a:p>
            <a:r>
              <a:rPr lang="en-GB" sz="1600" b="1" dirty="0"/>
              <a:t>Step 1: </a:t>
            </a:r>
          </a:p>
          <a:p>
            <a:r>
              <a:rPr lang="en-GB" sz="1600" b="1" dirty="0"/>
              <a:t>Represent the four methods on number lines. Start with a method which should provide a correct answer to make it easier to assess the other methods.</a:t>
            </a:r>
          </a:p>
          <a:p>
            <a:endParaRPr lang="en-GB" sz="1600" b="1" dirty="0"/>
          </a:p>
          <a:p>
            <a:r>
              <a:rPr lang="en-GB" sz="1600" b="1" dirty="0">
                <a:cs typeface="Times New Roman" panose="02020603050405020304" pitchFamily="18" charset="0"/>
              </a:rPr>
              <a:t>Step 2:</a:t>
            </a:r>
          </a:p>
          <a:p>
            <a:r>
              <a:rPr lang="en-GB" sz="1600" b="1" dirty="0">
                <a:cs typeface="Times New Roman" panose="02020603050405020304" pitchFamily="18" charset="0"/>
              </a:rPr>
              <a:t>Consider each method and reason whether they will produce a correct answer or not.</a:t>
            </a:r>
          </a:p>
          <a:p>
            <a:endParaRPr lang="en-GB" sz="1600" b="1" dirty="0">
              <a:cs typeface="Times New Roman" panose="02020603050405020304" pitchFamily="18" charset="0"/>
            </a:endParaRPr>
          </a:p>
          <a:p>
            <a:r>
              <a:rPr lang="en-GB" sz="1600" b="1" dirty="0">
                <a:cs typeface="Times New Roman" panose="02020603050405020304" pitchFamily="18" charset="0"/>
              </a:rPr>
              <a:t>Step 3:</a:t>
            </a:r>
          </a:p>
          <a:p>
            <a:r>
              <a:rPr lang="en-GB" sz="1600" b="1" dirty="0">
                <a:cs typeface="Times New Roman" panose="02020603050405020304" pitchFamily="18" charset="0"/>
              </a:rPr>
              <a:t>We can now answer the problem:</a:t>
            </a:r>
          </a:p>
          <a:p>
            <a:r>
              <a:rPr lang="en-GB" sz="1600" b="1" dirty="0">
                <a:cs typeface="Times New Roman" panose="02020603050405020304" pitchFamily="18" charset="0"/>
              </a:rPr>
              <a:t>The methods that are correct are</a:t>
            </a:r>
          </a:p>
          <a:p>
            <a:r>
              <a:rPr lang="en-GB" sz="1600" b="1" dirty="0">
                <a:cs typeface="Times New Roman" panose="02020603050405020304" pitchFamily="18" charset="0"/>
              </a:rPr>
              <a:t>Subtract 200 then add 4</a:t>
            </a:r>
          </a:p>
          <a:p>
            <a:r>
              <a:rPr lang="en-GB" sz="1600" b="1" dirty="0">
                <a:cs typeface="Times New Roman" panose="02020603050405020304" pitchFamily="18" charset="0"/>
              </a:rPr>
              <a:t>Subtract 100, subtract 90 and then subtract 6.</a:t>
            </a:r>
          </a:p>
          <a:p>
            <a:r>
              <a:rPr lang="en-GB" sz="1600" b="1" i="1" dirty="0">
                <a:cs typeface="Times New Roman" panose="02020603050405020304" pitchFamily="18" charset="0"/>
              </a:rPr>
              <a:t> </a:t>
            </a:r>
            <a:endParaRPr lang="en-GB" sz="1600" b="1" dirty="0"/>
          </a:p>
        </p:txBody>
      </p:sp>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1" name="Group 10">
            <a:extLst>
              <a:ext uri="{FF2B5EF4-FFF2-40B4-BE49-F238E27FC236}">
                <a16:creationId xmlns:a16="http://schemas.microsoft.com/office/drawing/2014/main" id="{41041A23-2DC7-46EB-9853-FA02148E3D2F}"/>
              </a:ext>
            </a:extLst>
          </p:cNvPr>
          <p:cNvGrpSpPr/>
          <p:nvPr/>
        </p:nvGrpSpPr>
        <p:grpSpPr>
          <a:xfrm>
            <a:off x="6050674" y="1523884"/>
            <a:ext cx="5890289" cy="4651294"/>
            <a:chOff x="2969231" y="1586946"/>
            <a:chExt cx="5890289" cy="4651294"/>
          </a:xfrm>
        </p:grpSpPr>
        <p:sp>
          <p:nvSpPr>
            <p:cNvPr id="12" name="Text Box 2">
              <a:extLst>
                <a:ext uri="{FF2B5EF4-FFF2-40B4-BE49-F238E27FC236}">
                  <a16:creationId xmlns:a16="http://schemas.microsoft.com/office/drawing/2014/main" id="{59A860DD-2C58-41DA-B2AA-7ED337EC030F}"/>
                </a:ext>
              </a:extLst>
            </p:cNvPr>
            <p:cNvSpPr txBox="1">
              <a:spLocks noChangeArrowheads="1"/>
            </p:cNvSpPr>
            <p:nvPr/>
          </p:nvSpPr>
          <p:spPr bwMode="auto">
            <a:xfrm>
              <a:off x="2969231" y="1586946"/>
              <a:ext cx="5890289" cy="465129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3" name="Picture 12" descr="Graphical user interface, text, application&#10;&#10;Description automatically generated">
              <a:extLst>
                <a:ext uri="{FF2B5EF4-FFF2-40B4-BE49-F238E27FC236}">
                  <a16:creationId xmlns:a16="http://schemas.microsoft.com/office/drawing/2014/main" id="{EA724E2A-7F3E-4623-8162-D26E5CC3D5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981" y="1837780"/>
              <a:ext cx="5688553" cy="4118094"/>
            </a:xfrm>
            <a:prstGeom prst="rect">
              <a:avLst/>
            </a:prstGeom>
          </p:spPr>
        </p:pic>
      </p:grpSp>
    </p:spTree>
    <p:extLst>
      <p:ext uri="{BB962C8B-B14F-4D97-AF65-F5344CB8AC3E}">
        <p14:creationId xmlns:p14="http://schemas.microsoft.com/office/powerpoint/2010/main" val="3415331786"/>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2542</TotalTime>
  <Words>1102</Words>
  <Application>Microsoft Office PowerPoint</Application>
  <PresentationFormat>Widescreen</PresentationFormat>
  <Paragraphs>108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5</vt:lpstr>
      <vt:lpstr> HIAS Blended Learning Resource</vt:lpstr>
      <vt:lpstr>PowerPoint Presentation</vt:lpstr>
      <vt:lpstr>Add and subtract mentally with increasingly large numbers</vt:lpstr>
      <vt:lpstr>Understand the problem</vt:lpstr>
      <vt:lpstr>Make a Plan</vt:lpstr>
      <vt:lpstr>PowerPoint Presentation</vt:lpstr>
      <vt:lpstr>PowerPoint Presentation</vt:lpstr>
      <vt:lpstr>Carry out your plan: show your reasoning</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Parnell, Dave</cp:lastModifiedBy>
  <cp:revision>11</cp:revision>
  <cp:lastPrinted>2021-01-17T18:03:11Z</cp:lastPrinted>
  <dcterms:created xsi:type="dcterms:W3CDTF">2021-01-05T11:02:27Z</dcterms:created>
  <dcterms:modified xsi:type="dcterms:W3CDTF">2021-02-18T18:25:54Z</dcterms:modified>
</cp:coreProperties>
</file>