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4"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61373E-FC91-4234-97CC-8D96455F51D9}" v="2" dt="2021-01-22T11:53:09.7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ncer, Kathryn" userId="507b2884-31fe-42e9-a7f3-1f123cbf5404" providerId="ADAL" clId="{E061373E-FC91-4234-97CC-8D96455F51D9}"/>
    <pc:docChg chg="custSel modSld">
      <pc:chgData name="Spencer, Kathryn" userId="507b2884-31fe-42e9-a7f3-1f123cbf5404" providerId="ADAL" clId="{E061373E-FC91-4234-97CC-8D96455F51D9}" dt="2021-01-22T19:39:12.254" v="2196" actId="1076"/>
      <pc:docMkLst>
        <pc:docMk/>
      </pc:docMkLst>
      <pc:sldChg chg="addSp modSp mod">
        <pc:chgData name="Spencer, Kathryn" userId="507b2884-31fe-42e9-a7f3-1f123cbf5404" providerId="ADAL" clId="{E061373E-FC91-4234-97CC-8D96455F51D9}" dt="2021-01-22T12:25:57.566" v="2185" actId="14100"/>
        <pc:sldMkLst>
          <pc:docMk/>
          <pc:sldMk cId="4061990253" sldId="262"/>
        </pc:sldMkLst>
        <pc:spChg chg="add mod">
          <ac:chgData name="Spencer, Kathryn" userId="507b2884-31fe-42e9-a7f3-1f123cbf5404" providerId="ADAL" clId="{E061373E-FC91-4234-97CC-8D96455F51D9}" dt="2021-01-22T12:25:57.566" v="2185" actId="14100"/>
          <ac:spMkLst>
            <pc:docMk/>
            <pc:sldMk cId="4061990253" sldId="262"/>
            <ac:spMk id="7" creationId="{11FEDCC0-49F2-4294-AACC-BB88C88C10BF}"/>
          </ac:spMkLst>
        </pc:spChg>
      </pc:sldChg>
      <pc:sldChg chg="modSp mod">
        <pc:chgData name="Spencer, Kathryn" userId="507b2884-31fe-42e9-a7f3-1f123cbf5404" providerId="ADAL" clId="{E061373E-FC91-4234-97CC-8D96455F51D9}" dt="2021-01-22T12:06:15.768" v="2180" actId="20577"/>
        <pc:sldMkLst>
          <pc:docMk/>
          <pc:sldMk cId="564609733" sldId="273"/>
        </pc:sldMkLst>
        <pc:spChg chg="mod">
          <ac:chgData name="Spencer, Kathryn" userId="507b2884-31fe-42e9-a7f3-1f123cbf5404" providerId="ADAL" clId="{E061373E-FC91-4234-97CC-8D96455F51D9}" dt="2021-01-22T12:06:15.768" v="2180" actId="20577"/>
          <ac:spMkLst>
            <pc:docMk/>
            <pc:sldMk cId="564609733" sldId="273"/>
            <ac:spMk id="10" creationId="{4354E2B1-015F-49CE-9770-4DDD36444C69}"/>
          </ac:spMkLst>
        </pc:spChg>
      </pc:sldChg>
      <pc:sldChg chg="modSp mod">
        <pc:chgData name="Spencer, Kathryn" userId="507b2884-31fe-42e9-a7f3-1f123cbf5404" providerId="ADAL" clId="{E061373E-FC91-4234-97CC-8D96455F51D9}" dt="2021-01-22T11:02:32.100" v="1178" actId="20577"/>
        <pc:sldMkLst>
          <pc:docMk/>
          <pc:sldMk cId="2483527723" sldId="2637"/>
        </pc:sldMkLst>
        <pc:spChg chg="mod">
          <ac:chgData name="Spencer, Kathryn" userId="507b2884-31fe-42e9-a7f3-1f123cbf5404" providerId="ADAL" clId="{E061373E-FC91-4234-97CC-8D96455F51D9}" dt="2021-01-22T11:02:32.100" v="1178" actId="20577"/>
          <ac:spMkLst>
            <pc:docMk/>
            <pc:sldMk cId="2483527723" sldId="2637"/>
            <ac:spMk id="3" creationId="{C108D53A-CBF5-4B0E-8282-15120F8F0D36}"/>
          </ac:spMkLst>
        </pc:spChg>
      </pc:sldChg>
      <pc:sldChg chg="addSp delSp modSp mod">
        <pc:chgData name="Spencer, Kathryn" userId="507b2884-31fe-42e9-a7f3-1f123cbf5404" providerId="ADAL" clId="{E061373E-FC91-4234-97CC-8D96455F51D9}" dt="2021-01-22T19:38:57.974" v="2191" actId="1076"/>
        <pc:sldMkLst>
          <pc:docMk/>
          <pc:sldMk cId="3387439793" sldId="2638"/>
        </pc:sldMkLst>
        <pc:spChg chg="del mod">
          <ac:chgData name="Spencer, Kathryn" userId="507b2884-31fe-42e9-a7f3-1f123cbf5404" providerId="ADAL" clId="{E061373E-FC91-4234-97CC-8D96455F51D9}" dt="2021-01-22T11:02:44.317" v="1180" actId="478"/>
          <ac:spMkLst>
            <pc:docMk/>
            <pc:sldMk cId="3387439793" sldId="2638"/>
            <ac:spMk id="2" creationId="{B4718B10-2DAF-4E11-9FD0-7BA96F20A1A1}"/>
          </ac:spMkLst>
        </pc:spChg>
        <pc:spChg chg="add mod">
          <ac:chgData name="Spencer, Kathryn" userId="507b2884-31fe-42e9-a7f3-1f123cbf5404" providerId="ADAL" clId="{E061373E-FC91-4234-97CC-8D96455F51D9}" dt="2021-01-22T11:40:15.336" v="1248" actId="20577"/>
          <ac:spMkLst>
            <pc:docMk/>
            <pc:sldMk cId="3387439793" sldId="2638"/>
            <ac:spMk id="5" creationId="{9B663B95-FAC7-40BE-A34E-B44CF4C716A9}"/>
          </ac:spMkLst>
        </pc:spChg>
        <pc:spChg chg="add mod">
          <ac:chgData name="Spencer, Kathryn" userId="507b2884-31fe-42e9-a7f3-1f123cbf5404" providerId="ADAL" clId="{E061373E-FC91-4234-97CC-8D96455F51D9}" dt="2021-01-22T11:43:29.766" v="1257" actId="20577"/>
          <ac:spMkLst>
            <pc:docMk/>
            <pc:sldMk cId="3387439793" sldId="2638"/>
            <ac:spMk id="8" creationId="{8C51CE15-D619-4086-8CB2-FC37D87AEE90}"/>
          </ac:spMkLst>
        </pc:spChg>
        <pc:picChg chg="add mod">
          <ac:chgData name="Spencer, Kathryn" userId="507b2884-31fe-42e9-a7f3-1f123cbf5404" providerId="ADAL" clId="{E061373E-FC91-4234-97CC-8D96455F51D9}" dt="2021-01-22T19:38:57.974" v="2191" actId="1076"/>
          <ac:picMkLst>
            <pc:docMk/>
            <pc:sldMk cId="3387439793" sldId="2638"/>
            <ac:picMk id="3" creationId="{18B82CD7-A855-4AFF-B3FC-716DF739140B}"/>
          </ac:picMkLst>
        </pc:picChg>
        <pc:picChg chg="add del mod">
          <ac:chgData name="Spencer, Kathryn" userId="507b2884-31fe-42e9-a7f3-1f123cbf5404" providerId="ADAL" clId="{E061373E-FC91-4234-97CC-8D96455F51D9}" dt="2021-01-22T19:38:32.189" v="2186" actId="478"/>
          <ac:picMkLst>
            <pc:docMk/>
            <pc:sldMk cId="3387439793" sldId="2638"/>
            <ac:picMk id="4" creationId="{C2973570-700C-4570-8E02-A038AB634A8E}"/>
          </ac:picMkLst>
        </pc:picChg>
        <pc:picChg chg="add del mod">
          <ac:chgData name="Spencer, Kathryn" userId="507b2884-31fe-42e9-a7f3-1f123cbf5404" providerId="ADAL" clId="{E061373E-FC91-4234-97CC-8D96455F51D9}" dt="2021-01-22T19:38:33.578" v="2187" actId="478"/>
          <ac:picMkLst>
            <pc:docMk/>
            <pc:sldMk cId="3387439793" sldId="2638"/>
            <ac:picMk id="7" creationId="{6E21C3FC-362A-458E-9ADE-D381ED9F037F}"/>
          </ac:picMkLst>
        </pc:picChg>
        <pc:picChg chg="add mod">
          <ac:chgData name="Spencer, Kathryn" userId="507b2884-31fe-42e9-a7f3-1f123cbf5404" providerId="ADAL" clId="{E061373E-FC91-4234-97CC-8D96455F51D9}" dt="2021-01-22T11:48:47.427" v="1260" actId="1076"/>
          <ac:picMkLst>
            <pc:docMk/>
            <pc:sldMk cId="3387439793" sldId="2638"/>
            <ac:picMk id="10" creationId="{3B9677DF-1156-4148-9566-6B14D00A0144}"/>
          </ac:picMkLst>
        </pc:picChg>
      </pc:sldChg>
      <pc:sldChg chg="modSp mod">
        <pc:chgData name="Spencer, Kathryn" userId="507b2884-31fe-42e9-a7f3-1f123cbf5404" providerId="ADAL" clId="{E061373E-FC91-4234-97CC-8D96455F51D9}" dt="2021-01-22T11:53:39" v="1514" actId="20577"/>
        <pc:sldMkLst>
          <pc:docMk/>
          <pc:sldMk cId="3415331786" sldId="2639"/>
        </pc:sldMkLst>
        <pc:spChg chg="mod">
          <ac:chgData name="Spencer, Kathryn" userId="507b2884-31fe-42e9-a7f3-1f123cbf5404" providerId="ADAL" clId="{E061373E-FC91-4234-97CC-8D96455F51D9}" dt="2021-01-22T11:53:09.755" v="1473" actId="1076"/>
          <ac:spMkLst>
            <pc:docMk/>
            <pc:sldMk cId="3415331786" sldId="2639"/>
            <ac:spMk id="2" creationId="{7E4AB234-D801-4FC2-BB72-FAB9C8B21463}"/>
          </ac:spMkLst>
        </pc:spChg>
        <pc:spChg chg="mod">
          <ac:chgData name="Spencer, Kathryn" userId="507b2884-31fe-42e9-a7f3-1f123cbf5404" providerId="ADAL" clId="{E061373E-FC91-4234-97CC-8D96455F51D9}" dt="2021-01-22T11:53:39" v="1514" actId="20577"/>
          <ac:spMkLst>
            <pc:docMk/>
            <pc:sldMk cId="3415331786" sldId="2639"/>
            <ac:spMk id="7" creationId="{9C2C7A72-7C4A-4506-8DEE-575441380A26}"/>
          </ac:spMkLst>
        </pc:spChg>
      </pc:sldChg>
      <pc:sldChg chg="modSp mod">
        <pc:chgData name="Spencer, Kathryn" userId="507b2884-31fe-42e9-a7f3-1f123cbf5404" providerId="ADAL" clId="{E061373E-FC91-4234-97CC-8D96455F51D9}" dt="2021-01-22T12:02:06.344" v="1909" actId="20577"/>
        <pc:sldMkLst>
          <pc:docMk/>
          <pc:sldMk cId="2384819719" sldId="2641"/>
        </pc:sldMkLst>
        <pc:spChg chg="mod">
          <ac:chgData name="Spencer, Kathryn" userId="507b2884-31fe-42e9-a7f3-1f123cbf5404" providerId="ADAL" clId="{E061373E-FC91-4234-97CC-8D96455F51D9}" dt="2021-01-22T12:02:06.344" v="1909" actId="20577"/>
          <ac:spMkLst>
            <pc:docMk/>
            <pc:sldMk cId="2384819719" sldId="2641"/>
            <ac:spMk id="7" creationId="{82B95C2A-ABE7-40E7-8C98-4D1427C073AA}"/>
          </ac:spMkLst>
        </pc:spChg>
      </pc:sldChg>
      <pc:sldChg chg="addSp modSp mod">
        <pc:chgData name="Spencer, Kathryn" userId="507b2884-31fe-42e9-a7f3-1f123cbf5404" providerId="ADAL" clId="{E061373E-FC91-4234-97CC-8D96455F51D9}" dt="2021-01-22T12:05:26.949" v="2123" actId="20577"/>
        <pc:sldMkLst>
          <pc:docMk/>
          <pc:sldMk cId="3123064864" sldId="2642"/>
        </pc:sldMkLst>
        <pc:spChg chg="add mod">
          <ac:chgData name="Spencer, Kathryn" userId="507b2884-31fe-42e9-a7f3-1f123cbf5404" providerId="ADAL" clId="{E061373E-FC91-4234-97CC-8D96455F51D9}" dt="2021-01-22T12:05:24.726" v="2121" actId="207"/>
          <ac:spMkLst>
            <pc:docMk/>
            <pc:sldMk cId="3123064864" sldId="2642"/>
            <ac:spMk id="3" creationId="{C4854770-17C3-41D7-B15F-C0D8B97D078D}"/>
          </ac:spMkLst>
        </pc:spChg>
        <pc:spChg chg="mod">
          <ac:chgData name="Spencer, Kathryn" userId="507b2884-31fe-42e9-a7f3-1f123cbf5404" providerId="ADAL" clId="{E061373E-FC91-4234-97CC-8D96455F51D9}" dt="2021-01-22T12:05:26.949" v="2123" actId="20577"/>
          <ac:spMkLst>
            <pc:docMk/>
            <pc:sldMk cId="3123064864" sldId="2642"/>
            <ac:spMk id="6" creationId="{1678FD38-1421-43FD-A6FF-C882039887D2}"/>
          </ac:spMkLst>
        </pc:spChg>
      </pc:sldChg>
      <pc:sldChg chg="addSp delSp modSp mod">
        <pc:chgData name="Spencer, Kathryn" userId="507b2884-31fe-42e9-a7f3-1f123cbf5404" providerId="ADAL" clId="{E061373E-FC91-4234-97CC-8D96455F51D9}" dt="2021-01-22T19:39:12.254" v="2196" actId="1076"/>
        <pc:sldMkLst>
          <pc:docMk/>
          <pc:sldMk cId="2895142760" sldId="2644"/>
        </pc:sldMkLst>
        <pc:spChg chg="del mod">
          <ac:chgData name="Spencer, Kathryn" userId="507b2884-31fe-42e9-a7f3-1f123cbf5404" providerId="ADAL" clId="{E061373E-FC91-4234-97CC-8D96455F51D9}" dt="2021-01-22T11:54:19.709" v="1516" actId="478"/>
          <ac:spMkLst>
            <pc:docMk/>
            <pc:sldMk cId="2895142760" sldId="2644"/>
            <ac:spMk id="4" creationId="{182FFEBF-284E-4F50-B4BC-CCACE4AA902E}"/>
          </ac:spMkLst>
        </pc:spChg>
        <pc:spChg chg="add mod">
          <ac:chgData name="Spencer, Kathryn" userId="507b2884-31fe-42e9-a7f3-1f123cbf5404" providerId="ADAL" clId="{E061373E-FC91-4234-97CC-8D96455F51D9}" dt="2021-01-22T11:59:05.732" v="1647" actId="1076"/>
          <ac:spMkLst>
            <pc:docMk/>
            <pc:sldMk cId="2895142760" sldId="2644"/>
            <ac:spMk id="5" creationId="{01D1DAB4-778B-46B7-994B-EBAF4E60F105}"/>
          </ac:spMkLst>
        </pc:spChg>
        <pc:spChg chg="add mod">
          <ac:chgData name="Spencer, Kathryn" userId="507b2884-31fe-42e9-a7f3-1f123cbf5404" providerId="ADAL" clId="{E061373E-FC91-4234-97CC-8D96455F51D9}" dt="2021-01-22T12:00:24.134" v="1725" actId="20577"/>
          <ac:spMkLst>
            <pc:docMk/>
            <pc:sldMk cId="2895142760" sldId="2644"/>
            <ac:spMk id="8" creationId="{1F8B70C3-E7EE-4D78-AF89-E5DB76D240B4}"/>
          </ac:spMkLst>
        </pc:spChg>
        <pc:picChg chg="add del mod">
          <ac:chgData name="Spencer, Kathryn" userId="507b2884-31fe-42e9-a7f3-1f123cbf5404" providerId="ADAL" clId="{E061373E-FC91-4234-97CC-8D96455F51D9}" dt="2021-01-22T19:39:04.794" v="2192" actId="478"/>
          <ac:picMkLst>
            <pc:docMk/>
            <pc:sldMk cId="2895142760" sldId="2644"/>
            <ac:picMk id="3" creationId="{4AA10144-B9F6-4E69-8073-98567778FEE3}"/>
          </ac:picMkLst>
        </pc:picChg>
        <pc:picChg chg="add mod">
          <ac:chgData name="Spencer, Kathryn" userId="507b2884-31fe-42e9-a7f3-1f123cbf5404" providerId="ADAL" clId="{E061373E-FC91-4234-97CC-8D96455F51D9}" dt="2021-01-22T19:39:12.254" v="2196" actId="1076"/>
          <ac:picMkLst>
            <pc:docMk/>
            <pc:sldMk cId="2895142760" sldId="2644"/>
            <ac:picMk id="4" creationId="{D98C192E-662E-43D7-B364-9626F57074FE}"/>
          </ac:picMkLst>
        </pc:picChg>
        <pc:picChg chg="add mod">
          <ac:chgData name="Spencer, Kathryn" userId="507b2884-31fe-42e9-a7f3-1f123cbf5404" providerId="ADAL" clId="{E061373E-FC91-4234-97CC-8D96455F51D9}" dt="2021-01-22T11:59:08.910" v="1648" actId="1076"/>
          <ac:picMkLst>
            <pc:docMk/>
            <pc:sldMk cId="2895142760" sldId="2644"/>
            <ac:picMk id="7" creationId="{29D4C3A8-D594-40D1-BC1E-1F9EBCA5452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22/01/2021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6</a:t>
            </a:r>
          </a:p>
        </p:txBody>
      </p:sp>
      <p:sp>
        <p:nvSpPr>
          <p:cNvPr id="3" name="Subtitle 2"/>
          <p:cNvSpPr>
            <a:spLocks noGrp="1"/>
          </p:cNvSpPr>
          <p:nvPr>
            <p:ph type="subTitle" idx="1"/>
          </p:nvPr>
        </p:nvSpPr>
        <p:spPr>
          <a:xfrm>
            <a:off x="1847528" y="3068960"/>
            <a:ext cx="7776864" cy="622920"/>
          </a:xfrm>
        </p:spPr>
        <p:txBody>
          <a:bodyPr>
            <a:normAutofit fontScale="92500" lnSpcReduction="20000"/>
          </a:bodyPr>
          <a:lstStyle/>
          <a:p>
            <a:pPr algn="l"/>
            <a:r>
              <a:rPr lang="en-GB" sz="2400" dirty="0">
                <a:solidFill>
                  <a:schemeClr val="tx1"/>
                </a:solidFill>
              </a:rPr>
              <a:t>Addition and subtraction / Number and Place value</a:t>
            </a:r>
          </a:p>
          <a:p>
            <a:pPr algn="l"/>
            <a:r>
              <a:rPr lang="en-GB" sz="1800" dirty="0">
                <a:solidFill>
                  <a:schemeClr val="tx1"/>
                </a:solidFill>
                <a:effectLst/>
                <a:latin typeface="Arial" panose="020B0604020202020204" pitchFamily="34" charset="0"/>
                <a:ea typeface="Calibri" panose="020F0502020204030204" pitchFamily="34" charset="0"/>
              </a:rPr>
              <a:t>patterning and linear sequences </a:t>
            </a:r>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401205"/>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dirty="0">
                <a:cs typeface="Times New Roman" panose="02020603050405020304" pitchFamily="18" charset="0"/>
              </a:rPr>
              <a:t>Remember the question is about the next number in the sequence. The sequence decreases each time therefore is your answer less than 300,604? 	</a:t>
            </a:r>
          </a:p>
          <a:p>
            <a:pPr marL="342900" indent="-342900">
              <a:buAutoNum type="arabicPeriod"/>
            </a:pPr>
            <a:endParaRPr lang="en-GB" b="1" dirty="0">
              <a:cs typeface="Times New Roman" panose="02020603050405020304" pitchFamily="18" charset="0"/>
            </a:endParaRPr>
          </a:p>
          <a:p>
            <a:r>
              <a:rPr lang="en-GB" b="1" dirty="0">
                <a:cs typeface="Times New Roman" panose="02020603050405020304" pitchFamily="18" charset="0"/>
              </a:rPr>
              <a:t>2. Try to solve the calculation a different way and see if you get the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8" name="Picture 7">
            <a:extLst>
              <a:ext uri="{FF2B5EF4-FFF2-40B4-BE49-F238E27FC236}">
                <a16:creationId xmlns:a16="http://schemas.microsoft.com/office/drawing/2014/main" id="{B7D2CC60-A0A6-4110-BDE5-1139E824DD77}"/>
              </a:ext>
            </a:extLst>
          </p:cNvPr>
          <p:cNvPicPr>
            <a:picLocks noChangeAspect="1"/>
          </p:cNvPicPr>
          <p:nvPr/>
        </p:nvPicPr>
        <p:blipFill>
          <a:blip r:embed="rId2"/>
          <a:stretch>
            <a:fillRect/>
          </a:stretch>
        </p:blipFill>
        <p:spPr>
          <a:xfrm>
            <a:off x="6096000" y="2506924"/>
            <a:ext cx="5114925" cy="2457450"/>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3674852"/>
          </a:xfrm>
          <a:prstGeom prst="rect">
            <a:avLst/>
          </a:prstGeom>
          <a:solidFill>
            <a:schemeClr val="bg2"/>
          </a:solidFill>
        </p:spPr>
        <p:txBody>
          <a:bodyPr wrap="square">
            <a:spAutoFit/>
          </a:bodyPr>
          <a:lstStyle/>
          <a:p>
            <a:pPr marL="0" indent="0">
              <a:buNone/>
            </a:pPr>
            <a:r>
              <a:rPr lang="en-US" sz="1800" dirty="0">
                <a:latin typeface="+mn-lt"/>
                <a:ea typeface="Bariol" charset="0"/>
                <a:cs typeface="Bariol" charset="0"/>
              </a:rPr>
              <a:t>The numbers in the sequence decrease by the same amount each time. </a:t>
            </a:r>
          </a:p>
          <a:p>
            <a:pPr marL="0" indent="0">
              <a:buNone/>
            </a:pPr>
            <a:endParaRPr lang="en-US" sz="1800" dirty="0">
              <a:latin typeface="+mn-lt"/>
              <a:ea typeface="Bariol" charset="0"/>
              <a:cs typeface="Bariol" charset="0"/>
            </a:endParaRPr>
          </a:p>
          <a:p>
            <a:pPr marL="0" indent="0">
              <a:buNone/>
            </a:pPr>
            <a:r>
              <a:rPr lang="en-US" sz="1800" dirty="0">
                <a:latin typeface="+mn-lt"/>
                <a:ea typeface="Bariol" charset="0"/>
                <a:cs typeface="Bariol" charset="0"/>
              </a:rPr>
              <a:t>	303,404    303,304    303,204   303, 104    …..</a:t>
            </a:r>
          </a:p>
          <a:p>
            <a:pPr marL="0" indent="0">
              <a:buNone/>
            </a:pPr>
            <a:endParaRPr lang="en-US" sz="1800" dirty="0">
              <a:latin typeface="+mn-lt"/>
              <a:ea typeface="Bariol" charset="0"/>
              <a:cs typeface="Bariol" charset="0"/>
            </a:endParaRPr>
          </a:p>
          <a:p>
            <a:pPr marL="0" indent="0">
              <a:buNone/>
            </a:pPr>
            <a:r>
              <a:rPr lang="en-US" sz="1800" dirty="0">
                <a:latin typeface="+mn-lt"/>
                <a:ea typeface="Bariol" charset="0"/>
                <a:cs typeface="Bariol" charset="0"/>
              </a:rPr>
              <a:t>What is the next number in the sequence?</a:t>
            </a:r>
          </a:p>
          <a:p>
            <a:pPr marL="0" indent="0">
              <a:buNone/>
            </a:pPr>
            <a:endParaRPr lang="en-US" sz="1800" dirty="0">
              <a:latin typeface="+mn-lt"/>
              <a:ea typeface="Bariol" charset="0"/>
              <a:cs typeface="Bariol" charset="0"/>
            </a:endParaRPr>
          </a:p>
          <a:p>
            <a:pPr marL="0" indent="0">
              <a:buNone/>
            </a:pPr>
            <a:endParaRPr lang="en-US" sz="1800"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3" name="Rectangle 2">
            <a:extLst>
              <a:ext uri="{FF2B5EF4-FFF2-40B4-BE49-F238E27FC236}">
                <a16:creationId xmlns:a16="http://schemas.microsoft.com/office/drawing/2014/main" id="{C4854770-17C3-41D7-B15F-C0D8B97D078D}"/>
              </a:ext>
            </a:extLst>
          </p:cNvPr>
          <p:cNvSpPr/>
          <p:nvPr/>
        </p:nvSpPr>
        <p:spPr>
          <a:xfrm>
            <a:off x="8464269" y="3819441"/>
            <a:ext cx="2662280" cy="5664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fontScale="90000"/>
          </a:bodyPr>
          <a:lstStyle/>
          <a:p>
            <a:pPr algn="l"/>
            <a:r>
              <a:rPr lang="en-GB" sz="2700" b="1" dirty="0">
                <a:effectLst/>
                <a:latin typeface="Arial" panose="020B0604020202020204" pitchFamily="34" charset="0"/>
                <a:ea typeface="Calibri" panose="020F0502020204030204" pitchFamily="34" charset="0"/>
                <a:cs typeface="Times New Roman" panose="02020603050405020304" pitchFamily="18" charset="0"/>
              </a:rPr>
              <a:t>Generate and describe linear number sequences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Content Placeholder 6">
            <a:extLst>
              <a:ext uri="{FF2B5EF4-FFF2-40B4-BE49-F238E27FC236}">
                <a16:creationId xmlns:a16="http://schemas.microsoft.com/office/drawing/2014/main" id="{0BF96865-8128-471D-B202-42AFC1741DB7}"/>
              </a:ext>
            </a:extLst>
          </p:cNvPr>
          <p:cNvSpPr>
            <a:spLocks noGrp="1"/>
          </p:cNvSpPr>
          <p:nvPr>
            <p:ph idx="1"/>
          </p:nvPr>
        </p:nvSpPr>
        <p:spPr>
          <a:xfrm>
            <a:off x="3094622" y="1704415"/>
            <a:ext cx="6419850" cy="3625608"/>
          </a:xfrm>
          <a:prstGeom prst="rect">
            <a:avLst/>
          </a:prstGeom>
          <a:solidFill>
            <a:schemeClr val="bg2"/>
          </a:solidFill>
        </p:spPr>
        <p:txBody>
          <a:bodyPr wrap="square">
            <a:spAutoFit/>
          </a:bodyPr>
          <a:lstStyle/>
          <a:p>
            <a:pPr marL="0" indent="0" algn="ctr">
              <a:buNone/>
            </a:pPr>
            <a:endParaRPr lang="en-US" dirty="0">
              <a:latin typeface="+mn-lt"/>
              <a:ea typeface="Bariol" charset="0"/>
              <a:cs typeface="Bariol" charset="0"/>
            </a:endParaRPr>
          </a:p>
          <a:p>
            <a:pPr marL="0" indent="0" algn="ctr">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D4FDF872-7433-407C-8DD2-DD4A12359573}"/>
              </a:ext>
            </a:extLst>
          </p:cNvPr>
          <p:cNvPicPr>
            <a:picLocks noChangeAspect="1"/>
          </p:cNvPicPr>
          <p:nvPr/>
        </p:nvPicPr>
        <p:blipFill>
          <a:blip r:embed="rId2"/>
          <a:stretch>
            <a:fillRect/>
          </a:stretch>
        </p:blipFill>
        <p:spPr>
          <a:xfrm>
            <a:off x="3747084" y="2200275"/>
            <a:ext cx="5114925" cy="2457450"/>
          </a:xfrm>
          <a:prstGeom prst="rect">
            <a:avLst/>
          </a:prstGeom>
        </p:spPr>
      </p:pic>
      <p:sp>
        <p:nvSpPr>
          <p:cNvPr id="7" name="TextBox 6">
            <a:extLst>
              <a:ext uri="{FF2B5EF4-FFF2-40B4-BE49-F238E27FC236}">
                <a16:creationId xmlns:a16="http://schemas.microsoft.com/office/drawing/2014/main" id="{11FEDCC0-49F2-4294-AACC-BB88C88C10BF}"/>
              </a:ext>
            </a:extLst>
          </p:cNvPr>
          <p:cNvSpPr txBox="1"/>
          <p:nvPr/>
        </p:nvSpPr>
        <p:spPr>
          <a:xfrm>
            <a:off x="3197204" y="5551136"/>
            <a:ext cx="6488961" cy="931817"/>
          </a:xfrm>
          <a:prstGeom prst="rect">
            <a:avLst/>
          </a:prstGeom>
          <a:noFill/>
        </p:spPr>
        <p:txBody>
          <a:bodyPr wrap="square">
            <a:spAutoFit/>
          </a:bodyPr>
          <a:lstStyle/>
          <a:p>
            <a:r>
              <a:rPr lang="en-GB" sz="1800" dirty="0">
                <a:effectLst/>
                <a:latin typeface="Arial" panose="020B0604020202020204" pitchFamily="34" charset="0"/>
                <a:ea typeface="Calibri" panose="020F0502020204030204" pitchFamily="34" charset="0"/>
              </a:rPr>
              <a:t>‘Contains material developed by the Standards and Testing Agency for 2018 national curriculum assessments and licensed under Open Government Licence v3.0’.</a:t>
            </a:r>
            <a:endParaRPr lang="en-GB" dirty="0"/>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432049" y="1387538"/>
            <a:ext cx="4976122" cy="5262979"/>
          </a:xfrm>
          <a:prstGeom prst="rect">
            <a:avLst/>
          </a:prstGeom>
          <a:solidFill>
            <a:schemeClr val="accent5">
              <a:lumMod val="20000"/>
              <a:lumOff val="80000"/>
            </a:schemeClr>
          </a:solidFill>
        </p:spPr>
        <p:txBody>
          <a:bodyPr wrap="square" rtlCol="0">
            <a:spAutoFit/>
          </a:bodyPr>
          <a:lstStyle/>
          <a:p>
            <a:r>
              <a:rPr lang="en-GB" i="1" dirty="0"/>
              <a:t>I can see four numbers that are in a sequence.</a:t>
            </a:r>
          </a:p>
          <a:p>
            <a:endParaRPr lang="en-GB" i="1" dirty="0"/>
          </a:p>
          <a:p>
            <a:r>
              <a:rPr lang="en-GB" b="1" i="1" dirty="0"/>
              <a:t>Key fact: All the numbers have 6 digits. </a:t>
            </a:r>
          </a:p>
          <a:p>
            <a:endParaRPr lang="en-GB" b="1" i="1" dirty="0"/>
          </a:p>
          <a:p>
            <a:r>
              <a:rPr lang="en-GB" b="1" i="1" dirty="0"/>
              <a:t>Key fact: There are hundreds of thousands, ten of thousands, thousands, hundreds, tens and ones in each number.</a:t>
            </a:r>
          </a:p>
          <a:p>
            <a:endParaRPr lang="en-GB" b="1" i="1" dirty="0"/>
          </a:p>
          <a:p>
            <a:r>
              <a:rPr lang="en-GB" b="1" i="1" dirty="0"/>
              <a:t>Key fact: The numbers are in a sequence.</a:t>
            </a:r>
          </a:p>
          <a:p>
            <a:endParaRPr lang="en-GB" b="1" i="1" dirty="0"/>
          </a:p>
          <a:p>
            <a:r>
              <a:rPr lang="en-GB" b="1" i="1" dirty="0"/>
              <a:t>Key fact: The numbers in the sequence decrease (get smaller). </a:t>
            </a:r>
          </a:p>
          <a:p>
            <a:endParaRPr lang="en-GB" sz="2400" i="1" dirty="0"/>
          </a:p>
          <a:p>
            <a:r>
              <a:rPr lang="en-GB" b="1" i="1" dirty="0"/>
              <a:t>Key fact: The numbers decrease by the same amount each time.</a:t>
            </a:r>
          </a:p>
          <a:p>
            <a:endParaRPr lang="en-GB" b="1" i="1" dirty="0"/>
          </a:p>
          <a:p>
            <a:r>
              <a:rPr lang="en-GB" i="1" dirty="0"/>
              <a:t>The answer is the next number in the sequence</a:t>
            </a:r>
            <a:r>
              <a:rPr lang="en-GB" i="1"/>
              <a:t>.</a:t>
            </a:r>
            <a:r>
              <a:rPr lang="en-GB" sz="2400" i="1"/>
              <a:t> </a:t>
            </a:r>
            <a:endParaRPr lang="en-GB"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02965C4B-E59E-4BAF-B526-31E3A6F7594C}"/>
              </a:ext>
            </a:extLst>
          </p:cNvPr>
          <p:cNvPicPr>
            <a:picLocks noChangeAspect="1"/>
          </p:cNvPicPr>
          <p:nvPr/>
        </p:nvPicPr>
        <p:blipFill>
          <a:blip r:embed="rId2"/>
          <a:stretch>
            <a:fillRect/>
          </a:stretch>
        </p:blipFill>
        <p:spPr>
          <a:xfrm>
            <a:off x="6271799" y="2061503"/>
            <a:ext cx="5114925" cy="2457450"/>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3970318"/>
          </a:xfrm>
          <a:prstGeom prst="rect">
            <a:avLst/>
          </a:prstGeom>
          <a:solidFill>
            <a:schemeClr val="accent5">
              <a:lumMod val="20000"/>
              <a:lumOff val="80000"/>
            </a:schemeClr>
          </a:solidFill>
        </p:spPr>
        <p:txBody>
          <a:bodyPr wrap="square" rtlCol="0">
            <a:spAutoFit/>
          </a:bodyPr>
          <a:lstStyle/>
          <a:p>
            <a:r>
              <a:rPr lang="en-GB" b="1" dirty="0"/>
              <a:t>Step 1: Look carefully at each number and the place value of the digits. Read the number aloud and make each number using place value counters.</a:t>
            </a:r>
          </a:p>
          <a:p>
            <a:endParaRPr lang="en-GB" b="1" dirty="0">
              <a:cs typeface="Times New Roman" panose="02020603050405020304" pitchFamily="18" charset="0"/>
            </a:endParaRPr>
          </a:p>
          <a:p>
            <a:r>
              <a:rPr lang="en-GB" b="1" dirty="0">
                <a:cs typeface="Times New Roman" panose="02020603050405020304" pitchFamily="18" charset="0"/>
              </a:rPr>
              <a:t>Step 2: Look at each number comparing what is the same and what is different. Identify how the numbers in the sequence are different to one another. Work out the difference.</a:t>
            </a:r>
          </a:p>
          <a:p>
            <a:endParaRPr lang="en-GB" dirty="0">
              <a:cs typeface="Times New Roman" panose="02020603050405020304" pitchFamily="18" charset="0"/>
            </a:endParaRPr>
          </a:p>
          <a:p>
            <a:r>
              <a:rPr lang="en-GB" b="1" dirty="0">
                <a:cs typeface="Times New Roman" panose="02020603050405020304" pitchFamily="18" charset="0"/>
              </a:rPr>
              <a:t>Step 3: Work out the next number in the sequence by taking away the same difference from the final number given.</a:t>
            </a: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B2107391-C9E3-4399-9015-0DCC4B157E49}"/>
              </a:ext>
            </a:extLst>
          </p:cNvPr>
          <p:cNvPicPr>
            <a:picLocks noChangeAspect="1"/>
          </p:cNvPicPr>
          <p:nvPr/>
        </p:nvPicPr>
        <p:blipFill>
          <a:blip r:embed="rId2"/>
          <a:stretch>
            <a:fillRect/>
          </a:stretch>
        </p:blipFill>
        <p:spPr>
          <a:xfrm>
            <a:off x="6142326" y="2268341"/>
            <a:ext cx="5114925" cy="2457450"/>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B663B95-FAC7-40BE-A34E-B44CF4C716A9}"/>
              </a:ext>
            </a:extLst>
          </p:cNvPr>
          <p:cNvSpPr/>
          <p:nvPr/>
        </p:nvSpPr>
        <p:spPr>
          <a:xfrm>
            <a:off x="5845996" y="698643"/>
            <a:ext cx="2979505" cy="1243173"/>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303,604 represented using place value counters.</a:t>
            </a:r>
          </a:p>
        </p:txBody>
      </p:sp>
      <p:sp>
        <p:nvSpPr>
          <p:cNvPr id="8" name="Rectangle 7">
            <a:extLst>
              <a:ext uri="{FF2B5EF4-FFF2-40B4-BE49-F238E27FC236}">
                <a16:creationId xmlns:a16="http://schemas.microsoft.com/office/drawing/2014/main" id="{8C51CE15-D619-4086-8CB2-FC37D87AEE90}"/>
              </a:ext>
            </a:extLst>
          </p:cNvPr>
          <p:cNvSpPr/>
          <p:nvPr/>
        </p:nvSpPr>
        <p:spPr>
          <a:xfrm>
            <a:off x="5845995" y="2914512"/>
            <a:ext cx="2979505" cy="1243173"/>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302,604 represented using place value counters.</a:t>
            </a:r>
          </a:p>
        </p:txBody>
      </p:sp>
      <p:pic>
        <p:nvPicPr>
          <p:cNvPr id="10" name="Picture 9">
            <a:extLst>
              <a:ext uri="{FF2B5EF4-FFF2-40B4-BE49-F238E27FC236}">
                <a16:creationId xmlns:a16="http://schemas.microsoft.com/office/drawing/2014/main" id="{3B9677DF-1156-4148-9566-6B14D00A0144}"/>
              </a:ext>
            </a:extLst>
          </p:cNvPr>
          <p:cNvPicPr>
            <a:picLocks noChangeAspect="1"/>
          </p:cNvPicPr>
          <p:nvPr/>
        </p:nvPicPr>
        <p:blipFill>
          <a:blip r:embed="rId2"/>
          <a:stretch>
            <a:fillRect/>
          </a:stretch>
        </p:blipFill>
        <p:spPr>
          <a:xfrm>
            <a:off x="1513209" y="4707468"/>
            <a:ext cx="9659193" cy="2044451"/>
          </a:xfrm>
          <a:prstGeom prst="rect">
            <a:avLst/>
          </a:prstGeom>
        </p:spPr>
      </p:pic>
      <p:pic>
        <p:nvPicPr>
          <p:cNvPr id="3" name="Picture 2">
            <a:extLst>
              <a:ext uri="{FF2B5EF4-FFF2-40B4-BE49-F238E27FC236}">
                <a16:creationId xmlns:a16="http://schemas.microsoft.com/office/drawing/2014/main" id="{18B82CD7-A855-4AFF-B3FC-716DF739140B}"/>
              </a:ext>
            </a:extLst>
          </p:cNvPr>
          <p:cNvPicPr>
            <a:picLocks noChangeAspect="1"/>
          </p:cNvPicPr>
          <p:nvPr/>
        </p:nvPicPr>
        <p:blipFill>
          <a:blip r:embed="rId3"/>
          <a:stretch>
            <a:fillRect/>
          </a:stretch>
        </p:blipFill>
        <p:spPr>
          <a:xfrm>
            <a:off x="488853" y="389303"/>
            <a:ext cx="5146632" cy="4051604"/>
          </a:xfrm>
          <a:prstGeom prst="rect">
            <a:avLst/>
          </a:prstGeom>
        </p:spPr>
      </p:pic>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01111" y="476292"/>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427942" y="1057218"/>
            <a:ext cx="4518053" cy="5355312"/>
          </a:xfrm>
          <a:prstGeom prst="rect">
            <a:avLst/>
          </a:prstGeom>
          <a:solidFill>
            <a:schemeClr val="accent5">
              <a:lumMod val="20000"/>
              <a:lumOff val="80000"/>
            </a:schemeClr>
          </a:solidFill>
        </p:spPr>
        <p:txBody>
          <a:bodyPr wrap="square" rtlCol="0">
            <a:spAutoFit/>
          </a:bodyPr>
          <a:lstStyle/>
          <a:p>
            <a:r>
              <a:rPr lang="en-GB" b="1" dirty="0"/>
              <a:t>Step 1: Look carefully at each number and the place value of the digits. Read the number aloud and make each number using place value counters.</a:t>
            </a:r>
          </a:p>
          <a:p>
            <a:r>
              <a:rPr lang="en-GB" i="1" dirty="0"/>
              <a:t>303,604 = 300,000 + 3000 + 600 + 4</a:t>
            </a:r>
          </a:p>
          <a:p>
            <a:r>
              <a:rPr lang="en-GB" i="1" dirty="0"/>
              <a:t>302,604 = 300,000 + 2000 + 600 + 4</a:t>
            </a:r>
          </a:p>
          <a:p>
            <a:endParaRPr lang="en-GB" b="1" dirty="0">
              <a:cs typeface="Times New Roman" panose="02020603050405020304" pitchFamily="18" charset="0"/>
            </a:endParaRPr>
          </a:p>
          <a:p>
            <a:r>
              <a:rPr lang="en-GB" b="1" dirty="0">
                <a:cs typeface="Times New Roman" panose="02020603050405020304" pitchFamily="18" charset="0"/>
              </a:rPr>
              <a:t>Step 2: Look at each number comparing what is the same and what is different. Identify how the numbers in the sequence are different to one another. Work out the difference.</a:t>
            </a:r>
          </a:p>
          <a:p>
            <a:r>
              <a:rPr lang="en-GB" i="1" dirty="0">
                <a:cs typeface="Times New Roman" panose="02020603050405020304" pitchFamily="18" charset="0"/>
              </a:rPr>
              <a:t>303,604 – 1000 = 302,604.</a:t>
            </a:r>
          </a:p>
          <a:p>
            <a:r>
              <a:rPr lang="en-GB" i="1" dirty="0">
                <a:cs typeface="Times New Roman" panose="02020603050405020304" pitchFamily="18" charset="0"/>
              </a:rPr>
              <a:t>302,604 – 1000 = 301,604</a:t>
            </a:r>
          </a:p>
          <a:p>
            <a:endParaRPr lang="en-GB" dirty="0">
              <a:cs typeface="Times New Roman" panose="02020603050405020304" pitchFamily="18" charset="0"/>
            </a:endParaRPr>
          </a:p>
          <a:p>
            <a:r>
              <a:rPr lang="en-GB" b="1" dirty="0">
                <a:cs typeface="Times New Roman" panose="02020603050405020304" pitchFamily="18" charset="0"/>
              </a:rPr>
              <a:t>Step 3: Work out the next number in the sequence by taking away the same difference from the final number given. </a:t>
            </a:r>
          </a:p>
          <a:p>
            <a:r>
              <a:rPr lang="en-GB" i="1" dirty="0">
                <a:cs typeface="Times New Roman" panose="02020603050405020304" pitchFamily="18" charset="0"/>
              </a:rPr>
              <a:t>300,604 – 1000 = 299,604</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821845B2-4644-4445-A7BE-D37374FD45CF}"/>
              </a:ext>
            </a:extLst>
          </p:cNvPr>
          <p:cNvPicPr>
            <a:picLocks noChangeAspect="1"/>
          </p:cNvPicPr>
          <p:nvPr/>
        </p:nvPicPr>
        <p:blipFill>
          <a:blip r:embed="rId2"/>
          <a:stretch>
            <a:fillRect/>
          </a:stretch>
        </p:blipFill>
        <p:spPr>
          <a:xfrm>
            <a:off x="5772150" y="2742441"/>
            <a:ext cx="5114925" cy="2457450"/>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1D1DAB4-778B-46B7-994B-EBAF4E60F105}"/>
              </a:ext>
            </a:extLst>
          </p:cNvPr>
          <p:cNvSpPr/>
          <p:nvPr/>
        </p:nvSpPr>
        <p:spPr>
          <a:xfrm>
            <a:off x="5771665" y="1067854"/>
            <a:ext cx="4151214" cy="173169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The difference between 303,604 and 302,604 is 1000. The sequence is decreasing by 1000.</a:t>
            </a:r>
          </a:p>
        </p:txBody>
      </p:sp>
      <p:pic>
        <p:nvPicPr>
          <p:cNvPr id="7" name="Picture 6">
            <a:extLst>
              <a:ext uri="{FF2B5EF4-FFF2-40B4-BE49-F238E27FC236}">
                <a16:creationId xmlns:a16="http://schemas.microsoft.com/office/drawing/2014/main" id="{29D4C3A8-D594-40D1-BC1E-1F9EBCA54528}"/>
              </a:ext>
            </a:extLst>
          </p:cNvPr>
          <p:cNvPicPr>
            <a:picLocks noChangeAspect="1"/>
          </p:cNvPicPr>
          <p:nvPr/>
        </p:nvPicPr>
        <p:blipFill>
          <a:blip r:embed="rId2"/>
          <a:stretch>
            <a:fillRect/>
          </a:stretch>
        </p:blipFill>
        <p:spPr>
          <a:xfrm>
            <a:off x="195916" y="4403889"/>
            <a:ext cx="10294746" cy="2180730"/>
          </a:xfrm>
          <a:prstGeom prst="rect">
            <a:avLst/>
          </a:prstGeom>
        </p:spPr>
      </p:pic>
      <p:sp>
        <p:nvSpPr>
          <p:cNvPr id="8" name="Rectangle 7">
            <a:extLst>
              <a:ext uri="{FF2B5EF4-FFF2-40B4-BE49-F238E27FC236}">
                <a16:creationId xmlns:a16="http://schemas.microsoft.com/office/drawing/2014/main" id="{1F8B70C3-E7EE-4D78-AF89-E5DB76D240B4}"/>
              </a:ext>
            </a:extLst>
          </p:cNvPr>
          <p:cNvSpPr/>
          <p:nvPr/>
        </p:nvSpPr>
        <p:spPr>
          <a:xfrm>
            <a:off x="10490662" y="3948545"/>
            <a:ext cx="1597995" cy="2477193"/>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If I take away 1000 from 300,604 the answer is 299,604.</a:t>
            </a:r>
          </a:p>
        </p:txBody>
      </p:sp>
      <p:pic>
        <p:nvPicPr>
          <p:cNvPr id="4" name="Picture 3">
            <a:extLst>
              <a:ext uri="{FF2B5EF4-FFF2-40B4-BE49-F238E27FC236}">
                <a16:creationId xmlns:a16="http://schemas.microsoft.com/office/drawing/2014/main" id="{D98C192E-662E-43D7-B364-9626F57074FE}"/>
              </a:ext>
            </a:extLst>
          </p:cNvPr>
          <p:cNvPicPr>
            <a:picLocks noChangeAspect="1"/>
          </p:cNvPicPr>
          <p:nvPr/>
        </p:nvPicPr>
        <p:blipFill>
          <a:blip r:embed="rId3"/>
          <a:stretch>
            <a:fillRect/>
          </a:stretch>
        </p:blipFill>
        <p:spPr>
          <a:xfrm>
            <a:off x="195916" y="273381"/>
            <a:ext cx="5251481" cy="4134145"/>
          </a:xfrm>
          <a:prstGeom prst="rect">
            <a:avLst/>
          </a:prstGeom>
        </p:spPr>
      </p:pic>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TotalTime>
  <Words>982</Words>
  <Application>Microsoft Office PowerPoint</Application>
  <PresentationFormat>Widescreen</PresentationFormat>
  <Paragraphs>136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6</vt:lpstr>
      <vt:lpstr> HIAS Blended Learning Resource</vt:lpstr>
      <vt:lpstr>PowerPoint Presentation</vt:lpstr>
      <vt:lpstr>Generate and describe linear number sequences </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Spencer, Kathryn</cp:lastModifiedBy>
  <cp:revision>11</cp:revision>
  <dcterms:created xsi:type="dcterms:W3CDTF">2021-01-05T11:02:27Z</dcterms:created>
  <dcterms:modified xsi:type="dcterms:W3CDTF">2021-01-22T19:39:19Z</dcterms:modified>
</cp:coreProperties>
</file>