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39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89812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51387" y="543760"/>
            <a:ext cx="28736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four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74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343" y="1569771"/>
            <a:ext cx="1329660" cy="12710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4900" y="1569771"/>
            <a:ext cx="1329660" cy="1271084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65532" y="3018310"/>
            <a:ext cx="1329660" cy="12710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3018310"/>
            <a:ext cx="1329660" cy="1271084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37242" y="3018310"/>
            <a:ext cx="1329660" cy="1271084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76CC71C-5757-40A0-A57D-E0FCA5B84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123097" y="2960762"/>
            <a:ext cx="1329660" cy="1271084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C6C6F3-F161-43A8-B323-CE0C8204216B}"/>
              </a:ext>
            </a:extLst>
          </p:cNvPr>
          <p:cNvSpPr/>
          <p:nvPr/>
        </p:nvSpPr>
        <p:spPr>
          <a:xfrm>
            <a:off x="4040083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377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53880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440868" y="319616"/>
            <a:ext cx="36876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two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99907" y="1345627"/>
            <a:ext cx="972756" cy="929903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56697" y="1345626"/>
            <a:ext cx="972756" cy="92990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1345625"/>
            <a:ext cx="972756" cy="9299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39184" y="1358052"/>
            <a:ext cx="972756" cy="929903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3148" y="2592391"/>
            <a:ext cx="972756" cy="92990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2592391"/>
            <a:ext cx="972756" cy="929903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2577976"/>
            <a:ext cx="972756" cy="929903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76CC71C-5757-40A0-A57D-E0FCA5B84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2572474"/>
            <a:ext cx="972756" cy="92990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C6C6F3-F161-43A8-B323-CE0C8204216B}"/>
              </a:ext>
            </a:extLst>
          </p:cNvPr>
          <p:cNvSpPr/>
          <p:nvPr/>
        </p:nvSpPr>
        <p:spPr>
          <a:xfrm>
            <a:off x="4040083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4D8596B5-C408-4F91-BC22-D22E92F0C8CE}"/>
              </a:ext>
            </a:extLst>
          </p:cNvPr>
          <p:cNvSpPr/>
          <p:nvPr/>
        </p:nvSpPr>
        <p:spPr>
          <a:xfrm>
            <a:off x="4452893" y="513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53DA85B-0E74-4AE0-B26B-599FFC38D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3810749"/>
            <a:ext cx="972756" cy="92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18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90893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63850" y="337372"/>
            <a:ext cx="19656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99907" y="1345627"/>
            <a:ext cx="972756" cy="929903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56697" y="1345626"/>
            <a:ext cx="972756" cy="92990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1345625"/>
            <a:ext cx="972756" cy="9299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39184" y="1358052"/>
            <a:ext cx="972756" cy="929903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3148" y="2592391"/>
            <a:ext cx="972756" cy="92990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2592391"/>
            <a:ext cx="972756" cy="929903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2577976"/>
            <a:ext cx="972756" cy="929903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76CC71C-5757-40A0-A57D-E0FCA5B84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2572474"/>
            <a:ext cx="972756" cy="92990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C6C6F3-F161-43A8-B323-CE0C8204216B}"/>
              </a:ext>
            </a:extLst>
          </p:cNvPr>
          <p:cNvSpPr/>
          <p:nvPr/>
        </p:nvSpPr>
        <p:spPr>
          <a:xfrm>
            <a:off x="4040083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4D8596B5-C408-4F91-BC22-D22E92F0C8CE}"/>
              </a:ext>
            </a:extLst>
          </p:cNvPr>
          <p:cNvSpPr/>
          <p:nvPr/>
        </p:nvSpPr>
        <p:spPr>
          <a:xfrm>
            <a:off x="4452893" y="513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53DA85B-0E74-4AE0-B26B-599FFC38D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3810749"/>
            <a:ext cx="972756" cy="92990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AF210487-4927-4A83-AC18-62906D896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3810748"/>
            <a:ext cx="972756" cy="92990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56FFD280-89A1-44B0-BB85-47FD658125A3}"/>
              </a:ext>
            </a:extLst>
          </p:cNvPr>
          <p:cNvSpPr/>
          <p:nvPr/>
        </p:nvSpPr>
        <p:spPr>
          <a:xfrm>
            <a:off x="4809480" y="515506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963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91219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715780" y="286249"/>
            <a:ext cx="35750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eight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99907" y="1345627"/>
            <a:ext cx="972756" cy="929903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56697" y="1345626"/>
            <a:ext cx="972756" cy="92990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1345625"/>
            <a:ext cx="972756" cy="9299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39184" y="1358052"/>
            <a:ext cx="972756" cy="929903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3148" y="2592391"/>
            <a:ext cx="972756" cy="92990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2592391"/>
            <a:ext cx="972756" cy="929903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2577976"/>
            <a:ext cx="972756" cy="929903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76CC71C-5757-40A0-A57D-E0FCA5B84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2572474"/>
            <a:ext cx="972756" cy="92990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C6C6F3-F161-43A8-B323-CE0C8204216B}"/>
              </a:ext>
            </a:extLst>
          </p:cNvPr>
          <p:cNvSpPr/>
          <p:nvPr/>
        </p:nvSpPr>
        <p:spPr>
          <a:xfrm>
            <a:off x="4040083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4D8596B5-C408-4F91-BC22-D22E92F0C8CE}"/>
              </a:ext>
            </a:extLst>
          </p:cNvPr>
          <p:cNvSpPr/>
          <p:nvPr/>
        </p:nvSpPr>
        <p:spPr>
          <a:xfrm>
            <a:off x="4452893" y="513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53DA85B-0E74-4AE0-B26B-599FFC38D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3810749"/>
            <a:ext cx="972756" cy="92990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AF210487-4927-4A83-AC18-62906D896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3810748"/>
            <a:ext cx="972756" cy="92990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56FFD280-89A1-44B0-BB85-47FD658125A3}"/>
              </a:ext>
            </a:extLst>
          </p:cNvPr>
          <p:cNvSpPr/>
          <p:nvPr/>
        </p:nvSpPr>
        <p:spPr>
          <a:xfrm>
            <a:off x="4809480" y="515506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205AF532-9BD7-4DAF-BF4F-F14D36D0A2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3810326"/>
            <a:ext cx="972756" cy="929903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5489E987-6AEB-4A56-9880-F117F4DA058E}"/>
              </a:ext>
            </a:extLst>
          </p:cNvPr>
          <p:cNvSpPr/>
          <p:nvPr/>
        </p:nvSpPr>
        <p:spPr>
          <a:xfrm>
            <a:off x="5222290" y="51580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1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90132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715780" y="286249"/>
            <a:ext cx="2930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six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99907" y="1345627"/>
            <a:ext cx="972756" cy="929903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56697" y="1345626"/>
            <a:ext cx="972756" cy="92990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1345625"/>
            <a:ext cx="972756" cy="92990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39184" y="1358052"/>
            <a:ext cx="972756" cy="929903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3148" y="2592391"/>
            <a:ext cx="972756" cy="92990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2592391"/>
            <a:ext cx="972756" cy="929903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2577976"/>
            <a:ext cx="972756" cy="929903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76CC71C-5757-40A0-A57D-E0FCA5B848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13487" y="2572474"/>
            <a:ext cx="972756" cy="929903"/>
          </a:xfrm>
          <a:prstGeom prst="rect">
            <a:avLst/>
          </a:prstGeom>
        </p:spPr>
      </p:pic>
      <p:sp>
        <p:nvSpPr>
          <p:cNvPr id="38" name="Arrow: Curved Down 37">
            <a:extLst>
              <a:ext uri="{FF2B5EF4-FFF2-40B4-BE49-F238E27FC236}">
                <a16:creationId xmlns:a16="http://schemas.microsoft.com/office/drawing/2014/main" id="{11C6C6F3-F161-43A8-B323-CE0C8204216B}"/>
              </a:ext>
            </a:extLst>
          </p:cNvPr>
          <p:cNvSpPr/>
          <p:nvPr/>
        </p:nvSpPr>
        <p:spPr>
          <a:xfrm>
            <a:off x="4040083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Arrow: Curved Down 38">
            <a:extLst>
              <a:ext uri="{FF2B5EF4-FFF2-40B4-BE49-F238E27FC236}">
                <a16:creationId xmlns:a16="http://schemas.microsoft.com/office/drawing/2014/main" id="{4D8596B5-C408-4F91-BC22-D22E92F0C8CE}"/>
              </a:ext>
            </a:extLst>
          </p:cNvPr>
          <p:cNvSpPr/>
          <p:nvPr/>
        </p:nvSpPr>
        <p:spPr>
          <a:xfrm>
            <a:off x="4452893" y="513494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E53DA85B-0E74-4AE0-B26B-599FFC38D4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96000" y="3810749"/>
            <a:ext cx="972756" cy="929903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AF210487-4927-4A83-AC18-62906D896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30682" y="3810748"/>
            <a:ext cx="972756" cy="929903"/>
          </a:xfrm>
          <a:prstGeom prst="rect">
            <a:avLst/>
          </a:prstGeom>
        </p:spPr>
      </p:pic>
      <p:sp>
        <p:nvSpPr>
          <p:cNvPr id="58" name="Arrow: Curved Down 57">
            <a:extLst>
              <a:ext uri="{FF2B5EF4-FFF2-40B4-BE49-F238E27FC236}">
                <a16:creationId xmlns:a16="http://schemas.microsoft.com/office/drawing/2014/main" id="{56FFD280-89A1-44B0-BB85-47FD658125A3}"/>
              </a:ext>
            </a:extLst>
          </p:cNvPr>
          <p:cNvSpPr/>
          <p:nvPr/>
        </p:nvSpPr>
        <p:spPr>
          <a:xfrm>
            <a:off x="4809480" y="515506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205AF532-9BD7-4DAF-BF4F-F14D36D0A2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97971" y="3810326"/>
            <a:ext cx="972756" cy="929903"/>
          </a:xfrm>
          <a:prstGeom prst="rect">
            <a:avLst/>
          </a:prstGeom>
        </p:spPr>
      </p:pic>
      <p:sp>
        <p:nvSpPr>
          <p:cNvPr id="60" name="Arrow: Curved Down 59">
            <a:extLst>
              <a:ext uri="{FF2B5EF4-FFF2-40B4-BE49-F238E27FC236}">
                <a16:creationId xmlns:a16="http://schemas.microsoft.com/office/drawing/2014/main" id="{5489E987-6AEB-4A56-9880-F117F4DA058E}"/>
              </a:ext>
            </a:extLst>
          </p:cNvPr>
          <p:cNvSpPr/>
          <p:nvPr/>
        </p:nvSpPr>
        <p:spPr>
          <a:xfrm>
            <a:off x="5222290" y="51580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972C5F3F-C3FC-46E8-9E96-D4871CEC51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65260" y="3799323"/>
            <a:ext cx="972756" cy="929903"/>
          </a:xfrm>
          <a:prstGeom prst="rect">
            <a:avLst/>
          </a:prstGeom>
        </p:spPr>
      </p:pic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86B9F046-28EE-431F-98EF-5BE167F26514}"/>
              </a:ext>
            </a:extLst>
          </p:cNvPr>
          <p:cNvSpPr/>
          <p:nvPr/>
        </p:nvSpPr>
        <p:spPr>
          <a:xfrm>
            <a:off x="5633621" y="517459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92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088236" y="629487"/>
            <a:ext cx="80155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8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3696574" y="5766848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0790B5A6-CFA9-4F69-97A6-2C3C3A730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913153"/>
              </p:ext>
            </p:extLst>
          </p:nvPr>
        </p:nvGraphicFramePr>
        <p:xfrm>
          <a:off x="3691160" y="1753165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50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1" y="692457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8s up to 12 x 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E31A8CC5-0966-41F5-A1E5-F95DE273E3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29487" y="2617335"/>
            <a:ext cx="2162477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88541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1636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00004" y="1569770"/>
            <a:ext cx="2162477" cy="206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42277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059253" y="551417"/>
            <a:ext cx="2247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sixteen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78014" y="1569770"/>
            <a:ext cx="2162477" cy="206721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F539EAB-3832-43A8-ACCC-ABD0A9D8EF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56934" y="1569770"/>
            <a:ext cx="2162477" cy="2067213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8E6034A7-0A17-4C01-8DB1-59A71DA2EC6A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36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23370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226524" y="543760"/>
            <a:ext cx="35752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four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78015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49299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20583" y="1569771"/>
            <a:ext cx="1329660" cy="127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71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50939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51387" y="543760"/>
            <a:ext cx="3062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two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74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343" y="1569771"/>
            <a:ext cx="1329660" cy="12710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4900" y="1569771"/>
            <a:ext cx="1329660" cy="1271084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1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37402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51387" y="543760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74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343" y="1569771"/>
            <a:ext cx="1329660" cy="12710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4900" y="1569771"/>
            <a:ext cx="1329660" cy="1271084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65532" y="3018310"/>
            <a:ext cx="1329660" cy="1271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723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26505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51387" y="543760"/>
            <a:ext cx="3191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eight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74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343" y="1569771"/>
            <a:ext cx="1329660" cy="12710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4900" y="1569771"/>
            <a:ext cx="1329660" cy="1271084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65532" y="3018310"/>
            <a:ext cx="1329660" cy="12710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3018310"/>
            <a:ext cx="1329660" cy="1271084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28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78730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51387" y="543760"/>
            <a:ext cx="22829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six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EE21CCE-F829-49E0-B6AC-8A9AED7B00E1}"/>
              </a:ext>
            </a:extLst>
          </p:cNvPr>
          <p:cNvGrpSpPr/>
          <p:nvPr/>
        </p:nvGrpSpPr>
        <p:grpSpPr>
          <a:xfrm>
            <a:off x="867053" y="5372775"/>
            <a:ext cx="5502677" cy="634965"/>
            <a:chOff x="920319" y="5417163"/>
            <a:chExt cx="5502677" cy="634965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7B866D1F-CBCE-4275-BFD3-1919B16A22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C4F5388-B9C9-4092-BC22-BA5B64737814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7053E38-4540-44EA-A666-DFE5AB577585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7C6B5019-3A28-4B81-AA47-4B3F1EF3ED78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BD73A96-7109-4936-B039-46A762D3D3D2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7EF82AE-89B7-4B9C-AF4E-2D4EDB11595C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CE84C8DB-0572-4BCF-96AD-CDB30003D69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443E719-539C-449A-BF1E-5A49443217A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2BDD1B2-FE71-40AA-AB47-540ABAAAF88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16160EE-323B-4B45-B93C-E591D0EA3F9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CA0B9-DFDC-409D-8B81-B3AC21688D92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8013ADF1-7DFA-48B8-A30C-CDD8D8821958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AC3EDC-3C40-4EF2-94B1-D253B2534B31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A9B87EBB-3430-4B47-B900-BB84687EE62A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D15F13E-8832-4032-877A-A91F86C2CD9C}"/>
                </a:ext>
              </a:extLst>
            </p:cNvPr>
            <p:cNvSpPr txBox="1"/>
            <p:nvPr/>
          </p:nvSpPr>
          <p:spPr>
            <a:xfrm>
              <a:off x="1093506" y="5682796"/>
              <a:ext cx="52677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0      8    16    24    32   40    48   56   64   72   80   88   96</a:t>
              </a:r>
            </a:p>
          </p:txBody>
        </p:sp>
      </p:grpSp>
      <p:pic>
        <p:nvPicPr>
          <p:cNvPr id="55" name="Picture 54">
            <a:extLst>
              <a:ext uri="{FF2B5EF4-FFF2-40B4-BE49-F238E27FC236}">
                <a16:creationId xmlns:a16="http://schemas.microsoft.com/office/drawing/2014/main" id="{0B91902F-1A69-400E-875E-6B34B6605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1569771"/>
            <a:ext cx="1329660" cy="1271084"/>
          </a:xfrm>
          <a:prstGeom prst="rect">
            <a:avLst/>
          </a:prstGeom>
        </p:spPr>
      </p:pic>
      <p:sp>
        <p:nvSpPr>
          <p:cNvPr id="25" name="Arrow: Curved Down 24">
            <a:extLst>
              <a:ext uri="{FF2B5EF4-FFF2-40B4-BE49-F238E27FC236}">
                <a16:creationId xmlns:a16="http://schemas.microsoft.com/office/drawing/2014/main" id="{FEC74DFA-9B3B-4BD5-B40B-052B5E05482E}"/>
              </a:ext>
            </a:extLst>
          </p:cNvPr>
          <p:cNvSpPr/>
          <p:nvPr/>
        </p:nvSpPr>
        <p:spPr>
          <a:xfrm>
            <a:off x="159946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rrow: Curved Down 25">
            <a:extLst>
              <a:ext uri="{FF2B5EF4-FFF2-40B4-BE49-F238E27FC236}">
                <a16:creationId xmlns:a16="http://schemas.microsoft.com/office/drawing/2014/main" id="{51B82C62-C283-477E-9211-123B8E2D1ED0}"/>
              </a:ext>
            </a:extLst>
          </p:cNvPr>
          <p:cNvSpPr/>
          <p:nvPr/>
        </p:nvSpPr>
        <p:spPr>
          <a:xfrm>
            <a:off x="2010055" y="515053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06E30D4-6A85-45C7-9B95-A07760DEE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74" y="1569771"/>
            <a:ext cx="1329660" cy="12710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EB8E13-5B2D-4D8F-AB21-7AA98517BF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73343" y="1569771"/>
            <a:ext cx="1329660" cy="12710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86D82A4-E025-454B-BC43-302036ACB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4900" y="1569771"/>
            <a:ext cx="1329660" cy="1271084"/>
          </a:xfrm>
          <a:prstGeom prst="rect">
            <a:avLst/>
          </a:prstGeom>
        </p:spPr>
      </p:pic>
      <p:sp>
        <p:nvSpPr>
          <p:cNvPr id="30" name="Arrow: Curved Down 29">
            <a:extLst>
              <a:ext uri="{FF2B5EF4-FFF2-40B4-BE49-F238E27FC236}">
                <a16:creationId xmlns:a16="http://schemas.microsoft.com/office/drawing/2014/main" id="{4CFD5D94-36C9-41B6-996F-8FB21D8F3D34}"/>
              </a:ext>
            </a:extLst>
          </p:cNvPr>
          <p:cNvSpPr/>
          <p:nvPr/>
        </p:nvSpPr>
        <p:spPr>
          <a:xfrm>
            <a:off x="2366642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Arrow: Curved Down 30">
            <a:extLst>
              <a:ext uri="{FF2B5EF4-FFF2-40B4-BE49-F238E27FC236}">
                <a16:creationId xmlns:a16="http://schemas.microsoft.com/office/drawing/2014/main" id="{0C54E645-FE0E-41FB-AAE2-1FD540F01E91}"/>
              </a:ext>
            </a:extLst>
          </p:cNvPr>
          <p:cNvSpPr/>
          <p:nvPr/>
        </p:nvSpPr>
        <p:spPr>
          <a:xfrm>
            <a:off x="2833459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35F94FA2-DC47-4CFD-921D-071B87D759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65532" y="3018310"/>
            <a:ext cx="1329660" cy="12710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3D1261B-796C-4AAB-B04C-B7F9129C7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51387" y="3018310"/>
            <a:ext cx="1329660" cy="1271084"/>
          </a:xfrm>
          <a:prstGeom prst="rect">
            <a:avLst/>
          </a:prstGeom>
        </p:spPr>
      </p:pic>
      <p:sp>
        <p:nvSpPr>
          <p:cNvPr id="34" name="Arrow: Curved Down 33">
            <a:extLst>
              <a:ext uri="{FF2B5EF4-FFF2-40B4-BE49-F238E27FC236}">
                <a16:creationId xmlns:a16="http://schemas.microsoft.com/office/drawing/2014/main" id="{8ED68D5D-D161-4A8E-B124-D71FBE922F81}"/>
              </a:ext>
            </a:extLst>
          </p:cNvPr>
          <p:cNvSpPr/>
          <p:nvPr/>
        </p:nvSpPr>
        <p:spPr>
          <a:xfrm>
            <a:off x="3246269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B498455A-2099-45FF-8F79-8180B601A0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37242" y="3018310"/>
            <a:ext cx="1329660" cy="1271084"/>
          </a:xfrm>
          <a:prstGeom prst="rect">
            <a:avLst/>
          </a:prstGeom>
        </p:spPr>
      </p:pic>
      <p:sp>
        <p:nvSpPr>
          <p:cNvPr id="36" name="Arrow: Curved Down 35">
            <a:extLst>
              <a:ext uri="{FF2B5EF4-FFF2-40B4-BE49-F238E27FC236}">
                <a16:creationId xmlns:a16="http://schemas.microsoft.com/office/drawing/2014/main" id="{D7BD6B72-4ADB-4D59-9F4B-C97CE3210EA2}"/>
              </a:ext>
            </a:extLst>
          </p:cNvPr>
          <p:cNvSpPr/>
          <p:nvPr/>
        </p:nvSpPr>
        <p:spPr>
          <a:xfrm>
            <a:off x="3674134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356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1717</Words>
  <Application>Microsoft Office PowerPoint</Application>
  <PresentationFormat>Widescreen</PresentationFormat>
  <Paragraphs>1474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85</cp:revision>
  <dcterms:created xsi:type="dcterms:W3CDTF">2021-02-01T13:23:24Z</dcterms:created>
  <dcterms:modified xsi:type="dcterms:W3CDTF">2021-02-03T05:51:42Z</dcterms:modified>
</cp:coreProperties>
</file>