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2" r:id="rId2"/>
    <p:sldId id="2643" r:id="rId3"/>
    <p:sldId id="2645" r:id="rId4"/>
    <p:sldId id="262" r:id="rId5"/>
    <p:sldId id="273" r:id="rId6"/>
    <p:sldId id="2637" r:id="rId7"/>
    <p:sldId id="2646" r:id="rId8"/>
    <p:sldId id="2638" r:id="rId9"/>
    <p:sldId id="2639" r:id="rId10"/>
    <p:sldId id="2644" r:id="rId11"/>
    <p:sldId id="2641" r:id="rId12"/>
    <p:sldId id="2642"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59363B-3C51-480F-A040-AFD7851410BD}" v="84" dt="2021-02-03T12:47:36.7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pencer, Kathryn" userId="507b2884-31fe-42e9-a7f3-1f123cbf5404" providerId="ADAL" clId="{E259363B-3C51-480F-A040-AFD7851410BD}"/>
    <pc:docChg chg="undo custSel addSld modSld sldOrd">
      <pc:chgData name="Spencer, Kathryn" userId="507b2884-31fe-42e9-a7f3-1f123cbf5404" providerId="ADAL" clId="{E259363B-3C51-480F-A040-AFD7851410BD}" dt="2021-02-03T12:50:54.214" v="2967" actId="1076"/>
      <pc:docMkLst>
        <pc:docMk/>
      </pc:docMkLst>
      <pc:sldChg chg="addSp modSp mod">
        <pc:chgData name="Spencer, Kathryn" userId="507b2884-31fe-42e9-a7f3-1f123cbf5404" providerId="ADAL" clId="{E259363B-3C51-480F-A040-AFD7851410BD}" dt="2021-02-03T12:50:30.109" v="2964" actId="20577"/>
        <pc:sldMkLst>
          <pc:docMk/>
          <pc:sldMk cId="4061990253" sldId="262"/>
        </pc:sldMkLst>
        <pc:spChg chg="mod">
          <ac:chgData name="Spencer, Kathryn" userId="507b2884-31fe-42e9-a7f3-1f123cbf5404" providerId="ADAL" clId="{E259363B-3C51-480F-A040-AFD7851410BD}" dt="2021-02-02T13:54:59.948" v="5" actId="20577"/>
          <ac:spMkLst>
            <pc:docMk/>
            <pc:sldMk cId="4061990253" sldId="262"/>
            <ac:spMk id="2" creationId="{7E4AB234-D801-4FC2-BB72-FAB9C8B21463}"/>
          </ac:spMkLst>
        </pc:spChg>
        <pc:spChg chg="mod">
          <ac:chgData name="Spencer, Kathryn" userId="507b2884-31fe-42e9-a7f3-1f123cbf5404" providerId="ADAL" clId="{E259363B-3C51-480F-A040-AFD7851410BD}" dt="2021-02-03T12:50:30.109" v="2964" actId="20577"/>
          <ac:spMkLst>
            <pc:docMk/>
            <pc:sldMk cId="4061990253" sldId="262"/>
            <ac:spMk id="5" creationId="{0BF96865-8128-471D-B202-42AFC1741DB7}"/>
          </ac:spMkLst>
        </pc:spChg>
        <pc:spChg chg="add mod">
          <ac:chgData name="Spencer, Kathryn" userId="507b2884-31fe-42e9-a7f3-1f123cbf5404" providerId="ADAL" clId="{E259363B-3C51-480F-A040-AFD7851410BD}" dt="2021-02-02T13:55:35.426" v="11" actId="207"/>
          <ac:spMkLst>
            <pc:docMk/>
            <pc:sldMk cId="4061990253" sldId="262"/>
            <ac:spMk id="7" creationId="{0F52B826-13F7-4474-B97C-F47B555C944C}"/>
          </ac:spMkLst>
        </pc:spChg>
        <pc:graphicFrameChg chg="add mod">
          <ac:chgData name="Spencer, Kathryn" userId="507b2884-31fe-42e9-a7f3-1f123cbf5404" providerId="ADAL" clId="{E259363B-3C51-480F-A040-AFD7851410BD}" dt="2021-02-02T14:10:03" v="302" actId="1076"/>
          <ac:graphicFrameMkLst>
            <pc:docMk/>
            <pc:sldMk cId="4061990253" sldId="262"/>
            <ac:graphicFrameMk id="4" creationId="{94F13B04-2E9C-4E98-84AA-22AA42ED8A1F}"/>
          </ac:graphicFrameMkLst>
        </pc:graphicFrameChg>
      </pc:sldChg>
      <pc:sldChg chg="addSp modSp mod">
        <pc:chgData name="Spencer, Kathryn" userId="507b2884-31fe-42e9-a7f3-1f123cbf5404" providerId="ADAL" clId="{E259363B-3C51-480F-A040-AFD7851410BD}" dt="2021-02-02T13:54:52.902" v="4" actId="207"/>
        <pc:sldMkLst>
          <pc:docMk/>
          <pc:sldMk cId="4284245350" sldId="272"/>
        </pc:sldMkLst>
        <pc:spChg chg="add mod">
          <ac:chgData name="Spencer, Kathryn" userId="507b2884-31fe-42e9-a7f3-1f123cbf5404" providerId="ADAL" clId="{E259363B-3C51-480F-A040-AFD7851410BD}" dt="2021-02-02T13:54:52.902" v="4" actId="207"/>
          <ac:spMkLst>
            <pc:docMk/>
            <pc:sldMk cId="4284245350" sldId="272"/>
            <ac:spMk id="5" creationId="{E5200D49-DF22-4FDA-921A-68D8617DD0F2}"/>
          </ac:spMkLst>
        </pc:spChg>
      </pc:sldChg>
      <pc:sldChg chg="addSp delSp modSp mod">
        <pc:chgData name="Spencer, Kathryn" userId="507b2884-31fe-42e9-a7f3-1f123cbf5404" providerId="ADAL" clId="{E259363B-3C51-480F-A040-AFD7851410BD}" dt="2021-02-03T12:50:54.214" v="2967" actId="1076"/>
        <pc:sldMkLst>
          <pc:docMk/>
          <pc:sldMk cId="564609733" sldId="273"/>
        </pc:sldMkLst>
        <pc:spChg chg="mod">
          <ac:chgData name="Spencer, Kathryn" userId="507b2884-31fe-42e9-a7f3-1f123cbf5404" providerId="ADAL" clId="{E259363B-3C51-480F-A040-AFD7851410BD}" dt="2021-02-02T14:36:28.372" v="873" actId="113"/>
          <ac:spMkLst>
            <pc:docMk/>
            <pc:sldMk cId="564609733" sldId="273"/>
            <ac:spMk id="10" creationId="{4354E2B1-015F-49CE-9770-4DDD36444C69}"/>
          </ac:spMkLst>
        </pc:spChg>
        <pc:picChg chg="add mod">
          <ac:chgData name="Spencer, Kathryn" userId="507b2884-31fe-42e9-a7f3-1f123cbf5404" providerId="ADAL" clId="{E259363B-3C51-480F-A040-AFD7851410BD}" dt="2021-02-03T12:50:54.214" v="2967" actId="1076"/>
          <ac:picMkLst>
            <pc:docMk/>
            <pc:sldMk cId="564609733" sldId="273"/>
            <ac:picMk id="4" creationId="{121E36A1-ECC3-40F4-9277-BF20DD38202E}"/>
          </ac:picMkLst>
        </pc:picChg>
        <pc:picChg chg="add del mod">
          <ac:chgData name="Spencer, Kathryn" userId="507b2884-31fe-42e9-a7f3-1f123cbf5404" providerId="ADAL" clId="{E259363B-3C51-480F-A040-AFD7851410BD}" dt="2021-02-03T12:49:30.386" v="2946" actId="478"/>
          <ac:picMkLst>
            <pc:docMk/>
            <pc:sldMk cId="564609733" sldId="273"/>
            <ac:picMk id="4" creationId="{FFC2CCB6-55C9-43E3-B6CD-176AB02E482E}"/>
          </ac:picMkLst>
        </pc:picChg>
      </pc:sldChg>
      <pc:sldChg chg="addSp modSp mod">
        <pc:chgData name="Spencer, Kathryn" userId="507b2884-31fe-42e9-a7f3-1f123cbf5404" providerId="ADAL" clId="{E259363B-3C51-480F-A040-AFD7851410BD}" dt="2021-02-02T16:02:14.426" v="2672" actId="20577"/>
        <pc:sldMkLst>
          <pc:docMk/>
          <pc:sldMk cId="2483527723" sldId="2637"/>
        </pc:sldMkLst>
        <pc:spChg chg="mod">
          <ac:chgData name="Spencer, Kathryn" userId="507b2884-31fe-42e9-a7f3-1f123cbf5404" providerId="ADAL" clId="{E259363B-3C51-480F-A040-AFD7851410BD}" dt="2021-02-02T14:40:17.162" v="1323" actId="1076"/>
          <ac:spMkLst>
            <pc:docMk/>
            <pc:sldMk cId="2483527723" sldId="2637"/>
            <ac:spMk id="2" creationId="{7E4AB234-D801-4FC2-BB72-FAB9C8B21463}"/>
          </ac:spMkLst>
        </pc:spChg>
        <pc:spChg chg="mod">
          <ac:chgData name="Spencer, Kathryn" userId="507b2884-31fe-42e9-a7f3-1f123cbf5404" providerId="ADAL" clId="{E259363B-3C51-480F-A040-AFD7851410BD}" dt="2021-02-02T16:02:14.426" v="2672" actId="20577"/>
          <ac:spMkLst>
            <pc:docMk/>
            <pc:sldMk cId="2483527723" sldId="2637"/>
            <ac:spMk id="3" creationId="{C108D53A-CBF5-4B0E-8282-15120F8F0D36}"/>
          </ac:spMkLst>
        </pc:spChg>
        <pc:picChg chg="add mod">
          <ac:chgData name="Spencer, Kathryn" userId="507b2884-31fe-42e9-a7f3-1f123cbf5404" providerId="ADAL" clId="{E259363B-3C51-480F-A040-AFD7851410BD}" dt="2021-02-02T14:11:39.862" v="310" actId="1076"/>
          <ac:picMkLst>
            <pc:docMk/>
            <pc:sldMk cId="2483527723" sldId="2637"/>
            <ac:picMk id="5" creationId="{B11AF077-8FE1-4CDC-86B8-3EC459D32AAA}"/>
          </ac:picMkLst>
        </pc:picChg>
      </pc:sldChg>
      <pc:sldChg chg="addSp delSp modSp mod">
        <pc:chgData name="Spencer, Kathryn" userId="507b2884-31fe-42e9-a7f3-1f123cbf5404" providerId="ADAL" clId="{E259363B-3C51-480F-A040-AFD7851410BD}" dt="2021-02-03T12:39:04.520" v="2686" actId="1076"/>
        <pc:sldMkLst>
          <pc:docMk/>
          <pc:sldMk cId="3387439793" sldId="2638"/>
        </pc:sldMkLst>
        <pc:spChg chg="del">
          <ac:chgData name="Spencer, Kathryn" userId="507b2884-31fe-42e9-a7f3-1f123cbf5404" providerId="ADAL" clId="{E259363B-3C51-480F-A040-AFD7851410BD}" dt="2021-02-02T14:11:49.831" v="311" actId="478"/>
          <ac:spMkLst>
            <pc:docMk/>
            <pc:sldMk cId="3387439793" sldId="2638"/>
            <ac:spMk id="2" creationId="{B4718B10-2DAF-4E11-9FD0-7BA96F20A1A1}"/>
          </ac:spMkLst>
        </pc:spChg>
        <pc:spChg chg="add mod">
          <ac:chgData name="Spencer, Kathryn" userId="507b2884-31fe-42e9-a7f3-1f123cbf5404" providerId="ADAL" clId="{E259363B-3C51-480F-A040-AFD7851410BD}" dt="2021-02-02T16:02:42.343" v="2683" actId="20577"/>
          <ac:spMkLst>
            <pc:docMk/>
            <pc:sldMk cId="3387439793" sldId="2638"/>
            <ac:spMk id="11" creationId="{0FFC6C0C-C7BC-4B8C-9DEC-0E249F2EE53B}"/>
          </ac:spMkLst>
        </pc:spChg>
        <pc:spChg chg="add mod">
          <ac:chgData name="Spencer, Kathryn" userId="507b2884-31fe-42e9-a7f3-1f123cbf5404" providerId="ADAL" clId="{E259363B-3C51-480F-A040-AFD7851410BD}" dt="2021-02-02T15:40:01.306" v="1493" actId="20577"/>
          <ac:spMkLst>
            <pc:docMk/>
            <pc:sldMk cId="3387439793" sldId="2638"/>
            <ac:spMk id="12" creationId="{DC4EAA59-6F38-4C9B-861A-0532DBF9E87B}"/>
          </ac:spMkLst>
        </pc:spChg>
        <pc:spChg chg="add mod">
          <ac:chgData name="Spencer, Kathryn" userId="507b2884-31fe-42e9-a7f3-1f123cbf5404" providerId="ADAL" clId="{E259363B-3C51-480F-A040-AFD7851410BD}" dt="2021-02-02T15:40:34.899" v="1562" actId="20577"/>
          <ac:spMkLst>
            <pc:docMk/>
            <pc:sldMk cId="3387439793" sldId="2638"/>
            <ac:spMk id="13" creationId="{F11ADCE4-FF1C-49D1-80F6-419FF44600DB}"/>
          </ac:spMkLst>
        </pc:spChg>
        <pc:spChg chg="add mod">
          <ac:chgData name="Spencer, Kathryn" userId="507b2884-31fe-42e9-a7f3-1f123cbf5404" providerId="ADAL" clId="{E259363B-3C51-480F-A040-AFD7851410BD}" dt="2021-02-02T15:41:33.742" v="1704" actId="14100"/>
          <ac:spMkLst>
            <pc:docMk/>
            <pc:sldMk cId="3387439793" sldId="2638"/>
            <ac:spMk id="14" creationId="{0B856DD9-4960-4655-9116-816520DB6734}"/>
          </ac:spMkLst>
        </pc:spChg>
        <pc:picChg chg="add mod">
          <ac:chgData name="Spencer, Kathryn" userId="507b2884-31fe-42e9-a7f3-1f123cbf5404" providerId="ADAL" clId="{E259363B-3C51-480F-A040-AFD7851410BD}" dt="2021-02-02T15:04:21.049" v="1359" actId="1076"/>
          <ac:picMkLst>
            <pc:docMk/>
            <pc:sldMk cId="3387439793" sldId="2638"/>
            <ac:picMk id="4" creationId="{B85C02F4-F987-40B9-95D0-219824692AD6}"/>
          </ac:picMkLst>
        </pc:picChg>
        <pc:picChg chg="add mod">
          <ac:chgData name="Spencer, Kathryn" userId="507b2884-31fe-42e9-a7f3-1f123cbf5404" providerId="ADAL" clId="{E259363B-3C51-480F-A040-AFD7851410BD}" dt="2021-02-02T15:04:18.770" v="1358" actId="1076"/>
          <ac:picMkLst>
            <pc:docMk/>
            <pc:sldMk cId="3387439793" sldId="2638"/>
            <ac:picMk id="6" creationId="{A5B113C9-FB20-4FA6-8DAF-CB4C798C3E26}"/>
          </ac:picMkLst>
        </pc:picChg>
        <pc:picChg chg="add mod">
          <ac:chgData name="Spencer, Kathryn" userId="507b2884-31fe-42e9-a7f3-1f123cbf5404" providerId="ADAL" clId="{E259363B-3C51-480F-A040-AFD7851410BD}" dt="2021-02-03T12:39:04.520" v="2686" actId="1076"/>
          <ac:picMkLst>
            <pc:docMk/>
            <pc:sldMk cId="3387439793" sldId="2638"/>
            <ac:picMk id="8" creationId="{5334F87D-38F6-4013-B935-82970AB7EB64}"/>
          </ac:picMkLst>
        </pc:picChg>
        <pc:picChg chg="add mod">
          <ac:chgData name="Spencer, Kathryn" userId="507b2884-31fe-42e9-a7f3-1f123cbf5404" providerId="ADAL" clId="{E259363B-3C51-480F-A040-AFD7851410BD}" dt="2021-02-02T15:28:32.242" v="1361" actId="1076"/>
          <ac:picMkLst>
            <pc:docMk/>
            <pc:sldMk cId="3387439793" sldId="2638"/>
            <ac:picMk id="10" creationId="{A1379879-DEFA-49EA-836D-7F66EEAB6E45}"/>
          </ac:picMkLst>
        </pc:picChg>
      </pc:sldChg>
      <pc:sldChg chg="addSp delSp modSp mod">
        <pc:chgData name="Spencer, Kathryn" userId="507b2884-31fe-42e9-a7f3-1f123cbf5404" providerId="ADAL" clId="{E259363B-3C51-480F-A040-AFD7851410BD}" dt="2021-02-02T15:49:05.534" v="2224" actId="20577"/>
        <pc:sldMkLst>
          <pc:docMk/>
          <pc:sldMk cId="3415331786" sldId="2639"/>
        </pc:sldMkLst>
        <pc:spChg chg="mod">
          <ac:chgData name="Spencer, Kathryn" userId="507b2884-31fe-42e9-a7f3-1f123cbf5404" providerId="ADAL" clId="{E259363B-3C51-480F-A040-AFD7851410BD}" dt="2021-02-02T15:43:17.231" v="1732" actId="20577"/>
          <ac:spMkLst>
            <pc:docMk/>
            <pc:sldMk cId="3415331786" sldId="2639"/>
            <ac:spMk id="7" creationId="{9C2C7A72-7C4A-4506-8DEE-575441380A26}"/>
          </ac:spMkLst>
        </pc:spChg>
        <pc:spChg chg="add del mod">
          <ac:chgData name="Spencer, Kathryn" userId="507b2884-31fe-42e9-a7f3-1f123cbf5404" providerId="ADAL" clId="{E259363B-3C51-480F-A040-AFD7851410BD}" dt="2021-02-02T15:41:54.547" v="1707" actId="478"/>
          <ac:spMkLst>
            <pc:docMk/>
            <pc:sldMk cId="3415331786" sldId="2639"/>
            <ac:spMk id="9" creationId="{F7F6E388-4993-49CB-8066-C3D3C9E603B8}"/>
          </ac:spMkLst>
        </pc:spChg>
        <pc:spChg chg="add del mod">
          <ac:chgData name="Spencer, Kathryn" userId="507b2884-31fe-42e9-a7f3-1f123cbf5404" providerId="ADAL" clId="{E259363B-3C51-480F-A040-AFD7851410BD}" dt="2021-02-02T15:42:28.728" v="1717" actId="478"/>
          <ac:spMkLst>
            <pc:docMk/>
            <pc:sldMk cId="3415331786" sldId="2639"/>
            <ac:spMk id="10" creationId="{EC85ACBD-82A8-4566-A985-47E108F9F7AD}"/>
          </ac:spMkLst>
        </pc:spChg>
        <pc:spChg chg="add mod">
          <ac:chgData name="Spencer, Kathryn" userId="507b2884-31fe-42e9-a7f3-1f123cbf5404" providerId="ADAL" clId="{E259363B-3C51-480F-A040-AFD7851410BD}" dt="2021-02-02T15:49:05.534" v="2224" actId="20577"/>
          <ac:spMkLst>
            <pc:docMk/>
            <pc:sldMk cId="3415331786" sldId="2639"/>
            <ac:spMk id="12" creationId="{47F26761-ED49-4114-8F42-7C40DEBB149D}"/>
          </ac:spMkLst>
        </pc:spChg>
        <pc:picChg chg="add mod">
          <ac:chgData name="Spencer, Kathryn" userId="507b2884-31fe-42e9-a7f3-1f123cbf5404" providerId="ADAL" clId="{E259363B-3C51-480F-A040-AFD7851410BD}" dt="2021-02-02T14:12:00.032" v="314" actId="1076"/>
          <ac:picMkLst>
            <pc:docMk/>
            <pc:sldMk cId="3415331786" sldId="2639"/>
            <ac:picMk id="4" creationId="{7DBFF6F9-1157-4F15-A5F2-6D903BDEC7B4}"/>
          </ac:picMkLst>
        </pc:picChg>
      </pc:sldChg>
      <pc:sldChg chg="addSp modSp mod">
        <pc:chgData name="Spencer, Kathryn" userId="507b2884-31fe-42e9-a7f3-1f123cbf5404" providerId="ADAL" clId="{E259363B-3C51-480F-A040-AFD7851410BD}" dt="2021-02-02T15:59:06.800" v="2633" actId="20577"/>
        <pc:sldMkLst>
          <pc:docMk/>
          <pc:sldMk cId="2384819719" sldId="2641"/>
        </pc:sldMkLst>
        <pc:spChg chg="mod">
          <ac:chgData name="Spencer, Kathryn" userId="507b2884-31fe-42e9-a7f3-1f123cbf5404" providerId="ADAL" clId="{E259363B-3C51-480F-A040-AFD7851410BD}" dt="2021-02-02T15:59:06.800" v="2633" actId="20577"/>
          <ac:spMkLst>
            <pc:docMk/>
            <pc:sldMk cId="2384819719" sldId="2641"/>
            <ac:spMk id="7" creationId="{82B95C2A-ABE7-40E7-8C98-4D1427C073AA}"/>
          </ac:spMkLst>
        </pc:spChg>
        <pc:picChg chg="add mod">
          <ac:chgData name="Spencer, Kathryn" userId="507b2884-31fe-42e9-a7f3-1f123cbf5404" providerId="ADAL" clId="{E259363B-3C51-480F-A040-AFD7851410BD}" dt="2021-02-02T14:12:15.383" v="318" actId="1076"/>
          <ac:picMkLst>
            <pc:docMk/>
            <pc:sldMk cId="2384819719" sldId="2641"/>
            <ac:picMk id="4" creationId="{DF6D3933-A3CD-4D40-BFE7-1B300B679798}"/>
          </ac:picMkLst>
        </pc:picChg>
      </pc:sldChg>
      <pc:sldChg chg="addSp modSp mod">
        <pc:chgData name="Spencer, Kathryn" userId="507b2884-31fe-42e9-a7f3-1f123cbf5404" providerId="ADAL" clId="{E259363B-3C51-480F-A040-AFD7851410BD}" dt="2021-02-03T12:38:40.393" v="2684" actId="1076"/>
        <pc:sldMkLst>
          <pc:docMk/>
          <pc:sldMk cId="3123064864" sldId="2642"/>
        </pc:sldMkLst>
        <pc:spChg chg="mod">
          <ac:chgData name="Spencer, Kathryn" userId="507b2884-31fe-42e9-a7f3-1f123cbf5404" providerId="ADAL" clId="{E259363B-3C51-480F-A040-AFD7851410BD}" dt="2021-02-02T16:01:31.524" v="2670" actId="20577"/>
          <ac:spMkLst>
            <pc:docMk/>
            <pc:sldMk cId="3123064864" sldId="2642"/>
            <ac:spMk id="6" creationId="{1678FD38-1421-43FD-A6FF-C882039887D2}"/>
          </ac:spMkLst>
        </pc:spChg>
        <pc:spChg chg="add mod">
          <ac:chgData name="Spencer, Kathryn" userId="507b2884-31fe-42e9-a7f3-1f123cbf5404" providerId="ADAL" clId="{E259363B-3C51-480F-A040-AFD7851410BD}" dt="2021-02-03T12:38:40.393" v="2684" actId="1076"/>
          <ac:spMkLst>
            <pc:docMk/>
            <pc:sldMk cId="3123064864" sldId="2642"/>
            <ac:spMk id="9" creationId="{5AAA73A9-EA23-4442-9973-A33DC024A7D1}"/>
          </ac:spMkLst>
        </pc:spChg>
        <pc:graphicFrameChg chg="add mod">
          <ac:chgData name="Spencer, Kathryn" userId="507b2884-31fe-42e9-a7f3-1f123cbf5404" providerId="ADAL" clId="{E259363B-3C51-480F-A040-AFD7851410BD}" dt="2021-02-02T16:01:27.705" v="2668" actId="14100"/>
          <ac:graphicFrameMkLst>
            <pc:docMk/>
            <pc:sldMk cId="3123064864" sldId="2642"/>
            <ac:graphicFrameMk id="10" creationId="{25442925-1E39-4443-B165-FF4B8F395F3B}"/>
          </ac:graphicFrameMkLst>
        </pc:graphicFrameChg>
      </pc:sldChg>
      <pc:sldChg chg="addSp delSp modSp mod">
        <pc:chgData name="Spencer, Kathryn" userId="507b2884-31fe-42e9-a7f3-1f123cbf5404" providerId="ADAL" clId="{E259363B-3C51-480F-A040-AFD7851410BD}" dt="2021-02-02T15:57:40.740" v="2527" actId="1076"/>
        <pc:sldMkLst>
          <pc:docMk/>
          <pc:sldMk cId="2895142760" sldId="2644"/>
        </pc:sldMkLst>
        <pc:spChg chg="del">
          <ac:chgData name="Spencer, Kathryn" userId="507b2884-31fe-42e9-a7f3-1f123cbf5404" providerId="ADAL" clId="{E259363B-3C51-480F-A040-AFD7851410BD}" dt="2021-02-02T14:12:06.399" v="315" actId="478"/>
          <ac:spMkLst>
            <pc:docMk/>
            <pc:sldMk cId="2895142760" sldId="2644"/>
            <ac:spMk id="4" creationId="{182FFEBF-284E-4F50-B4BC-CCACE4AA902E}"/>
          </ac:spMkLst>
        </pc:spChg>
        <pc:spChg chg="add mod">
          <ac:chgData name="Spencer, Kathryn" userId="507b2884-31fe-42e9-a7f3-1f123cbf5404" providerId="ADAL" clId="{E259363B-3C51-480F-A040-AFD7851410BD}" dt="2021-02-02T15:54:10.405" v="2303" actId="20577"/>
          <ac:spMkLst>
            <pc:docMk/>
            <pc:sldMk cId="2895142760" sldId="2644"/>
            <ac:spMk id="11" creationId="{837421C1-F7B7-4593-934D-C1B536440746}"/>
          </ac:spMkLst>
        </pc:spChg>
        <pc:spChg chg="add mod">
          <ac:chgData name="Spencer, Kathryn" userId="507b2884-31fe-42e9-a7f3-1f123cbf5404" providerId="ADAL" clId="{E259363B-3C51-480F-A040-AFD7851410BD}" dt="2021-02-02T15:56:19.501" v="2445" actId="20577"/>
          <ac:spMkLst>
            <pc:docMk/>
            <pc:sldMk cId="2895142760" sldId="2644"/>
            <ac:spMk id="12" creationId="{0DD8C631-ABE1-42D8-848A-0BB19D308585}"/>
          </ac:spMkLst>
        </pc:spChg>
        <pc:spChg chg="add mod">
          <ac:chgData name="Spencer, Kathryn" userId="507b2884-31fe-42e9-a7f3-1f123cbf5404" providerId="ADAL" clId="{E259363B-3C51-480F-A040-AFD7851410BD}" dt="2021-02-02T15:57:00.588" v="2461" actId="20577"/>
          <ac:spMkLst>
            <pc:docMk/>
            <pc:sldMk cId="2895142760" sldId="2644"/>
            <ac:spMk id="13" creationId="{82C74DFF-717E-4D11-928C-37F42AE7AC48}"/>
          </ac:spMkLst>
        </pc:spChg>
        <pc:spChg chg="add mod">
          <ac:chgData name="Spencer, Kathryn" userId="507b2884-31fe-42e9-a7f3-1f123cbf5404" providerId="ADAL" clId="{E259363B-3C51-480F-A040-AFD7851410BD}" dt="2021-02-02T15:57:27.867" v="2526" actId="20577"/>
          <ac:spMkLst>
            <pc:docMk/>
            <pc:sldMk cId="2895142760" sldId="2644"/>
            <ac:spMk id="14" creationId="{CEC50AC1-DA10-402F-B17F-670F30651A84}"/>
          </ac:spMkLst>
        </pc:spChg>
        <pc:picChg chg="add mod">
          <ac:chgData name="Spencer, Kathryn" userId="507b2884-31fe-42e9-a7f3-1f123cbf5404" providerId="ADAL" clId="{E259363B-3C51-480F-A040-AFD7851410BD}" dt="2021-02-02T15:53:37.514" v="2243" actId="14100"/>
          <ac:picMkLst>
            <pc:docMk/>
            <pc:sldMk cId="2895142760" sldId="2644"/>
            <ac:picMk id="3" creationId="{375D7076-8B3C-4D84-AD3E-D2CDF282921E}"/>
          </ac:picMkLst>
        </pc:picChg>
        <pc:picChg chg="add mod">
          <ac:chgData name="Spencer, Kathryn" userId="507b2884-31fe-42e9-a7f3-1f123cbf5404" providerId="ADAL" clId="{E259363B-3C51-480F-A040-AFD7851410BD}" dt="2021-02-02T15:53:24.529" v="2240" actId="1076"/>
          <ac:picMkLst>
            <pc:docMk/>
            <pc:sldMk cId="2895142760" sldId="2644"/>
            <ac:picMk id="6" creationId="{1944B88A-277D-4C59-AB04-93812E654262}"/>
          </ac:picMkLst>
        </pc:picChg>
        <pc:picChg chg="add mod">
          <ac:chgData name="Spencer, Kathryn" userId="507b2884-31fe-42e9-a7f3-1f123cbf5404" providerId="ADAL" clId="{E259363B-3C51-480F-A040-AFD7851410BD}" dt="2021-02-02T15:54:51.643" v="2356" actId="1076"/>
          <ac:picMkLst>
            <pc:docMk/>
            <pc:sldMk cId="2895142760" sldId="2644"/>
            <ac:picMk id="8" creationId="{A75B34AB-25F0-4E56-8EE4-F37FB08CF943}"/>
          </ac:picMkLst>
        </pc:picChg>
        <pc:picChg chg="add mod">
          <ac:chgData name="Spencer, Kathryn" userId="507b2884-31fe-42e9-a7f3-1f123cbf5404" providerId="ADAL" clId="{E259363B-3C51-480F-A040-AFD7851410BD}" dt="2021-02-02T15:57:40.740" v="2527" actId="1076"/>
          <ac:picMkLst>
            <pc:docMk/>
            <pc:sldMk cId="2895142760" sldId="2644"/>
            <ac:picMk id="10" creationId="{52064636-BB4D-4B31-99BF-4D1E9B003F58}"/>
          </ac:picMkLst>
        </pc:picChg>
      </pc:sldChg>
      <pc:sldChg chg="addSp delSp modSp new mod ord">
        <pc:chgData name="Spencer, Kathryn" userId="507b2884-31fe-42e9-a7f3-1f123cbf5404" providerId="ADAL" clId="{E259363B-3C51-480F-A040-AFD7851410BD}" dt="2021-02-03T12:47:49.881" v="2917" actId="1076"/>
        <pc:sldMkLst>
          <pc:docMk/>
          <pc:sldMk cId="3753842964" sldId="2646"/>
        </pc:sldMkLst>
        <pc:spChg chg="mod">
          <ac:chgData name="Spencer, Kathryn" userId="507b2884-31fe-42e9-a7f3-1f123cbf5404" providerId="ADAL" clId="{E259363B-3C51-480F-A040-AFD7851410BD}" dt="2021-02-03T12:41:14.430" v="2737" actId="20577"/>
          <ac:spMkLst>
            <pc:docMk/>
            <pc:sldMk cId="3753842964" sldId="2646"/>
            <ac:spMk id="2" creationId="{F0470E31-43EC-4660-B245-649F4E3F89E3}"/>
          </ac:spMkLst>
        </pc:spChg>
        <pc:spChg chg="del mod">
          <ac:chgData name="Spencer, Kathryn" userId="507b2884-31fe-42e9-a7f3-1f123cbf5404" providerId="ADAL" clId="{E259363B-3C51-480F-A040-AFD7851410BD}" dt="2021-02-03T12:40:53.225" v="2730" actId="478"/>
          <ac:spMkLst>
            <pc:docMk/>
            <pc:sldMk cId="3753842964" sldId="2646"/>
            <ac:spMk id="3" creationId="{113FD91B-7364-4A42-AFEE-0202D440DB3A}"/>
          </ac:spMkLst>
        </pc:spChg>
        <pc:spChg chg="add mod">
          <ac:chgData name="Spencer, Kathryn" userId="507b2884-31fe-42e9-a7f3-1f123cbf5404" providerId="ADAL" clId="{E259363B-3C51-480F-A040-AFD7851410BD}" dt="2021-02-03T12:45:38.984" v="2871" actId="14100"/>
          <ac:spMkLst>
            <pc:docMk/>
            <pc:sldMk cId="3753842964" sldId="2646"/>
            <ac:spMk id="4" creationId="{60DCFE62-4AF5-4CAF-AE14-20EEA3D1E5F7}"/>
          </ac:spMkLst>
        </pc:spChg>
        <pc:spChg chg="add mod">
          <ac:chgData name="Spencer, Kathryn" userId="507b2884-31fe-42e9-a7f3-1f123cbf5404" providerId="ADAL" clId="{E259363B-3C51-480F-A040-AFD7851410BD}" dt="2021-02-03T12:45:25.691" v="2869" actId="20577"/>
          <ac:spMkLst>
            <pc:docMk/>
            <pc:sldMk cId="3753842964" sldId="2646"/>
            <ac:spMk id="5" creationId="{1DF2F6CC-3DC3-4825-B408-269A28B10E89}"/>
          </ac:spMkLst>
        </pc:spChg>
        <pc:spChg chg="add mod">
          <ac:chgData name="Spencer, Kathryn" userId="507b2884-31fe-42e9-a7f3-1f123cbf5404" providerId="ADAL" clId="{E259363B-3C51-480F-A040-AFD7851410BD}" dt="2021-02-03T12:46:46.337" v="2896" actId="20577"/>
          <ac:spMkLst>
            <pc:docMk/>
            <pc:sldMk cId="3753842964" sldId="2646"/>
            <ac:spMk id="6" creationId="{75326809-D0AC-4DAB-9A57-103F92098FE1}"/>
          </ac:spMkLst>
        </pc:spChg>
        <pc:spChg chg="add mod">
          <ac:chgData name="Spencer, Kathryn" userId="507b2884-31fe-42e9-a7f3-1f123cbf5404" providerId="ADAL" clId="{E259363B-3C51-480F-A040-AFD7851410BD}" dt="2021-02-03T12:47:49.881" v="2917" actId="1076"/>
          <ac:spMkLst>
            <pc:docMk/>
            <pc:sldMk cId="3753842964" sldId="2646"/>
            <ac:spMk id="7" creationId="{9F50F06C-E8EB-4544-9979-16C512FC5E5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03/02/2021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7/06/relationships/model3d" Target="../media/model3d1.glb"/><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0.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6</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Measurement</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TextBox 4">
            <a:extLst>
              <a:ext uri="{FF2B5EF4-FFF2-40B4-BE49-F238E27FC236}">
                <a16:creationId xmlns:a16="http://schemas.microsoft.com/office/drawing/2014/main" id="{E5200D49-DF22-4FDA-921A-68D8617DD0F2}"/>
              </a:ext>
            </a:extLst>
          </p:cNvPr>
          <p:cNvSpPr txBox="1"/>
          <p:nvPr/>
        </p:nvSpPr>
        <p:spPr>
          <a:xfrm>
            <a:off x="1883718" y="3592864"/>
            <a:ext cx="7640608" cy="1200329"/>
          </a:xfrm>
          <a:prstGeom prst="rect">
            <a:avLst/>
          </a:prstGeom>
          <a:noFill/>
        </p:spPr>
        <p:txBody>
          <a:bodyPr wrap="square" rtlCol="0">
            <a:spAutoFit/>
          </a:bodyPr>
          <a:lstStyle/>
          <a:p>
            <a:r>
              <a:rPr lang="en-GB" sz="1800" dirty="0">
                <a:solidFill>
                  <a:schemeClr val="bg1">
                    <a:lumMod val="50000"/>
                  </a:schemeClr>
                </a:solidFill>
                <a:effectLst/>
                <a:latin typeface="Arial" panose="020B0604020202020204" pitchFamily="34" charset="0"/>
                <a:ea typeface="Calibri" panose="020F0502020204030204" pitchFamily="34" charset="0"/>
                <a:cs typeface="Times New Roman" panose="02020603050405020304" pitchFamily="18" charset="0"/>
              </a:rPr>
              <a:t>Solve problems involving the calculation and conversion of units of measure, using decimal notation up to three decimal places where appropriate in the context of capacity, length and volume.</a:t>
            </a:r>
            <a:endParaRPr lang="en-GB" sz="18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5D7076-8B3C-4D84-AD3E-D2CDF282921E}"/>
              </a:ext>
            </a:extLst>
          </p:cNvPr>
          <p:cNvPicPr>
            <a:picLocks noChangeAspect="1"/>
          </p:cNvPicPr>
          <p:nvPr/>
        </p:nvPicPr>
        <p:blipFill>
          <a:blip r:embed="rId2"/>
          <a:stretch>
            <a:fillRect/>
          </a:stretch>
        </p:blipFill>
        <p:spPr>
          <a:xfrm>
            <a:off x="105197" y="187554"/>
            <a:ext cx="8796042" cy="1274193"/>
          </a:xfrm>
          <a:prstGeom prst="rect">
            <a:avLst/>
          </a:prstGeom>
        </p:spPr>
      </p:pic>
      <p:pic>
        <p:nvPicPr>
          <p:cNvPr id="6" name="Picture 5">
            <a:extLst>
              <a:ext uri="{FF2B5EF4-FFF2-40B4-BE49-F238E27FC236}">
                <a16:creationId xmlns:a16="http://schemas.microsoft.com/office/drawing/2014/main" id="{1944B88A-277D-4C59-AB04-93812E654262}"/>
              </a:ext>
            </a:extLst>
          </p:cNvPr>
          <p:cNvPicPr>
            <a:picLocks noChangeAspect="1"/>
          </p:cNvPicPr>
          <p:nvPr/>
        </p:nvPicPr>
        <p:blipFill>
          <a:blip r:embed="rId3"/>
          <a:stretch>
            <a:fillRect/>
          </a:stretch>
        </p:blipFill>
        <p:spPr>
          <a:xfrm>
            <a:off x="4468381" y="1461747"/>
            <a:ext cx="7448490" cy="1325800"/>
          </a:xfrm>
          <a:prstGeom prst="rect">
            <a:avLst/>
          </a:prstGeom>
        </p:spPr>
      </p:pic>
      <p:pic>
        <p:nvPicPr>
          <p:cNvPr id="8" name="Picture 7">
            <a:extLst>
              <a:ext uri="{FF2B5EF4-FFF2-40B4-BE49-F238E27FC236}">
                <a16:creationId xmlns:a16="http://schemas.microsoft.com/office/drawing/2014/main" id="{A75B34AB-25F0-4E56-8EE4-F37FB08CF943}"/>
              </a:ext>
            </a:extLst>
          </p:cNvPr>
          <p:cNvPicPr>
            <a:picLocks noChangeAspect="1"/>
          </p:cNvPicPr>
          <p:nvPr/>
        </p:nvPicPr>
        <p:blipFill>
          <a:blip r:embed="rId4"/>
          <a:stretch>
            <a:fillRect/>
          </a:stretch>
        </p:blipFill>
        <p:spPr>
          <a:xfrm>
            <a:off x="194209" y="2784147"/>
            <a:ext cx="7767741" cy="1398304"/>
          </a:xfrm>
          <a:prstGeom prst="rect">
            <a:avLst/>
          </a:prstGeom>
        </p:spPr>
      </p:pic>
      <p:pic>
        <p:nvPicPr>
          <p:cNvPr id="10" name="Picture 9">
            <a:extLst>
              <a:ext uri="{FF2B5EF4-FFF2-40B4-BE49-F238E27FC236}">
                <a16:creationId xmlns:a16="http://schemas.microsoft.com/office/drawing/2014/main" id="{52064636-BB4D-4B31-99BF-4D1E9B003F58}"/>
              </a:ext>
            </a:extLst>
          </p:cNvPr>
          <p:cNvPicPr>
            <a:picLocks noChangeAspect="1"/>
          </p:cNvPicPr>
          <p:nvPr/>
        </p:nvPicPr>
        <p:blipFill>
          <a:blip r:embed="rId5"/>
          <a:stretch>
            <a:fillRect/>
          </a:stretch>
        </p:blipFill>
        <p:spPr>
          <a:xfrm>
            <a:off x="2710833" y="4236751"/>
            <a:ext cx="4365914" cy="2604512"/>
          </a:xfrm>
          <a:prstGeom prst="rect">
            <a:avLst/>
          </a:prstGeom>
        </p:spPr>
      </p:pic>
      <p:sp>
        <p:nvSpPr>
          <p:cNvPr id="11" name="Rectangle 10">
            <a:extLst>
              <a:ext uri="{FF2B5EF4-FFF2-40B4-BE49-F238E27FC236}">
                <a16:creationId xmlns:a16="http://schemas.microsoft.com/office/drawing/2014/main" id="{837421C1-F7B7-4593-934D-C1B536440746}"/>
              </a:ext>
            </a:extLst>
          </p:cNvPr>
          <p:cNvSpPr/>
          <p:nvPr/>
        </p:nvSpPr>
        <p:spPr>
          <a:xfrm>
            <a:off x="8982159" y="250853"/>
            <a:ext cx="3050698" cy="9386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1:</a:t>
            </a:r>
          </a:p>
          <a:p>
            <a:pPr algn="ctr"/>
            <a:r>
              <a:rPr lang="en-GB" b="1" i="1" dirty="0">
                <a:solidFill>
                  <a:schemeClr val="tx1"/>
                </a:solidFill>
              </a:rPr>
              <a:t> ¼ of a litre = 250ml </a:t>
            </a:r>
          </a:p>
        </p:txBody>
      </p:sp>
      <p:sp>
        <p:nvSpPr>
          <p:cNvPr id="12" name="Rectangle 11">
            <a:extLst>
              <a:ext uri="{FF2B5EF4-FFF2-40B4-BE49-F238E27FC236}">
                <a16:creationId xmlns:a16="http://schemas.microsoft.com/office/drawing/2014/main" id="{0DD8C631-ABE1-42D8-848A-0BB19D308585}"/>
              </a:ext>
            </a:extLst>
          </p:cNvPr>
          <p:cNvSpPr/>
          <p:nvPr/>
        </p:nvSpPr>
        <p:spPr>
          <a:xfrm>
            <a:off x="380323" y="1461746"/>
            <a:ext cx="3851811" cy="126810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2: Convert the measurements into the same unit of measure. </a:t>
            </a:r>
          </a:p>
          <a:p>
            <a:pPr algn="ctr"/>
            <a:r>
              <a:rPr lang="en-GB" b="1" i="1" dirty="0">
                <a:solidFill>
                  <a:schemeClr val="tx1"/>
                </a:solidFill>
              </a:rPr>
              <a:t>1000 millilitres = 1 litre</a:t>
            </a:r>
          </a:p>
        </p:txBody>
      </p:sp>
      <p:sp>
        <p:nvSpPr>
          <p:cNvPr id="13" name="Rectangle 12">
            <a:extLst>
              <a:ext uri="{FF2B5EF4-FFF2-40B4-BE49-F238E27FC236}">
                <a16:creationId xmlns:a16="http://schemas.microsoft.com/office/drawing/2014/main" id="{82C74DFF-717E-4D11-928C-37F42AE7AC48}"/>
              </a:ext>
            </a:extLst>
          </p:cNvPr>
          <p:cNvSpPr/>
          <p:nvPr/>
        </p:nvSpPr>
        <p:spPr>
          <a:xfrm>
            <a:off x="8341540" y="2966901"/>
            <a:ext cx="3592864" cy="89012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3: 320ml + 450ml + 250ml + 245ml = 1265ml</a:t>
            </a:r>
          </a:p>
        </p:txBody>
      </p:sp>
      <p:sp>
        <p:nvSpPr>
          <p:cNvPr id="14" name="Rectangle 13">
            <a:extLst>
              <a:ext uri="{FF2B5EF4-FFF2-40B4-BE49-F238E27FC236}">
                <a16:creationId xmlns:a16="http://schemas.microsoft.com/office/drawing/2014/main" id="{CEC50AC1-DA10-402F-B17F-670F30651A84}"/>
              </a:ext>
            </a:extLst>
          </p:cNvPr>
          <p:cNvSpPr/>
          <p:nvPr/>
        </p:nvSpPr>
        <p:spPr>
          <a:xfrm>
            <a:off x="8070458" y="4450618"/>
            <a:ext cx="3846414" cy="19259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4: 1500ml – 1265ml = 235ml</a:t>
            </a:r>
          </a:p>
          <a:p>
            <a:pPr algn="ctr"/>
            <a:r>
              <a:rPr lang="en-GB" b="1" i="1" dirty="0">
                <a:solidFill>
                  <a:schemeClr val="tx1"/>
                </a:solidFill>
              </a:rPr>
              <a:t>There is 235ml of juice left in the jug </a:t>
            </a:r>
          </a:p>
        </p:txBody>
      </p:sp>
    </p:spTree>
    <p:extLst>
      <p:ext uri="{BB962C8B-B14F-4D97-AF65-F5344CB8AC3E}">
        <p14:creationId xmlns:p14="http://schemas.microsoft.com/office/powerpoint/2010/main" val="2895142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124206"/>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dirty="0">
                <a:cs typeface="Times New Roman" panose="02020603050405020304" pitchFamily="18" charset="0"/>
              </a:rPr>
              <a:t>Remember the question is about how much juice is left in the jug. Is your answer reasonable? Is your answer in millilitres?	</a:t>
            </a:r>
          </a:p>
          <a:p>
            <a:endParaRPr lang="en-GB" sz="1600" dirty="0">
              <a:cs typeface="Times New Roman" panose="02020603050405020304" pitchFamily="18" charset="0"/>
            </a:endParaRPr>
          </a:p>
          <a:p>
            <a:r>
              <a:rPr lang="en-GB" b="1" dirty="0">
                <a:cs typeface="Times New Roman" panose="02020603050405020304" pitchFamily="18" charset="0"/>
              </a:rPr>
              <a:t>2. Try to solve the calculation a different way and see if you get the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DF6D3933-A3CD-4D40-BFE7-1B300B679798}"/>
              </a:ext>
            </a:extLst>
          </p:cNvPr>
          <p:cNvPicPr>
            <a:picLocks noChangeAspect="1"/>
          </p:cNvPicPr>
          <p:nvPr/>
        </p:nvPicPr>
        <p:blipFill>
          <a:blip r:embed="rId2"/>
          <a:stretch>
            <a:fillRect/>
          </a:stretch>
        </p:blipFill>
        <p:spPr>
          <a:xfrm>
            <a:off x="5609326" y="2330506"/>
            <a:ext cx="5970533" cy="3166852"/>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3625608"/>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AAA73A9-EA23-4442-9973-A33DC024A7D1}"/>
                  </a:ext>
                </a:extLst>
              </p:cNvPr>
              <p:cNvSpPr txBox="1"/>
              <p:nvPr/>
            </p:nvSpPr>
            <p:spPr>
              <a:xfrm>
                <a:off x="5406331" y="1711296"/>
                <a:ext cx="6214682" cy="1616533"/>
              </a:xfrm>
              <a:prstGeom prst="rect">
                <a:avLst/>
              </a:prstGeom>
              <a:noFill/>
            </p:spPr>
            <p:txBody>
              <a:bodyPr wrap="square">
                <a:spAutoFit/>
              </a:bodyPr>
              <a:lstStyle/>
              <a:p>
                <a:pPr marL="0" indent="0" algn="ctr">
                  <a:buNone/>
                </a:pPr>
                <a:r>
                  <a:rPr lang="en-US" sz="1800" dirty="0">
                    <a:latin typeface="+mn-lt"/>
                    <a:ea typeface="Bariol" charset="0"/>
                    <a:cs typeface="Bariol" charset="0"/>
                  </a:rPr>
                  <a:t>A measuring jug holds </a:t>
                </a:r>
                <a:r>
                  <a:rPr lang="en-US" dirty="0">
                    <a:ea typeface="Bariol" charset="0"/>
                    <a:cs typeface="Bariol" charset="0"/>
                  </a:rPr>
                  <a:t>2</a:t>
                </a:r>
                <a:r>
                  <a:rPr lang="en-US" sz="1800" dirty="0">
                    <a:latin typeface="+mn-lt"/>
                    <a:ea typeface="Bariol" charset="0"/>
                    <a:cs typeface="Bariol" charset="0"/>
                  </a:rPr>
                  <a:t> litres of juice. </a:t>
                </a:r>
              </a:p>
              <a:p>
                <a:pPr marL="0" indent="0" algn="ctr">
                  <a:buNone/>
                </a:pPr>
                <a:r>
                  <a:rPr lang="en-US" sz="1800" dirty="0">
                    <a:latin typeface="+mn-lt"/>
                    <a:ea typeface="Bariol" charset="0"/>
                    <a:cs typeface="Bariol" charset="0"/>
                  </a:rPr>
                  <a:t>Bobby drinks 0.22 litres, Kelly drinks </a:t>
                </a:r>
                <a:r>
                  <a:rPr lang="en-US" dirty="0">
                    <a:ea typeface="Bariol" charset="0"/>
                    <a:cs typeface="Bariol" charset="0"/>
                  </a:rPr>
                  <a:t>330</a:t>
                </a:r>
                <a:r>
                  <a:rPr lang="en-US" sz="1800" dirty="0">
                    <a:latin typeface="+mn-lt"/>
                    <a:ea typeface="Bariol" charset="0"/>
                    <a:cs typeface="Bariol" charset="0"/>
                  </a:rPr>
                  <a:t>ml, Helen drinks </a:t>
                </a:r>
                <a14:m>
                  <m:oMath xmlns:m="http://schemas.openxmlformats.org/officeDocument/2006/math">
                    <m:f>
                      <m:fPr>
                        <m:ctrlPr>
                          <a:rPr lang="en-US" sz="1800" i="1" smtClean="0">
                            <a:latin typeface="Cambria Math" panose="02040503050406030204" pitchFamily="18" charset="0"/>
                          </a:rPr>
                        </m:ctrlPr>
                      </m:fPr>
                      <m:num>
                        <m:r>
                          <a:rPr lang="en-GB" sz="1800" b="0" i="1" smtClean="0">
                            <a:latin typeface="Cambria Math" panose="02040503050406030204" pitchFamily="18" charset="0"/>
                          </a:rPr>
                          <m:t>3</m:t>
                        </m:r>
                      </m:num>
                      <m:den>
                        <m:r>
                          <a:rPr lang="en-GB" sz="1800" b="0" i="1" smtClean="0">
                            <a:latin typeface="Cambria Math" panose="02040503050406030204" pitchFamily="18" charset="0"/>
                          </a:rPr>
                          <m:t>4</m:t>
                        </m:r>
                      </m:den>
                    </m:f>
                  </m:oMath>
                </a14:m>
                <a:r>
                  <a:rPr lang="en-US" sz="1800" dirty="0">
                    <a:latin typeface="+mn-lt"/>
                    <a:ea typeface="Bariol" charset="0"/>
                    <a:cs typeface="Bariol" charset="0"/>
                  </a:rPr>
                  <a:t> of a litre and Mary drinks 155ml.</a:t>
                </a:r>
              </a:p>
              <a:p>
                <a:pPr marL="0" indent="0" algn="ctr">
                  <a:buNone/>
                </a:pPr>
                <a:endParaRPr lang="en-US" sz="1800" dirty="0">
                  <a:latin typeface="+mn-lt"/>
                  <a:ea typeface="Bariol" charset="0"/>
                  <a:cs typeface="Bariol" charset="0"/>
                </a:endParaRPr>
              </a:p>
              <a:p>
                <a:pPr marL="0" indent="0" algn="ctr">
                  <a:buNone/>
                </a:pPr>
                <a:r>
                  <a:rPr lang="en-US" sz="1800" dirty="0">
                    <a:latin typeface="+mn-lt"/>
                    <a:ea typeface="Bariol" charset="0"/>
                    <a:cs typeface="Bariol" charset="0"/>
                  </a:rPr>
                  <a:t>How much juice is left in the jug?</a:t>
                </a:r>
              </a:p>
            </p:txBody>
          </p:sp>
        </mc:Choice>
        <mc:Fallback xmlns="">
          <p:sp>
            <p:nvSpPr>
              <p:cNvPr id="9" name="TextBox 8">
                <a:extLst>
                  <a:ext uri="{FF2B5EF4-FFF2-40B4-BE49-F238E27FC236}">
                    <a16:creationId xmlns:a16="http://schemas.microsoft.com/office/drawing/2014/main" id="{5AAA73A9-EA23-4442-9973-A33DC024A7D1}"/>
                  </a:ext>
                </a:extLst>
              </p:cNvPr>
              <p:cNvSpPr txBox="1">
                <a:spLocks noRot="1" noChangeAspect="1" noMove="1" noResize="1" noEditPoints="1" noAdjustHandles="1" noChangeArrowheads="1" noChangeShapeType="1" noTextEdit="1"/>
              </p:cNvSpPr>
              <p:nvPr/>
            </p:nvSpPr>
            <p:spPr>
              <a:xfrm>
                <a:off x="5406331" y="1711296"/>
                <a:ext cx="6214682" cy="1616533"/>
              </a:xfrm>
              <a:prstGeom prst="rect">
                <a:avLst/>
              </a:prstGeom>
              <a:blipFill>
                <a:blip r:embed="rId2"/>
                <a:stretch>
                  <a:fillRect t="-2264" b="-3774"/>
                </a:stretch>
              </a:blipFill>
            </p:spPr>
            <p:txBody>
              <a:bodyPr/>
              <a:lstStyle/>
              <a:p>
                <a:r>
                  <a:rPr lang="en-GB">
                    <a:noFill/>
                  </a:rPr>
                  <a:t> </a:t>
                </a:r>
              </a:p>
            </p:txBody>
          </p:sp>
        </mc:Fallback>
      </mc:AlternateContent>
      <mc:AlternateContent xmlns:mc="http://schemas.openxmlformats.org/markup-compatibility/2006">
        <mc:Choice xmlns:am3d="http://schemas.microsoft.com/office/drawing/2017/model3d" Requires="am3d">
          <p:graphicFrame>
            <p:nvGraphicFramePr>
              <p:cNvPr id="10" name="3D Model 9" descr="Energy Drink Bottle">
                <a:extLst>
                  <a:ext uri="{FF2B5EF4-FFF2-40B4-BE49-F238E27FC236}">
                    <a16:creationId xmlns:a16="http://schemas.microsoft.com/office/drawing/2014/main" id="{25442925-1E39-4443-B165-FF4B8F395F3B}"/>
                  </a:ext>
                </a:extLst>
              </p:cNvPr>
              <p:cNvGraphicFramePr>
                <a:graphicFrameLocks noChangeAspect="1"/>
              </p:cNvGraphicFramePr>
              <p:nvPr>
                <p:extLst>
                  <p:ext uri="{D42A27DB-BD31-4B8C-83A1-F6EECF244321}">
                    <p14:modId xmlns:p14="http://schemas.microsoft.com/office/powerpoint/2010/main" val="2557806569"/>
                  </p:ext>
                </p:extLst>
              </p:nvPr>
            </p:nvGraphicFramePr>
            <p:xfrm>
              <a:off x="10878943" y="2664613"/>
              <a:ext cx="537093" cy="2133964"/>
            </p:xfrm>
            <a:graphic>
              <a:graphicData uri="http://schemas.microsoft.com/office/drawing/2017/model3d">
                <am3d:model3d r:embed="rId3">
                  <am3d:spPr>
                    <a:xfrm>
                      <a:off x="0" y="0"/>
                      <a:ext cx="537093" cy="2133964"/>
                    </a:xfrm>
                    <a:prstGeom prst="rect">
                      <a:avLst/>
                    </a:prstGeom>
                  </am3d:spPr>
                  <am3d:camera>
                    <am3d:pos x="0" y="0" z="50070941"/>
                    <am3d:up dx="0" dy="36000000" dz="0"/>
                    <am3d:lookAt x="0" y="0" z="0"/>
                    <am3d:perspective fov="2700000"/>
                  </am3d:camera>
                  <am3d:trans>
                    <am3d:meterPerModelUnit n="1693359" d="1000000"/>
                    <am3d:preTrans dx="-18" dy="-1447735" dz="-40"/>
                    <am3d:scale>
                      <am3d:sx n="1000000" d="1000000"/>
                      <am3d:sy n="1000000" d="1000000"/>
                      <am3d:sz n="1000000" d="1000000"/>
                    </am3d:scale>
                    <am3d:rot/>
                    <am3d:postTrans dx="0" dy="0" dz="0"/>
                  </am3d:trans>
                  <am3d:raster rName="Office3DRenderer" rVer="16.0.8326">
                    <am3d:blip r:embed="rId4"/>
                  </am3d:raster>
                  <am3d:objViewport viewportSz="223069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Energy Drink Bottle">
                <a:extLst>
                  <a:ext uri="{FF2B5EF4-FFF2-40B4-BE49-F238E27FC236}">
                    <a16:creationId xmlns:a16="http://schemas.microsoft.com/office/drawing/2014/main" id="{25442925-1E39-4443-B165-FF4B8F395F3B}"/>
                  </a:ext>
                </a:extLst>
              </p:cNvPr>
              <p:cNvPicPr>
                <a:picLocks noGrp="1" noRot="1" noChangeAspect="1" noMove="1" noResize="1" noEditPoints="1" noAdjustHandles="1" noChangeArrowheads="1" noChangeShapeType="1" noCrop="1"/>
              </p:cNvPicPr>
              <p:nvPr/>
            </p:nvPicPr>
            <p:blipFill>
              <a:blip r:embed="rId4"/>
              <a:stretch>
                <a:fillRect/>
              </a:stretch>
            </p:blipFill>
            <p:spPr>
              <a:xfrm>
                <a:off x="10878943" y="2664613"/>
                <a:ext cx="537093" cy="2133964"/>
              </a:xfrm>
              <a:prstGeom prst="rect">
                <a:avLst/>
              </a:prstGeom>
            </p:spPr>
          </p:pic>
        </mc:Fallback>
      </mc:AlternateContent>
    </p:spTree>
    <p:extLst>
      <p:ext uri="{BB962C8B-B14F-4D97-AF65-F5344CB8AC3E}">
        <p14:creationId xmlns:p14="http://schemas.microsoft.com/office/powerpoint/2010/main" val="312306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657350" y="947051"/>
            <a:ext cx="8229600" cy="580926"/>
          </a:xfrm>
        </p:spPr>
        <p:txBody>
          <a:bodyPr>
            <a:normAutofit fontScale="90000"/>
          </a:bodyPr>
          <a:lstStyle/>
          <a:p>
            <a:pPr algn="l"/>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Content Placeholder 6">
            <a:extLst>
              <a:ext uri="{FF2B5EF4-FFF2-40B4-BE49-F238E27FC236}">
                <a16:creationId xmlns:a16="http://schemas.microsoft.com/office/drawing/2014/main" id="{0BF96865-8128-471D-B202-42AFC1741DB7}"/>
              </a:ext>
            </a:extLst>
          </p:cNvPr>
          <p:cNvSpPr>
            <a:spLocks noGrp="1"/>
          </p:cNvSpPr>
          <p:nvPr>
            <p:ph idx="1"/>
          </p:nvPr>
        </p:nvSpPr>
        <p:spPr>
          <a:xfrm>
            <a:off x="2524715" y="1688230"/>
            <a:ext cx="6781210" cy="3588675"/>
          </a:xfrm>
          <a:prstGeom prst="rect">
            <a:avLst/>
          </a:prstGeom>
          <a:solidFill>
            <a:schemeClr val="bg2"/>
          </a:solidFill>
        </p:spPr>
        <p:txBody>
          <a:bodyPr wrap="square">
            <a:spAutoFit/>
          </a:bodyPr>
          <a:lstStyle/>
          <a:p>
            <a:pPr marL="0" indent="0" algn="ctr">
              <a:buNone/>
            </a:pPr>
            <a:r>
              <a:rPr lang="en-US" sz="2000" dirty="0">
                <a:latin typeface="+mn-lt"/>
                <a:ea typeface="Bariol" charset="0"/>
                <a:cs typeface="Bariol" charset="0"/>
              </a:rPr>
              <a:t>A jug holds 1.5 litres of juice. </a:t>
            </a:r>
          </a:p>
          <a:p>
            <a:pPr marL="0" indent="0" algn="ctr">
              <a:buNone/>
            </a:pPr>
            <a:r>
              <a:rPr lang="en-US" sz="2000" dirty="0">
                <a:latin typeface="+mn-lt"/>
                <a:ea typeface="Bariol" charset="0"/>
                <a:cs typeface="Bariol" charset="0"/>
              </a:rPr>
              <a:t>Bobby drinks 0.32 litres, Kelly drinks 450ml, Helen drinks ¼ of a litre and Mary drinks 245ml.</a:t>
            </a:r>
          </a:p>
          <a:p>
            <a:pPr marL="0" indent="0" algn="ctr">
              <a:buNone/>
            </a:pPr>
            <a:endParaRPr lang="en-US" sz="2000" dirty="0">
              <a:latin typeface="+mn-lt"/>
              <a:ea typeface="Bariol" charset="0"/>
              <a:cs typeface="Bariol" charset="0"/>
            </a:endParaRPr>
          </a:p>
          <a:p>
            <a:pPr marL="0" indent="0" algn="ctr">
              <a:buNone/>
            </a:pPr>
            <a:r>
              <a:rPr lang="en-US" sz="2000" dirty="0">
                <a:latin typeface="+mn-lt"/>
                <a:ea typeface="Bariol" charset="0"/>
                <a:cs typeface="Bariol" charset="0"/>
              </a:rPr>
              <a:t>How much juice is left in the jug?</a:t>
            </a:r>
          </a:p>
          <a:p>
            <a:pPr marL="0" indent="0" algn="ctr">
              <a:buNone/>
            </a:pPr>
            <a:endParaRPr lang="en-US" sz="2000" dirty="0">
              <a:latin typeface="+mn-lt"/>
              <a:ea typeface="Bariol" charset="0"/>
              <a:cs typeface="Bariol" charset="0"/>
            </a:endParaRPr>
          </a:p>
          <a:p>
            <a:pPr marL="0" indent="0" algn="ctr">
              <a:buNone/>
            </a:pPr>
            <a:endParaRPr lang="en-US" sz="2000" dirty="0">
              <a:latin typeface="+mn-lt"/>
              <a:ea typeface="Bariol" charset="0"/>
              <a:cs typeface="Bariol" charset="0"/>
            </a:endParaRPr>
          </a:p>
          <a:p>
            <a:pPr marL="0" indent="0" algn="ctr">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7" name="TextBox 6">
            <a:extLst>
              <a:ext uri="{FF2B5EF4-FFF2-40B4-BE49-F238E27FC236}">
                <a16:creationId xmlns:a16="http://schemas.microsoft.com/office/drawing/2014/main" id="{0F52B826-13F7-4474-B97C-F47B555C944C}"/>
              </a:ext>
            </a:extLst>
          </p:cNvPr>
          <p:cNvSpPr txBox="1"/>
          <p:nvPr/>
        </p:nvSpPr>
        <p:spPr>
          <a:xfrm>
            <a:off x="1925905" y="684774"/>
            <a:ext cx="8100127" cy="923330"/>
          </a:xfrm>
          <a:prstGeom prst="rect">
            <a:avLst/>
          </a:prstGeom>
          <a:noFill/>
        </p:spPr>
        <p:txBody>
          <a:bodyPr wrap="square">
            <a:spAutoFit/>
          </a:bodyPr>
          <a:lstStyle/>
          <a:p>
            <a:r>
              <a:rPr lang="en-GB" sz="1800" b="1" dirty="0">
                <a:effectLst/>
                <a:latin typeface="Arial" panose="020B0604020202020204" pitchFamily="34" charset="0"/>
                <a:ea typeface="Calibri" panose="020F0502020204030204" pitchFamily="34" charset="0"/>
                <a:cs typeface="Times New Roman" panose="02020603050405020304" pitchFamily="18" charset="0"/>
              </a:rPr>
              <a:t>Solve problems involving the calculation and conversion of units of measure, using decimal notation up to three decimal places where appropriate in the context of capacity, length and volume.</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m3d="http://schemas.microsoft.com/office/drawing/2017/model3d" Requires="am3d">
          <p:graphicFrame>
            <p:nvGraphicFramePr>
              <p:cNvPr id="4" name="3D Model 3" descr="Energy Drink Bottle">
                <a:extLst>
                  <a:ext uri="{FF2B5EF4-FFF2-40B4-BE49-F238E27FC236}">
                    <a16:creationId xmlns:a16="http://schemas.microsoft.com/office/drawing/2014/main" id="{94F13B04-2E9C-4E98-84AA-22AA42ED8A1F}"/>
                  </a:ext>
                </a:extLst>
              </p:cNvPr>
              <p:cNvGraphicFramePr>
                <a:graphicFrameLocks noChangeAspect="1"/>
              </p:cNvGraphicFramePr>
              <p:nvPr>
                <p:extLst>
                  <p:ext uri="{D42A27DB-BD31-4B8C-83A1-F6EECF244321}">
                    <p14:modId xmlns:p14="http://schemas.microsoft.com/office/powerpoint/2010/main" val="446111158"/>
                  </p:ext>
                </p:extLst>
              </p:nvPr>
            </p:nvGraphicFramePr>
            <p:xfrm>
              <a:off x="8310522" y="2451842"/>
              <a:ext cx="709944" cy="2820730"/>
            </p:xfrm>
            <a:graphic>
              <a:graphicData uri="http://schemas.microsoft.com/office/drawing/2017/model3d">
                <am3d:model3d r:embed="rId2">
                  <am3d:spPr>
                    <a:xfrm>
                      <a:off x="0" y="0"/>
                      <a:ext cx="709944" cy="2820730"/>
                    </a:xfrm>
                    <a:prstGeom prst="rect">
                      <a:avLst/>
                    </a:prstGeom>
                  </am3d:spPr>
                  <am3d:camera>
                    <am3d:pos x="0" y="0" z="50070941"/>
                    <am3d:up dx="0" dy="36000000" dz="0"/>
                    <am3d:lookAt x="0" y="0" z="0"/>
                    <am3d:perspective fov="2700000"/>
                  </am3d:camera>
                  <am3d:trans>
                    <am3d:meterPerModelUnit n="1693359" d="1000000"/>
                    <am3d:preTrans dx="-18" dy="-1447735" dz="-40"/>
                    <am3d:scale>
                      <am3d:sx n="1000000" d="1000000"/>
                      <am3d:sy n="1000000" d="1000000"/>
                      <am3d:sz n="1000000" d="1000000"/>
                    </am3d:scale>
                    <am3d:rot/>
                    <am3d:postTrans dx="0" dy="0" dz="0"/>
                  </am3d:trans>
                  <am3d:raster rName="Office3DRenderer" rVer="16.0.8326">
                    <am3d:blip r:embed="rId3"/>
                  </am3d:raster>
                  <am3d:objViewport viewportSz="294859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 name="3D Model 3" descr="Energy Drink Bottle">
                <a:extLst>
                  <a:ext uri="{FF2B5EF4-FFF2-40B4-BE49-F238E27FC236}">
                    <a16:creationId xmlns:a16="http://schemas.microsoft.com/office/drawing/2014/main" id="{94F13B04-2E9C-4E98-84AA-22AA42ED8A1F}"/>
                  </a:ext>
                </a:extLst>
              </p:cNvPr>
              <p:cNvPicPr>
                <a:picLocks noGrp="1" noRot="1" noChangeAspect="1" noMove="1" noResize="1" noEditPoints="1" noAdjustHandles="1" noChangeArrowheads="1" noChangeShapeType="1" noCrop="1"/>
              </p:cNvPicPr>
              <p:nvPr/>
            </p:nvPicPr>
            <p:blipFill>
              <a:blip r:embed="rId3"/>
              <a:stretch>
                <a:fillRect/>
              </a:stretch>
            </p:blipFill>
            <p:spPr>
              <a:xfrm>
                <a:off x="8310522" y="2451842"/>
                <a:ext cx="709944" cy="2820730"/>
              </a:xfrm>
              <a:prstGeom prst="rect">
                <a:avLst/>
              </a:prstGeom>
            </p:spPr>
          </p:pic>
        </mc:Fallback>
      </mc:AlternateContent>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388418" y="1304479"/>
            <a:ext cx="5044029" cy="4801314"/>
          </a:xfrm>
          <a:prstGeom prst="rect">
            <a:avLst/>
          </a:prstGeom>
          <a:solidFill>
            <a:schemeClr val="accent5">
              <a:lumMod val="20000"/>
              <a:lumOff val="80000"/>
            </a:schemeClr>
          </a:solidFill>
        </p:spPr>
        <p:txBody>
          <a:bodyPr wrap="square" rtlCol="0">
            <a:spAutoFit/>
          </a:bodyPr>
          <a:lstStyle/>
          <a:p>
            <a:r>
              <a:rPr lang="en-GB" i="1" dirty="0"/>
              <a:t>The measuring jug holds 1.5 litres of juice and four people drink some juice from the jug.</a:t>
            </a:r>
          </a:p>
          <a:p>
            <a:endParaRPr lang="en-GB" i="1" dirty="0"/>
          </a:p>
          <a:p>
            <a:r>
              <a:rPr lang="en-GB" b="1" i="1" dirty="0"/>
              <a:t>Key fact: Bobby drinks 0.32 litres of juice.</a:t>
            </a:r>
          </a:p>
          <a:p>
            <a:endParaRPr lang="en-GB" b="1" i="1" dirty="0"/>
          </a:p>
          <a:p>
            <a:r>
              <a:rPr lang="en-GB" b="1" i="1" dirty="0"/>
              <a:t>Key fact: Kelly drinks 450ml of juice.</a:t>
            </a:r>
          </a:p>
          <a:p>
            <a:endParaRPr lang="en-GB" b="1" i="1" dirty="0"/>
          </a:p>
          <a:p>
            <a:r>
              <a:rPr lang="en-GB" b="1" i="1" dirty="0"/>
              <a:t>Key fact: Helen drinks ¼ of a litre of juice.</a:t>
            </a:r>
          </a:p>
          <a:p>
            <a:endParaRPr lang="en-GB" b="1" i="1" dirty="0"/>
          </a:p>
          <a:p>
            <a:r>
              <a:rPr lang="en-GB" b="1" i="1" dirty="0"/>
              <a:t>Key fact: Mary drinks 245ml of juice.</a:t>
            </a:r>
          </a:p>
          <a:p>
            <a:endParaRPr lang="en-GB" b="1" i="1" dirty="0"/>
          </a:p>
          <a:p>
            <a:r>
              <a:rPr lang="en-GB" b="1" i="1" dirty="0"/>
              <a:t>Key fact: There are 1000ml in a litre.</a:t>
            </a:r>
          </a:p>
          <a:p>
            <a:endParaRPr lang="en-GB" b="1" i="1" dirty="0"/>
          </a:p>
          <a:p>
            <a:r>
              <a:rPr lang="en-GB" i="1" dirty="0"/>
              <a:t>The answer is the amount of juice </a:t>
            </a:r>
            <a:r>
              <a:rPr lang="en-GB" b="1" i="1" dirty="0"/>
              <a:t>left</a:t>
            </a:r>
            <a:r>
              <a:rPr lang="en-GB" i="1" dirty="0"/>
              <a:t> in the jug. The answer will be in ml.</a:t>
            </a:r>
          </a:p>
          <a:p>
            <a:endParaRPr lang="en-GB" b="1" i="1" dirty="0"/>
          </a:p>
          <a:p>
            <a:endParaRPr lang="en-GB" b="1"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4" name="Picture 3">
            <a:extLst>
              <a:ext uri="{FF2B5EF4-FFF2-40B4-BE49-F238E27FC236}">
                <a16:creationId xmlns:a16="http://schemas.microsoft.com/office/drawing/2014/main" id="{121E36A1-ECC3-40F4-9277-BF20DD38202E}"/>
              </a:ext>
            </a:extLst>
          </p:cNvPr>
          <p:cNvPicPr>
            <a:picLocks noChangeAspect="1"/>
          </p:cNvPicPr>
          <p:nvPr/>
        </p:nvPicPr>
        <p:blipFill>
          <a:blip r:embed="rId2"/>
          <a:stretch>
            <a:fillRect/>
          </a:stretch>
        </p:blipFill>
        <p:spPr>
          <a:xfrm>
            <a:off x="5627097" y="1617073"/>
            <a:ext cx="6295341" cy="3346310"/>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39270" y="505745"/>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397858" y="1202332"/>
            <a:ext cx="4518053" cy="4524315"/>
          </a:xfrm>
          <a:prstGeom prst="rect">
            <a:avLst/>
          </a:prstGeom>
          <a:solidFill>
            <a:schemeClr val="accent5">
              <a:lumMod val="20000"/>
              <a:lumOff val="80000"/>
            </a:schemeClr>
          </a:solidFill>
        </p:spPr>
        <p:txBody>
          <a:bodyPr wrap="square" rtlCol="0">
            <a:spAutoFit/>
          </a:bodyPr>
          <a:lstStyle/>
          <a:p>
            <a:r>
              <a:rPr lang="en-GB" b="1" dirty="0"/>
              <a:t>Step 1: Knowing that 1 litre is equal to 1000 millilitres, find out what a quarter of a litre is.</a:t>
            </a:r>
          </a:p>
          <a:p>
            <a:endParaRPr lang="en-GB" b="1" dirty="0">
              <a:cs typeface="Times New Roman" panose="02020603050405020304" pitchFamily="18" charset="0"/>
            </a:endParaRPr>
          </a:p>
          <a:p>
            <a:r>
              <a:rPr lang="en-GB" b="1" dirty="0">
                <a:cs typeface="Times New Roman" panose="02020603050405020304" pitchFamily="18" charset="0"/>
              </a:rPr>
              <a:t>Step 2: Convert the remaining measurements to be in the same unit of measure.</a:t>
            </a:r>
          </a:p>
          <a:p>
            <a:endParaRPr lang="en-GB" b="1" dirty="0">
              <a:cs typeface="Times New Roman" panose="02020603050405020304" pitchFamily="18" charset="0"/>
            </a:endParaRPr>
          </a:p>
          <a:p>
            <a:r>
              <a:rPr lang="en-GB" b="1" dirty="0">
                <a:cs typeface="Times New Roman" panose="02020603050405020304" pitchFamily="18" charset="0"/>
              </a:rPr>
              <a:t>Step 3: Add together the amount of juice drunk by the four people.</a:t>
            </a:r>
          </a:p>
          <a:p>
            <a:endParaRPr lang="en-GB" b="1" dirty="0">
              <a:cs typeface="Times New Roman" panose="02020603050405020304" pitchFamily="18" charset="0"/>
            </a:endParaRPr>
          </a:p>
          <a:p>
            <a:r>
              <a:rPr lang="en-GB" b="1" dirty="0">
                <a:cs typeface="Times New Roman" panose="02020603050405020304" pitchFamily="18" charset="0"/>
              </a:rPr>
              <a:t>Step 4: Subtract the total amount of juice drunk from 1.5 litres to find out how much juice is left in the jug.</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5" name="Picture 4">
            <a:extLst>
              <a:ext uri="{FF2B5EF4-FFF2-40B4-BE49-F238E27FC236}">
                <a16:creationId xmlns:a16="http://schemas.microsoft.com/office/drawing/2014/main" id="{B11AF077-8FE1-4CDC-86B8-3EC459D32AAA}"/>
              </a:ext>
            </a:extLst>
          </p:cNvPr>
          <p:cNvPicPr>
            <a:picLocks noChangeAspect="1"/>
          </p:cNvPicPr>
          <p:nvPr/>
        </p:nvPicPr>
        <p:blipFill>
          <a:blip r:embed="rId2"/>
          <a:stretch>
            <a:fillRect/>
          </a:stretch>
        </p:blipFill>
        <p:spPr>
          <a:xfrm>
            <a:off x="5981504" y="2055250"/>
            <a:ext cx="5436570" cy="2883631"/>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70E31-43EC-4660-B245-649F4E3F89E3}"/>
              </a:ext>
            </a:extLst>
          </p:cNvPr>
          <p:cNvSpPr>
            <a:spLocks noGrp="1"/>
          </p:cNvSpPr>
          <p:nvPr>
            <p:ph type="title"/>
          </p:nvPr>
        </p:nvSpPr>
        <p:spPr/>
        <p:txBody>
          <a:bodyPr/>
          <a:lstStyle/>
          <a:p>
            <a:r>
              <a:rPr lang="en-GB" sz="2800" b="1" dirty="0"/>
              <a:t>Converting measure – Key facts</a:t>
            </a:r>
          </a:p>
        </p:txBody>
      </p:sp>
      <p:sp>
        <p:nvSpPr>
          <p:cNvPr id="4" name="Rectangle 3">
            <a:extLst>
              <a:ext uri="{FF2B5EF4-FFF2-40B4-BE49-F238E27FC236}">
                <a16:creationId xmlns:a16="http://schemas.microsoft.com/office/drawing/2014/main" id="{60DCFE62-4AF5-4CAF-AE14-20EEA3D1E5F7}"/>
              </a:ext>
            </a:extLst>
          </p:cNvPr>
          <p:cNvSpPr/>
          <p:nvPr/>
        </p:nvSpPr>
        <p:spPr>
          <a:xfrm>
            <a:off x="1391829" y="1417638"/>
            <a:ext cx="9281565" cy="444099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b="1"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DF2F6CC-3DC3-4825-B408-269A28B10E89}"/>
                  </a:ext>
                </a:extLst>
              </p:cNvPr>
              <p:cNvSpPr txBox="1"/>
              <p:nvPr/>
            </p:nvSpPr>
            <p:spPr>
              <a:xfrm>
                <a:off x="744467" y="1537487"/>
                <a:ext cx="10641027" cy="2954655"/>
              </a:xfrm>
              <a:prstGeom prst="rect">
                <a:avLst/>
              </a:prstGeom>
              <a:noFill/>
            </p:spPr>
            <p:txBody>
              <a:bodyPr wrap="square" rtlCol="0">
                <a:spAutoFit/>
              </a:bodyPr>
              <a:lstStyle/>
              <a:p>
                <a:pPr algn="ctr"/>
                <a:r>
                  <a:rPr lang="en-GB" b="1" i="1" dirty="0"/>
                  <a:t>Key fact: 1000ml = 1l</a:t>
                </a:r>
              </a:p>
              <a:p>
                <a:pPr algn="ctr"/>
                <a:endParaRPr lang="en-GB" b="1" i="1" dirty="0"/>
              </a:p>
              <a:p>
                <a:pPr algn="ctr"/>
                <a:r>
                  <a:rPr lang="en-GB" b="1" i="1" dirty="0">
                    <a:latin typeface="Calibri" panose="020F0502020204030204" pitchFamily="34" charset="0"/>
                    <a:ea typeface="Calibri" panose="020F0502020204030204" pitchFamily="34" charset="0"/>
                  </a:rPr>
                  <a:t>1</a:t>
                </a:r>
                <a:r>
                  <a:rPr lang="en-GB" sz="1800" b="1" i="1" dirty="0">
                    <a:effectLst/>
                    <a:latin typeface="Calibri" panose="020F0502020204030204" pitchFamily="34" charset="0"/>
                    <a:ea typeface="Calibri" panose="020F0502020204030204" pitchFamily="34" charset="0"/>
                  </a:rPr>
                  <a:t>00ml =  </a:t>
                </a:r>
                <a14:m>
                  <m:oMath xmlns:m="http://schemas.openxmlformats.org/officeDocument/2006/math">
                    <m:f>
                      <m:fPr>
                        <m:ctrlPr>
                          <a:rPr lang="en-GB" sz="1800" b="1" i="1">
                            <a:effectLst/>
                            <a:latin typeface="Cambria Math" panose="02040503050406030204" pitchFamily="18" charset="0"/>
                            <a:ea typeface="Calibri" panose="020F0502020204030204" pitchFamily="34" charset="0"/>
                          </a:rPr>
                        </m:ctrlPr>
                      </m:fPr>
                      <m:num>
                        <m:r>
                          <a:rPr lang="en-GB" sz="1800" b="1" i="1">
                            <a:effectLst/>
                            <a:latin typeface="Cambria Math" panose="02040503050406030204" pitchFamily="18" charset="0"/>
                            <a:ea typeface="Calibri" panose="020F0502020204030204" pitchFamily="34" charset="0"/>
                          </a:rPr>
                          <m:t>𝟏</m:t>
                        </m:r>
                      </m:num>
                      <m:den>
                        <m:r>
                          <a:rPr lang="en-GB" sz="1800" b="1" i="1">
                            <a:effectLst/>
                            <a:latin typeface="Cambria Math" panose="02040503050406030204" pitchFamily="18" charset="0"/>
                            <a:ea typeface="Calibri" panose="020F0502020204030204" pitchFamily="34" charset="0"/>
                          </a:rPr>
                          <m:t>𝟏𝟎</m:t>
                        </m:r>
                      </m:den>
                    </m:f>
                  </m:oMath>
                </a14:m>
                <a:r>
                  <a:rPr lang="en-GB" sz="1800" b="1" i="1" dirty="0">
                    <a:effectLst/>
                    <a:latin typeface="Calibri" panose="020F0502020204030204" pitchFamily="34" charset="0"/>
                    <a:ea typeface="Calibri" panose="020F0502020204030204" pitchFamily="34" charset="0"/>
                  </a:rPr>
                  <a:t> of a litre = 0.1l;</a:t>
                </a:r>
              </a:p>
              <a:p>
                <a:pPr algn="ctr"/>
                <a:r>
                  <a:rPr lang="en-GB" sz="1800" b="1" i="1" dirty="0">
                    <a:effectLst/>
                    <a:latin typeface="Calibri" panose="020F0502020204030204" pitchFamily="34" charset="0"/>
                    <a:ea typeface="Calibri" panose="020F0502020204030204" pitchFamily="34" charset="0"/>
                  </a:rPr>
                  <a:t>10ml =  </a:t>
                </a:r>
                <a14:m>
                  <m:oMath xmlns:m="http://schemas.openxmlformats.org/officeDocument/2006/math">
                    <m:r>
                      <a:rPr lang="en-GB" sz="1800" b="1" i="1">
                        <a:effectLst/>
                        <a:latin typeface="Cambria Math" panose="02040503050406030204" pitchFamily="18" charset="0"/>
                        <a:ea typeface="Calibri" panose="020F0502020204030204" pitchFamily="34" charset="0"/>
                      </a:rPr>
                      <m:t> </m:t>
                    </m:r>
                    <m:f>
                      <m:fPr>
                        <m:ctrlPr>
                          <a:rPr lang="en-GB" sz="1800" b="1" i="1">
                            <a:effectLst/>
                            <a:latin typeface="Cambria Math" panose="02040503050406030204" pitchFamily="18" charset="0"/>
                            <a:ea typeface="Calibri" panose="020F0502020204030204" pitchFamily="34" charset="0"/>
                          </a:rPr>
                        </m:ctrlPr>
                      </m:fPr>
                      <m:num>
                        <m:r>
                          <a:rPr lang="en-GB" sz="1800" b="1" i="1">
                            <a:effectLst/>
                            <a:latin typeface="Cambria Math" panose="02040503050406030204" pitchFamily="18" charset="0"/>
                            <a:ea typeface="Calibri" panose="020F0502020204030204" pitchFamily="34" charset="0"/>
                          </a:rPr>
                          <m:t>𝟏</m:t>
                        </m:r>
                      </m:num>
                      <m:den>
                        <m:r>
                          <a:rPr lang="en-GB" sz="1800" b="1" i="1">
                            <a:effectLst/>
                            <a:latin typeface="Cambria Math" panose="02040503050406030204" pitchFamily="18" charset="0"/>
                            <a:ea typeface="Calibri" panose="020F0502020204030204" pitchFamily="34" charset="0"/>
                          </a:rPr>
                          <m:t>𝟏𝟎𝟎</m:t>
                        </m:r>
                      </m:den>
                    </m:f>
                  </m:oMath>
                </a14:m>
                <a:r>
                  <a:rPr lang="en-GB" sz="1800" b="1" i="1" dirty="0">
                    <a:effectLst/>
                    <a:latin typeface="Calibri" panose="020F0502020204030204" pitchFamily="34" charset="0"/>
                    <a:ea typeface="Calibri" panose="020F0502020204030204" pitchFamily="34" charset="0"/>
                  </a:rPr>
                  <a:t> of a litre = 0.01l</a:t>
                </a:r>
              </a:p>
              <a:p>
                <a:pPr algn="ctr"/>
                <a:r>
                  <a:rPr lang="en-GB" sz="1800" b="1" i="1" dirty="0">
                    <a:effectLst/>
                    <a:latin typeface="Calibri" panose="020F0502020204030204" pitchFamily="34" charset="0"/>
                    <a:ea typeface="Calibri" panose="020F0502020204030204" pitchFamily="34" charset="0"/>
                  </a:rPr>
                  <a:t>1ml =  </a:t>
                </a:r>
                <a14:m>
                  <m:oMath xmlns:m="http://schemas.openxmlformats.org/officeDocument/2006/math">
                    <m:r>
                      <a:rPr lang="en-GB" sz="1800" b="1" i="1">
                        <a:effectLst/>
                        <a:latin typeface="Cambria Math" panose="02040503050406030204" pitchFamily="18" charset="0"/>
                        <a:ea typeface="Calibri" panose="020F0502020204030204" pitchFamily="34" charset="0"/>
                      </a:rPr>
                      <m:t> </m:t>
                    </m:r>
                    <m:f>
                      <m:fPr>
                        <m:ctrlPr>
                          <a:rPr lang="en-GB" sz="1800" b="1" i="1">
                            <a:effectLst/>
                            <a:latin typeface="Cambria Math" panose="02040503050406030204" pitchFamily="18" charset="0"/>
                            <a:ea typeface="Calibri" panose="020F0502020204030204" pitchFamily="34" charset="0"/>
                          </a:rPr>
                        </m:ctrlPr>
                      </m:fPr>
                      <m:num>
                        <m:r>
                          <a:rPr lang="en-GB" sz="1800" b="1" i="1">
                            <a:effectLst/>
                            <a:latin typeface="Cambria Math" panose="02040503050406030204" pitchFamily="18" charset="0"/>
                            <a:ea typeface="Calibri" panose="020F0502020204030204" pitchFamily="34" charset="0"/>
                          </a:rPr>
                          <m:t>𝟏</m:t>
                        </m:r>
                      </m:num>
                      <m:den>
                        <m:r>
                          <a:rPr lang="en-GB" sz="1800" b="1" i="1">
                            <a:effectLst/>
                            <a:latin typeface="Cambria Math" panose="02040503050406030204" pitchFamily="18" charset="0"/>
                            <a:ea typeface="Calibri" panose="020F0502020204030204" pitchFamily="34" charset="0"/>
                          </a:rPr>
                          <m:t>𝟏𝟎𝟎𝟎</m:t>
                        </m:r>
                      </m:den>
                    </m:f>
                  </m:oMath>
                </a14:m>
                <a:r>
                  <a:rPr lang="en-GB" sz="1800" b="1" i="1" dirty="0">
                    <a:effectLst/>
                    <a:latin typeface="Calibri" panose="020F0502020204030204" pitchFamily="34" charset="0"/>
                    <a:ea typeface="Calibri" panose="020F0502020204030204" pitchFamily="34" charset="0"/>
                  </a:rPr>
                  <a:t> of a litre = 0.001l</a:t>
                </a:r>
              </a:p>
              <a:p>
                <a:pPr algn="ctr"/>
                <a:endParaRPr lang="en-GB" b="1" i="1" dirty="0">
                  <a:latin typeface="Calibri" panose="020F0502020204030204" pitchFamily="34" charset="0"/>
                </a:endParaRPr>
              </a:p>
              <a:p>
                <a:pPr algn="ctr"/>
                <a:r>
                  <a:rPr lang="en-GB" b="1" i="1" dirty="0">
                    <a:latin typeface="Calibri" panose="020F0502020204030204" pitchFamily="34" charset="0"/>
                  </a:rPr>
                  <a:t>I can use these key facts to find other facts:</a:t>
                </a:r>
                <a:endParaRPr lang="en-GB" b="1" i="1" dirty="0"/>
              </a:p>
              <a:p>
                <a:endParaRPr lang="en-GB" b="1" i="1" dirty="0"/>
              </a:p>
              <a:p>
                <a:endParaRPr lang="en-GB" b="1" i="1" dirty="0"/>
              </a:p>
            </p:txBody>
          </p:sp>
        </mc:Choice>
        <mc:Fallback xmlns="">
          <p:sp>
            <p:nvSpPr>
              <p:cNvPr id="5" name="TextBox 4">
                <a:extLst>
                  <a:ext uri="{FF2B5EF4-FFF2-40B4-BE49-F238E27FC236}">
                    <a16:creationId xmlns:a16="http://schemas.microsoft.com/office/drawing/2014/main" id="{1DF2F6CC-3DC3-4825-B408-269A28B10E89}"/>
                  </a:ext>
                </a:extLst>
              </p:cNvPr>
              <p:cNvSpPr txBox="1">
                <a:spLocks noRot="1" noChangeAspect="1" noMove="1" noResize="1" noEditPoints="1" noAdjustHandles="1" noChangeArrowheads="1" noChangeShapeType="1" noTextEdit="1"/>
              </p:cNvSpPr>
              <p:nvPr/>
            </p:nvSpPr>
            <p:spPr>
              <a:xfrm>
                <a:off x="744467" y="1537487"/>
                <a:ext cx="10641027" cy="2954655"/>
              </a:xfrm>
              <a:prstGeom prst="rect">
                <a:avLst/>
              </a:prstGeom>
              <a:blipFill>
                <a:blip r:embed="rId2"/>
                <a:stretch>
                  <a:fillRect t="-103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5326809-D0AC-4DAB-9A57-103F92098FE1}"/>
                  </a:ext>
                </a:extLst>
              </p:cNvPr>
              <p:cNvSpPr txBox="1"/>
              <p:nvPr/>
            </p:nvSpPr>
            <p:spPr>
              <a:xfrm>
                <a:off x="1772156" y="4159306"/>
                <a:ext cx="3342010" cy="1310102"/>
              </a:xfrm>
              <a:prstGeom prst="rect">
                <a:avLst/>
              </a:prstGeom>
              <a:noFill/>
            </p:spPr>
            <p:txBody>
              <a:bodyPr wrap="square" rtlCol="0">
                <a:spAutoFit/>
              </a:bodyPr>
              <a:lstStyle/>
              <a:p>
                <a:pPr algn="ctr"/>
                <a:r>
                  <a:rPr lang="en-GB" b="1" i="1" dirty="0">
                    <a:latin typeface="Calibri" panose="020F0502020204030204" pitchFamily="34" charset="0"/>
                    <a:ea typeface="Calibri" panose="020F0502020204030204" pitchFamily="34" charset="0"/>
                  </a:rPr>
                  <a:t>3</a:t>
                </a:r>
                <a:r>
                  <a:rPr lang="en-GB" sz="1800" b="1" i="1" dirty="0">
                    <a:effectLst/>
                    <a:latin typeface="Calibri" panose="020F0502020204030204" pitchFamily="34" charset="0"/>
                    <a:ea typeface="Calibri" panose="020F0502020204030204" pitchFamily="34" charset="0"/>
                  </a:rPr>
                  <a:t>00ml =  </a:t>
                </a:r>
                <a14:m>
                  <m:oMath xmlns:m="http://schemas.openxmlformats.org/officeDocument/2006/math">
                    <m:f>
                      <m:fPr>
                        <m:ctrlPr>
                          <a:rPr lang="en-GB" sz="1800" b="1" i="1">
                            <a:effectLst/>
                            <a:latin typeface="Cambria Math" panose="02040503050406030204" pitchFamily="18" charset="0"/>
                            <a:ea typeface="Calibri" panose="020F0502020204030204" pitchFamily="34" charset="0"/>
                          </a:rPr>
                        </m:ctrlPr>
                      </m:fPr>
                      <m:num>
                        <m:r>
                          <a:rPr lang="en-GB" sz="1800" b="1" i="1" smtClean="0">
                            <a:effectLst/>
                            <a:latin typeface="Cambria Math" panose="02040503050406030204" pitchFamily="18" charset="0"/>
                            <a:ea typeface="Calibri" panose="020F0502020204030204" pitchFamily="34" charset="0"/>
                          </a:rPr>
                          <m:t>𝟑</m:t>
                        </m:r>
                      </m:num>
                      <m:den>
                        <m:r>
                          <a:rPr lang="en-GB" sz="1800" b="1" i="1">
                            <a:effectLst/>
                            <a:latin typeface="Cambria Math" panose="02040503050406030204" pitchFamily="18" charset="0"/>
                            <a:ea typeface="Calibri" panose="020F0502020204030204" pitchFamily="34" charset="0"/>
                          </a:rPr>
                          <m:t>𝟏𝟎</m:t>
                        </m:r>
                      </m:den>
                    </m:f>
                  </m:oMath>
                </a14:m>
                <a:r>
                  <a:rPr lang="en-GB" sz="1800" b="1" i="1" dirty="0">
                    <a:effectLst/>
                    <a:latin typeface="Calibri" panose="020F0502020204030204" pitchFamily="34" charset="0"/>
                    <a:ea typeface="Calibri" panose="020F0502020204030204" pitchFamily="34" charset="0"/>
                  </a:rPr>
                  <a:t> of a litre = 0.3l;</a:t>
                </a:r>
              </a:p>
              <a:p>
                <a:pPr algn="ctr"/>
                <a:r>
                  <a:rPr lang="en-GB" b="1" i="1" dirty="0">
                    <a:latin typeface="Calibri" panose="020F0502020204030204" pitchFamily="34" charset="0"/>
                    <a:ea typeface="Calibri" panose="020F0502020204030204" pitchFamily="34" charset="0"/>
                  </a:rPr>
                  <a:t>3</a:t>
                </a:r>
                <a:r>
                  <a:rPr lang="en-GB" sz="1800" b="1" i="1" dirty="0">
                    <a:effectLst/>
                    <a:latin typeface="Calibri" panose="020F0502020204030204" pitchFamily="34" charset="0"/>
                    <a:ea typeface="Calibri" panose="020F0502020204030204" pitchFamily="34" charset="0"/>
                  </a:rPr>
                  <a:t>0ml =  </a:t>
                </a:r>
                <a14:m>
                  <m:oMath xmlns:m="http://schemas.openxmlformats.org/officeDocument/2006/math">
                    <m:r>
                      <a:rPr lang="en-GB" sz="1800" b="1" i="1">
                        <a:effectLst/>
                        <a:latin typeface="Cambria Math" panose="02040503050406030204" pitchFamily="18" charset="0"/>
                        <a:ea typeface="Calibri" panose="020F0502020204030204" pitchFamily="34" charset="0"/>
                      </a:rPr>
                      <m:t> </m:t>
                    </m:r>
                    <m:f>
                      <m:fPr>
                        <m:ctrlPr>
                          <a:rPr lang="en-GB" sz="1800" b="1" i="1">
                            <a:effectLst/>
                            <a:latin typeface="Cambria Math" panose="02040503050406030204" pitchFamily="18" charset="0"/>
                            <a:ea typeface="Calibri" panose="020F0502020204030204" pitchFamily="34" charset="0"/>
                          </a:rPr>
                        </m:ctrlPr>
                      </m:fPr>
                      <m:num>
                        <m:r>
                          <a:rPr lang="en-GB" sz="1800" b="1" i="1" smtClean="0">
                            <a:effectLst/>
                            <a:latin typeface="Cambria Math" panose="02040503050406030204" pitchFamily="18" charset="0"/>
                            <a:ea typeface="Calibri" panose="020F0502020204030204" pitchFamily="34" charset="0"/>
                          </a:rPr>
                          <m:t>𝟑𝟎</m:t>
                        </m:r>
                      </m:num>
                      <m:den>
                        <m:r>
                          <a:rPr lang="en-GB" sz="1800" b="1" i="1">
                            <a:effectLst/>
                            <a:latin typeface="Cambria Math" panose="02040503050406030204" pitchFamily="18" charset="0"/>
                            <a:ea typeface="Calibri" panose="020F0502020204030204" pitchFamily="34" charset="0"/>
                          </a:rPr>
                          <m:t>𝟏𝟎𝟎</m:t>
                        </m:r>
                      </m:den>
                    </m:f>
                  </m:oMath>
                </a14:m>
                <a:r>
                  <a:rPr lang="en-GB" sz="1800" b="1" i="1" dirty="0">
                    <a:effectLst/>
                    <a:latin typeface="Calibri" panose="020F0502020204030204" pitchFamily="34" charset="0"/>
                    <a:ea typeface="Calibri" panose="020F0502020204030204" pitchFamily="34" charset="0"/>
                  </a:rPr>
                  <a:t> of a litre = 0.03l</a:t>
                </a:r>
              </a:p>
              <a:p>
                <a:pPr algn="ctr"/>
                <a:r>
                  <a:rPr lang="en-GB" b="1" i="1" dirty="0">
                    <a:latin typeface="Calibri" panose="020F0502020204030204" pitchFamily="34" charset="0"/>
                    <a:ea typeface="Calibri" panose="020F0502020204030204" pitchFamily="34" charset="0"/>
                  </a:rPr>
                  <a:t>3</a:t>
                </a:r>
                <a:r>
                  <a:rPr lang="en-GB" sz="1800" b="1" i="1" dirty="0">
                    <a:effectLst/>
                    <a:latin typeface="Calibri" panose="020F0502020204030204" pitchFamily="34" charset="0"/>
                    <a:ea typeface="Calibri" panose="020F0502020204030204" pitchFamily="34" charset="0"/>
                  </a:rPr>
                  <a:t>ml =  </a:t>
                </a:r>
                <a14:m>
                  <m:oMath xmlns:m="http://schemas.openxmlformats.org/officeDocument/2006/math">
                    <m:r>
                      <a:rPr lang="en-GB" sz="1800" b="1" i="1">
                        <a:effectLst/>
                        <a:latin typeface="Cambria Math" panose="02040503050406030204" pitchFamily="18" charset="0"/>
                        <a:ea typeface="Calibri" panose="020F0502020204030204" pitchFamily="34" charset="0"/>
                      </a:rPr>
                      <m:t> </m:t>
                    </m:r>
                    <m:f>
                      <m:fPr>
                        <m:ctrlPr>
                          <a:rPr lang="en-GB" sz="1800" b="1" i="1">
                            <a:effectLst/>
                            <a:latin typeface="Cambria Math" panose="02040503050406030204" pitchFamily="18" charset="0"/>
                            <a:ea typeface="Calibri" panose="020F0502020204030204" pitchFamily="34" charset="0"/>
                          </a:rPr>
                        </m:ctrlPr>
                      </m:fPr>
                      <m:num>
                        <m:r>
                          <a:rPr lang="en-GB" sz="1800" b="1" i="1" smtClean="0">
                            <a:effectLst/>
                            <a:latin typeface="Cambria Math" panose="02040503050406030204" pitchFamily="18" charset="0"/>
                            <a:ea typeface="Calibri" panose="020F0502020204030204" pitchFamily="34" charset="0"/>
                          </a:rPr>
                          <m:t>𝟑</m:t>
                        </m:r>
                      </m:num>
                      <m:den>
                        <m:r>
                          <a:rPr lang="en-GB" sz="1800" b="1" i="1" smtClean="0">
                            <a:effectLst/>
                            <a:latin typeface="Cambria Math" panose="02040503050406030204" pitchFamily="18" charset="0"/>
                            <a:ea typeface="Calibri" panose="020F0502020204030204" pitchFamily="34" charset="0"/>
                          </a:rPr>
                          <m:t>𝟏</m:t>
                        </m:r>
                        <m:r>
                          <a:rPr lang="en-GB" sz="1800" b="1" i="1">
                            <a:effectLst/>
                            <a:latin typeface="Cambria Math" panose="02040503050406030204" pitchFamily="18" charset="0"/>
                            <a:ea typeface="Calibri" panose="020F0502020204030204" pitchFamily="34" charset="0"/>
                          </a:rPr>
                          <m:t>𝟎𝟎𝟎</m:t>
                        </m:r>
                      </m:den>
                    </m:f>
                  </m:oMath>
                </a14:m>
                <a:r>
                  <a:rPr lang="en-GB" sz="1800" b="1" i="1" dirty="0">
                    <a:effectLst/>
                    <a:latin typeface="Calibri" panose="020F0502020204030204" pitchFamily="34" charset="0"/>
                    <a:ea typeface="Calibri" panose="020F0502020204030204" pitchFamily="34" charset="0"/>
                  </a:rPr>
                  <a:t> of a litre = 0.003l</a:t>
                </a:r>
              </a:p>
            </p:txBody>
          </p:sp>
        </mc:Choice>
        <mc:Fallback xmlns="">
          <p:sp>
            <p:nvSpPr>
              <p:cNvPr id="6" name="TextBox 5">
                <a:extLst>
                  <a:ext uri="{FF2B5EF4-FFF2-40B4-BE49-F238E27FC236}">
                    <a16:creationId xmlns:a16="http://schemas.microsoft.com/office/drawing/2014/main" id="{75326809-D0AC-4DAB-9A57-103F92098FE1}"/>
                  </a:ext>
                </a:extLst>
              </p:cNvPr>
              <p:cNvSpPr txBox="1">
                <a:spLocks noRot="1" noChangeAspect="1" noMove="1" noResize="1" noEditPoints="1" noAdjustHandles="1" noChangeArrowheads="1" noChangeShapeType="1" noTextEdit="1"/>
              </p:cNvSpPr>
              <p:nvPr/>
            </p:nvSpPr>
            <p:spPr>
              <a:xfrm>
                <a:off x="1772156" y="4159306"/>
                <a:ext cx="3342010" cy="1310102"/>
              </a:xfrm>
              <a:prstGeom prst="rect">
                <a:avLst/>
              </a:prstGeom>
              <a:blipFill>
                <a:blip r:embed="rId3"/>
                <a:stretch>
                  <a:fillRect b="-93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F50F06C-E8EB-4544-9979-16C512FC5E54}"/>
                  </a:ext>
                </a:extLst>
              </p:cNvPr>
              <p:cNvSpPr txBox="1"/>
              <p:nvPr/>
            </p:nvSpPr>
            <p:spPr>
              <a:xfrm>
                <a:off x="6837097" y="4130260"/>
                <a:ext cx="3342010" cy="1310102"/>
              </a:xfrm>
              <a:prstGeom prst="rect">
                <a:avLst/>
              </a:prstGeom>
              <a:noFill/>
            </p:spPr>
            <p:txBody>
              <a:bodyPr wrap="square" rtlCol="0">
                <a:spAutoFit/>
              </a:bodyPr>
              <a:lstStyle/>
              <a:p>
                <a:pPr algn="ctr"/>
                <a:r>
                  <a:rPr lang="en-GB" b="1" i="1" dirty="0">
                    <a:latin typeface="Calibri" panose="020F0502020204030204" pitchFamily="34" charset="0"/>
                    <a:ea typeface="Calibri" panose="020F0502020204030204" pitchFamily="34" charset="0"/>
                  </a:rPr>
                  <a:t>8</a:t>
                </a:r>
                <a:r>
                  <a:rPr lang="en-GB" sz="1800" b="1" i="1" dirty="0">
                    <a:effectLst/>
                    <a:latin typeface="Calibri" panose="020F0502020204030204" pitchFamily="34" charset="0"/>
                    <a:ea typeface="Calibri" panose="020F0502020204030204" pitchFamily="34" charset="0"/>
                  </a:rPr>
                  <a:t>00ml =  </a:t>
                </a:r>
                <a14:m>
                  <m:oMath xmlns:m="http://schemas.openxmlformats.org/officeDocument/2006/math">
                    <m:f>
                      <m:fPr>
                        <m:ctrlPr>
                          <a:rPr lang="en-GB" sz="1800" b="1" i="1">
                            <a:effectLst/>
                            <a:latin typeface="Cambria Math" panose="02040503050406030204" pitchFamily="18" charset="0"/>
                            <a:ea typeface="Calibri" panose="020F0502020204030204" pitchFamily="34" charset="0"/>
                          </a:rPr>
                        </m:ctrlPr>
                      </m:fPr>
                      <m:num>
                        <m:r>
                          <a:rPr lang="en-GB" sz="1800" b="1" i="1" smtClean="0">
                            <a:effectLst/>
                            <a:latin typeface="Cambria Math" panose="02040503050406030204" pitchFamily="18" charset="0"/>
                            <a:ea typeface="Calibri" panose="020F0502020204030204" pitchFamily="34" charset="0"/>
                          </a:rPr>
                          <m:t>𝟖</m:t>
                        </m:r>
                      </m:num>
                      <m:den>
                        <m:r>
                          <a:rPr lang="en-GB" sz="1800" b="1" i="1">
                            <a:effectLst/>
                            <a:latin typeface="Cambria Math" panose="02040503050406030204" pitchFamily="18" charset="0"/>
                            <a:ea typeface="Calibri" panose="020F0502020204030204" pitchFamily="34" charset="0"/>
                          </a:rPr>
                          <m:t>𝟏𝟎</m:t>
                        </m:r>
                      </m:den>
                    </m:f>
                  </m:oMath>
                </a14:m>
                <a:r>
                  <a:rPr lang="en-GB" sz="1800" b="1" i="1" dirty="0">
                    <a:effectLst/>
                    <a:latin typeface="Calibri" panose="020F0502020204030204" pitchFamily="34" charset="0"/>
                    <a:ea typeface="Calibri" panose="020F0502020204030204" pitchFamily="34" charset="0"/>
                  </a:rPr>
                  <a:t> of a litre = 0.8l;</a:t>
                </a:r>
              </a:p>
              <a:p>
                <a:pPr algn="ctr"/>
                <a:r>
                  <a:rPr lang="en-GB" b="1" i="1" dirty="0">
                    <a:latin typeface="Calibri" panose="020F0502020204030204" pitchFamily="34" charset="0"/>
                    <a:ea typeface="Calibri" panose="020F0502020204030204" pitchFamily="34" charset="0"/>
                  </a:rPr>
                  <a:t>8</a:t>
                </a:r>
                <a:r>
                  <a:rPr lang="en-GB" sz="1800" b="1" i="1" dirty="0">
                    <a:effectLst/>
                    <a:latin typeface="Calibri" panose="020F0502020204030204" pitchFamily="34" charset="0"/>
                    <a:ea typeface="Calibri" panose="020F0502020204030204" pitchFamily="34" charset="0"/>
                  </a:rPr>
                  <a:t>0ml =  </a:t>
                </a:r>
                <a14:m>
                  <m:oMath xmlns:m="http://schemas.openxmlformats.org/officeDocument/2006/math">
                    <m:r>
                      <a:rPr lang="en-GB" sz="1800" b="1" i="1">
                        <a:effectLst/>
                        <a:latin typeface="Cambria Math" panose="02040503050406030204" pitchFamily="18" charset="0"/>
                        <a:ea typeface="Calibri" panose="020F0502020204030204" pitchFamily="34" charset="0"/>
                      </a:rPr>
                      <m:t> </m:t>
                    </m:r>
                    <m:f>
                      <m:fPr>
                        <m:ctrlPr>
                          <a:rPr lang="en-GB" sz="1800" b="1" i="1">
                            <a:effectLst/>
                            <a:latin typeface="Cambria Math" panose="02040503050406030204" pitchFamily="18" charset="0"/>
                            <a:ea typeface="Calibri" panose="020F0502020204030204" pitchFamily="34" charset="0"/>
                          </a:rPr>
                        </m:ctrlPr>
                      </m:fPr>
                      <m:num>
                        <m:r>
                          <a:rPr lang="en-GB" sz="1800" b="1" i="1" smtClean="0">
                            <a:effectLst/>
                            <a:latin typeface="Cambria Math" panose="02040503050406030204" pitchFamily="18" charset="0"/>
                            <a:ea typeface="Calibri" panose="020F0502020204030204" pitchFamily="34" charset="0"/>
                          </a:rPr>
                          <m:t>𝟖𝟎</m:t>
                        </m:r>
                      </m:num>
                      <m:den>
                        <m:r>
                          <a:rPr lang="en-GB" sz="1800" b="1" i="1">
                            <a:effectLst/>
                            <a:latin typeface="Cambria Math" panose="02040503050406030204" pitchFamily="18" charset="0"/>
                            <a:ea typeface="Calibri" panose="020F0502020204030204" pitchFamily="34" charset="0"/>
                          </a:rPr>
                          <m:t>𝟏𝟎𝟎</m:t>
                        </m:r>
                      </m:den>
                    </m:f>
                  </m:oMath>
                </a14:m>
                <a:r>
                  <a:rPr lang="en-GB" sz="1800" b="1" i="1" dirty="0">
                    <a:effectLst/>
                    <a:latin typeface="Calibri" panose="020F0502020204030204" pitchFamily="34" charset="0"/>
                    <a:ea typeface="Calibri" panose="020F0502020204030204" pitchFamily="34" charset="0"/>
                  </a:rPr>
                  <a:t> of a litre = 0.08l</a:t>
                </a:r>
              </a:p>
              <a:p>
                <a:pPr algn="ctr"/>
                <a:r>
                  <a:rPr lang="en-GB" b="1" i="1" dirty="0">
                    <a:latin typeface="Calibri" panose="020F0502020204030204" pitchFamily="34" charset="0"/>
                    <a:ea typeface="Calibri" panose="020F0502020204030204" pitchFamily="34" charset="0"/>
                  </a:rPr>
                  <a:t>8</a:t>
                </a:r>
                <a:r>
                  <a:rPr lang="en-GB" sz="1800" b="1" i="1" dirty="0">
                    <a:effectLst/>
                    <a:latin typeface="Calibri" panose="020F0502020204030204" pitchFamily="34" charset="0"/>
                    <a:ea typeface="Calibri" panose="020F0502020204030204" pitchFamily="34" charset="0"/>
                  </a:rPr>
                  <a:t>ml =  </a:t>
                </a:r>
                <a14:m>
                  <m:oMath xmlns:m="http://schemas.openxmlformats.org/officeDocument/2006/math">
                    <m:r>
                      <a:rPr lang="en-GB" sz="1800" b="1" i="1">
                        <a:effectLst/>
                        <a:latin typeface="Cambria Math" panose="02040503050406030204" pitchFamily="18" charset="0"/>
                        <a:ea typeface="Calibri" panose="020F0502020204030204" pitchFamily="34" charset="0"/>
                      </a:rPr>
                      <m:t> </m:t>
                    </m:r>
                    <m:f>
                      <m:fPr>
                        <m:ctrlPr>
                          <a:rPr lang="en-GB" sz="1800" b="1" i="1">
                            <a:effectLst/>
                            <a:latin typeface="Cambria Math" panose="02040503050406030204" pitchFamily="18" charset="0"/>
                            <a:ea typeface="Calibri" panose="020F0502020204030204" pitchFamily="34" charset="0"/>
                          </a:rPr>
                        </m:ctrlPr>
                      </m:fPr>
                      <m:num>
                        <m:r>
                          <a:rPr lang="en-GB" sz="1800" b="1" i="1" smtClean="0">
                            <a:effectLst/>
                            <a:latin typeface="Cambria Math" panose="02040503050406030204" pitchFamily="18" charset="0"/>
                            <a:ea typeface="Calibri" panose="020F0502020204030204" pitchFamily="34" charset="0"/>
                          </a:rPr>
                          <m:t>𝟖</m:t>
                        </m:r>
                      </m:num>
                      <m:den>
                        <m:r>
                          <a:rPr lang="en-GB" sz="1800" b="1" i="1" smtClean="0">
                            <a:effectLst/>
                            <a:latin typeface="Cambria Math" panose="02040503050406030204" pitchFamily="18" charset="0"/>
                            <a:ea typeface="Calibri" panose="020F0502020204030204" pitchFamily="34" charset="0"/>
                          </a:rPr>
                          <m:t>𝟏</m:t>
                        </m:r>
                        <m:r>
                          <a:rPr lang="en-GB" sz="1800" b="1" i="1">
                            <a:effectLst/>
                            <a:latin typeface="Cambria Math" panose="02040503050406030204" pitchFamily="18" charset="0"/>
                            <a:ea typeface="Calibri" panose="020F0502020204030204" pitchFamily="34" charset="0"/>
                          </a:rPr>
                          <m:t>𝟎𝟎𝟎</m:t>
                        </m:r>
                      </m:den>
                    </m:f>
                  </m:oMath>
                </a14:m>
                <a:r>
                  <a:rPr lang="en-GB" sz="1800" b="1" i="1" dirty="0">
                    <a:effectLst/>
                    <a:latin typeface="Calibri" panose="020F0502020204030204" pitchFamily="34" charset="0"/>
                    <a:ea typeface="Calibri" panose="020F0502020204030204" pitchFamily="34" charset="0"/>
                  </a:rPr>
                  <a:t> of a litre = 0.008l</a:t>
                </a:r>
              </a:p>
            </p:txBody>
          </p:sp>
        </mc:Choice>
        <mc:Fallback xmlns="">
          <p:sp>
            <p:nvSpPr>
              <p:cNvPr id="7" name="TextBox 6">
                <a:extLst>
                  <a:ext uri="{FF2B5EF4-FFF2-40B4-BE49-F238E27FC236}">
                    <a16:creationId xmlns:a16="http://schemas.microsoft.com/office/drawing/2014/main" id="{9F50F06C-E8EB-4544-9979-16C512FC5E54}"/>
                  </a:ext>
                </a:extLst>
              </p:cNvPr>
              <p:cNvSpPr txBox="1">
                <a:spLocks noRot="1" noChangeAspect="1" noMove="1" noResize="1" noEditPoints="1" noAdjustHandles="1" noChangeArrowheads="1" noChangeShapeType="1" noTextEdit="1"/>
              </p:cNvSpPr>
              <p:nvPr/>
            </p:nvSpPr>
            <p:spPr>
              <a:xfrm>
                <a:off x="6837097" y="4130260"/>
                <a:ext cx="3342010" cy="1310102"/>
              </a:xfrm>
              <a:prstGeom prst="rect">
                <a:avLst/>
              </a:prstGeom>
              <a:blipFill>
                <a:blip r:embed="rId4"/>
                <a:stretch>
                  <a:fillRect b="-1402"/>
                </a:stretch>
              </a:blipFill>
            </p:spPr>
            <p:txBody>
              <a:bodyPr/>
              <a:lstStyle/>
              <a:p>
                <a:r>
                  <a:rPr lang="en-GB">
                    <a:noFill/>
                  </a:rPr>
                  <a:t> </a:t>
                </a:r>
              </a:p>
            </p:txBody>
          </p:sp>
        </mc:Fallback>
      </mc:AlternateContent>
    </p:spTree>
    <p:extLst>
      <p:ext uri="{BB962C8B-B14F-4D97-AF65-F5344CB8AC3E}">
        <p14:creationId xmlns:p14="http://schemas.microsoft.com/office/powerpoint/2010/main" val="3753842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5C02F4-F987-40B9-95D0-219824692AD6}"/>
              </a:ext>
            </a:extLst>
          </p:cNvPr>
          <p:cNvPicPr>
            <a:picLocks noChangeAspect="1"/>
          </p:cNvPicPr>
          <p:nvPr/>
        </p:nvPicPr>
        <p:blipFill>
          <a:blip r:embed="rId2"/>
          <a:stretch>
            <a:fillRect/>
          </a:stretch>
        </p:blipFill>
        <p:spPr>
          <a:xfrm>
            <a:off x="5394" y="151428"/>
            <a:ext cx="8148680" cy="1487973"/>
          </a:xfrm>
          <a:prstGeom prst="rect">
            <a:avLst/>
          </a:prstGeom>
        </p:spPr>
      </p:pic>
      <p:pic>
        <p:nvPicPr>
          <p:cNvPr id="6" name="Picture 5">
            <a:extLst>
              <a:ext uri="{FF2B5EF4-FFF2-40B4-BE49-F238E27FC236}">
                <a16:creationId xmlns:a16="http://schemas.microsoft.com/office/drawing/2014/main" id="{A5B113C9-FB20-4FA6-8DAF-CB4C798C3E26}"/>
              </a:ext>
            </a:extLst>
          </p:cNvPr>
          <p:cNvPicPr>
            <a:picLocks noChangeAspect="1"/>
          </p:cNvPicPr>
          <p:nvPr/>
        </p:nvPicPr>
        <p:blipFill>
          <a:blip r:embed="rId3"/>
          <a:stretch>
            <a:fillRect/>
          </a:stretch>
        </p:blipFill>
        <p:spPr>
          <a:xfrm>
            <a:off x="3689967" y="1385573"/>
            <a:ext cx="8081247" cy="1303427"/>
          </a:xfrm>
          <a:prstGeom prst="rect">
            <a:avLst/>
          </a:prstGeom>
        </p:spPr>
      </p:pic>
      <p:pic>
        <p:nvPicPr>
          <p:cNvPr id="8" name="Picture 7">
            <a:extLst>
              <a:ext uri="{FF2B5EF4-FFF2-40B4-BE49-F238E27FC236}">
                <a16:creationId xmlns:a16="http://schemas.microsoft.com/office/drawing/2014/main" id="{5334F87D-38F6-4013-B935-82970AB7EB64}"/>
              </a:ext>
            </a:extLst>
          </p:cNvPr>
          <p:cNvPicPr>
            <a:picLocks noChangeAspect="1"/>
          </p:cNvPicPr>
          <p:nvPr/>
        </p:nvPicPr>
        <p:blipFill>
          <a:blip r:embed="rId4"/>
          <a:stretch>
            <a:fillRect/>
          </a:stretch>
        </p:blipFill>
        <p:spPr>
          <a:xfrm>
            <a:off x="430901" y="2747167"/>
            <a:ext cx="7800722" cy="1421834"/>
          </a:xfrm>
          <a:prstGeom prst="rect">
            <a:avLst/>
          </a:prstGeom>
        </p:spPr>
      </p:pic>
      <p:pic>
        <p:nvPicPr>
          <p:cNvPr id="10" name="Picture 9">
            <a:extLst>
              <a:ext uri="{FF2B5EF4-FFF2-40B4-BE49-F238E27FC236}">
                <a16:creationId xmlns:a16="http://schemas.microsoft.com/office/drawing/2014/main" id="{A1379879-DEFA-49EA-836D-7F66EEAB6E45}"/>
              </a:ext>
            </a:extLst>
          </p:cNvPr>
          <p:cNvPicPr>
            <a:picLocks noChangeAspect="1"/>
          </p:cNvPicPr>
          <p:nvPr/>
        </p:nvPicPr>
        <p:blipFill>
          <a:blip r:embed="rId5"/>
          <a:stretch>
            <a:fillRect/>
          </a:stretch>
        </p:blipFill>
        <p:spPr>
          <a:xfrm>
            <a:off x="6991519" y="4134927"/>
            <a:ext cx="4121543" cy="2571645"/>
          </a:xfrm>
          <a:prstGeom prst="rect">
            <a:avLst/>
          </a:prstGeom>
        </p:spPr>
      </p:pic>
      <p:sp>
        <p:nvSpPr>
          <p:cNvPr id="11" name="Rectangle 10">
            <a:extLst>
              <a:ext uri="{FF2B5EF4-FFF2-40B4-BE49-F238E27FC236}">
                <a16:creationId xmlns:a16="http://schemas.microsoft.com/office/drawing/2014/main" id="{0FFC6C0C-C7BC-4B8C-9DEC-0E249F2EE53B}"/>
              </a:ext>
            </a:extLst>
          </p:cNvPr>
          <p:cNvSpPr/>
          <p:nvPr/>
        </p:nvSpPr>
        <p:spPr>
          <a:xfrm>
            <a:off x="8439993" y="299405"/>
            <a:ext cx="3592864" cy="89012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1 </a:t>
            </a:r>
            <a:r>
              <a:rPr lang="en-GB" b="1" i="1">
                <a:solidFill>
                  <a:schemeClr val="tx1"/>
                </a:solidFill>
              </a:rPr>
              <a:t>– Find </a:t>
            </a:r>
            <a:r>
              <a:rPr lang="en-GB" b="1" i="1" dirty="0">
                <a:solidFill>
                  <a:schemeClr val="tx1"/>
                </a:solidFill>
              </a:rPr>
              <a:t>a quarter of a litre</a:t>
            </a:r>
          </a:p>
        </p:txBody>
      </p:sp>
      <p:sp>
        <p:nvSpPr>
          <p:cNvPr id="12" name="Rectangle 11">
            <a:extLst>
              <a:ext uri="{FF2B5EF4-FFF2-40B4-BE49-F238E27FC236}">
                <a16:creationId xmlns:a16="http://schemas.microsoft.com/office/drawing/2014/main" id="{DC4EAA59-6F38-4C9B-861A-0532DBF9E87B}"/>
              </a:ext>
            </a:extLst>
          </p:cNvPr>
          <p:cNvSpPr/>
          <p:nvPr/>
        </p:nvSpPr>
        <p:spPr>
          <a:xfrm>
            <a:off x="97103" y="1561056"/>
            <a:ext cx="3592864" cy="89012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2 – Convert the measurements into the same unit of measure</a:t>
            </a:r>
          </a:p>
        </p:txBody>
      </p:sp>
      <p:sp>
        <p:nvSpPr>
          <p:cNvPr id="13" name="Rectangle 12">
            <a:extLst>
              <a:ext uri="{FF2B5EF4-FFF2-40B4-BE49-F238E27FC236}">
                <a16:creationId xmlns:a16="http://schemas.microsoft.com/office/drawing/2014/main" id="{F11ADCE4-FF1C-49D1-80F6-419FF44600DB}"/>
              </a:ext>
            </a:extLst>
          </p:cNvPr>
          <p:cNvSpPr/>
          <p:nvPr/>
        </p:nvSpPr>
        <p:spPr>
          <a:xfrm>
            <a:off x="8341540" y="2966901"/>
            <a:ext cx="3592864" cy="89012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3 – Find the total amount of juice drank by the four people.</a:t>
            </a:r>
          </a:p>
        </p:txBody>
      </p:sp>
      <p:sp>
        <p:nvSpPr>
          <p:cNvPr id="14" name="Rectangle 13">
            <a:extLst>
              <a:ext uri="{FF2B5EF4-FFF2-40B4-BE49-F238E27FC236}">
                <a16:creationId xmlns:a16="http://schemas.microsoft.com/office/drawing/2014/main" id="{0B856DD9-4960-4655-9116-816520DB6734}"/>
              </a:ext>
            </a:extLst>
          </p:cNvPr>
          <p:cNvSpPr/>
          <p:nvPr/>
        </p:nvSpPr>
        <p:spPr>
          <a:xfrm>
            <a:off x="2504486" y="4652920"/>
            <a:ext cx="4121543" cy="114772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Step 4 – Subtract the amount of juice drank from the amount of juice in the jug to find out how much juice is left in the jug. </a:t>
            </a:r>
          </a:p>
        </p:txBody>
      </p:sp>
    </p:spTree>
    <p:extLst>
      <p:ext uri="{BB962C8B-B14F-4D97-AF65-F5344CB8AC3E}">
        <p14:creationId xmlns:p14="http://schemas.microsoft.com/office/powerpoint/2010/main" val="3387439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430226" y="1420091"/>
            <a:ext cx="4518053" cy="5355312"/>
          </a:xfrm>
          <a:prstGeom prst="rect">
            <a:avLst/>
          </a:prstGeom>
          <a:solidFill>
            <a:schemeClr val="accent5">
              <a:lumMod val="20000"/>
              <a:lumOff val="80000"/>
            </a:schemeClr>
          </a:solidFill>
        </p:spPr>
        <p:txBody>
          <a:bodyPr wrap="square" rtlCol="0">
            <a:spAutoFit/>
          </a:bodyPr>
          <a:lstStyle/>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7DBFF6F9-1157-4F15-A5F2-6D903BDEC7B4}"/>
              </a:ext>
            </a:extLst>
          </p:cNvPr>
          <p:cNvPicPr>
            <a:picLocks noChangeAspect="1"/>
          </p:cNvPicPr>
          <p:nvPr/>
        </p:nvPicPr>
        <p:blipFill>
          <a:blip r:embed="rId2"/>
          <a:stretch>
            <a:fillRect/>
          </a:stretch>
        </p:blipFill>
        <p:spPr>
          <a:xfrm>
            <a:off x="5889086" y="2378655"/>
            <a:ext cx="5634899" cy="2988827"/>
          </a:xfrm>
          <a:prstGeom prst="rect">
            <a:avLst/>
          </a:prstGeom>
        </p:spPr>
      </p:pic>
      <p:sp>
        <p:nvSpPr>
          <p:cNvPr id="12" name="TextBox 11">
            <a:extLst>
              <a:ext uri="{FF2B5EF4-FFF2-40B4-BE49-F238E27FC236}">
                <a16:creationId xmlns:a16="http://schemas.microsoft.com/office/drawing/2014/main" id="{47F26761-ED49-4114-8F42-7C40DEBB149D}"/>
              </a:ext>
            </a:extLst>
          </p:cNvPr>
          <p:cNvSpPr txBox="1"/>
          <p:nvPr/>
        </p:nvSpPr>
        <p:spPr>
          <a:xfrm>
            <a:off x="477346" y="1610910"/>
            <a:ext cx="4518053" cy="5262979"/>
          </a:xfrm>
          <a:prstGeom prst="rect">
            <a:avLst/>
          </a:prstGeom>
          <a:noFill/>
        </p:spPr>
        <p:txBody>
          <a:bodyPr wrap="square">
            <a:spAutoFit/>
          </a:bodyPr>
          <a:lstStyle/>
          <a:p>
            <a:r>
              <a:rPr lang="en-GB" sz="1400" b="1" dirty="0"/>
              <a:t>Step 1: Knowing that 1 litre is equal to 1000 millilitres, find out what a quarter of a litre is.</a:t>
            </a:r>
          </a:p>
          <a:p>
            <a:r>
              <a:rPr lang="en-GB" sz="1400" dirty="0"/>
              <a:t>¼ of a 1000 = 250. </a:t>
            </a:r>
          </a:p>
          <a:p>
            <a:r>
              <a:rPr lang="en-GB" sz="1400" dirty="0"/>
              <a:t>¼ of a litre (1000ml)  = 250ml</a:t>
            </a:r>
          </a:p>
          <a:p>
            <a:endParaRPr lang="en-GB" sz="1400" b="1" dirty="0">
              <a:cs typeface="Times New Roman" panose="02020603050405020304" pitchFamily="18" charset="0"/>
            </a:endParaRPr>
          </a:p>
          <a:p>
            <a:r>
              <a:rPr lang="en-GB" sz="1400" b="1" dirty="0">
                <a:cs typeface="Times New Roman" panose="02020603050405020304" pitchFamily="18" charset="0"/>
              </a:rPr>
              <a:t>Step 2: Convert the remaining measurements to be in the same unit of measure.</a:t>
            </a:r>
          </a:p>
          <a:p>
            <a:r>
              <a:rPr lang="en-GB" sz="1400" dirty="0">
                <a:cs typeface="Times New Roman" panose="02020603050405020304" pitchFamily="18" charset="0"/>
              </a:rPr>
              <a:t>I am going to convert all the measurements to ml.</a:t>
            </a:r>
          </a:p>
          <a:p>
            <a:r>
              <a:rPr lang="en-GB" sz="1400" dirty="0">
                <a:cs typeface="Times New Roman" panose="02020603050405020304" pitchFamily="18" charset="0"/>
              </a:rPr>
              <a:t>Bobby drunk 320ml, Kelly drunk 450ml, Helen drunk 250ml and Mary drunk 245ml.</a:t>
            </a:r>
          </a:p>
          <a:p>
            <a:r>
              <a:rPr lang="en-GB" sz="1400" dirty="0">
                <a:cs typeface="Times New Roman" panose="02020603050405020304" pitchFamily="18" charset="0"/>
              </a:rPr>
              <a:t>1.5 litres = 1500ml</a:t>
            </a:r>
          </a:p>
          <a:p>
            <a:endParaRPr lang="en-GB" sz="1400" b="1" dirty="0">
              <a:cs typeface="Times New Roman" panose="02020603050405020304" pitchFamily="18" charset="0"/>
            </a:endParaRPr>
          </a:p>
          <a:p>
            <a:r>
              <a:rPr lang="en-GB" sz="1400" b="1" dirty="0">
                <a:cs typeface="Times New Roman" panose="02020603050405020304" pitchFamily="18" charset="0"/>
              </a:rPr>
              <a:t>Step 3: Add together the amount of juice drunk by the four people.</a:t>
            </a:r>
          </a:p>
          <a:p>
            <a:r>
              <a:rPr lang="en-GB" sz="1400" dirty="0">
                <a:cs typeface="Times New Roman" panose="02020603050405020304" pitchFamily="18" charset="0"/>
              </a:rPr>
              <a:t>320ml + 450ml+ 250ml + 245ml = 1265ml</a:t>
            </a:r>
          </a:p>
          <a:p>
            <a:endParaRPr lang="en-GB" sz="1400" b="1" dirty="0">
              <a:cs typeface="Times New Roman" panose="02020603050405020304" pitchFamily="18" charset="0"/>
            </a:endParaRPr>
          </a:p>
          <a:p>
            <a:r>
              <a:rPr lang="en-GB" sz="1400" b="1" dirty="0">
                <a:cs typeface="Times New Roman" panose="02020603050405020304" pitchFamily="18" charset="0"/>
              </a:rPr>
              <a:t>Step 4: Subtract the total amount of juice drunk from 1.5 litres to find out how much juice is left in the jug.</a:t>
            </a:r>
            <a:endParaRPr lang="en-GB" sz="1400" dirty="0">
              <a:cs typeface="Times New Roman" panose="02020603050405020304" pitchFamily="18" charset="0"/>
            </a:endParaRPr>
          </a:p>
          <a:p>
            <a:r>
              <a:rPr lang="en-GB" sz="1400" dirty="0">
                <a:cs typeface="Times New Roman" panose="02020603050405020304" pitchFamily="18" charset="0"/>
              </a:rPr>
              <a:t>1500ml – 1265ml = 235ml</a:t>
            </a:r>
          </a:p>
          <a:p>
            <a:endParaRPr lang="en-GB" sz="1400" dirty="0">
              <a:cs typeface="Times New Roman" panose="02020603050405020304" pitchFamily="18" charset="0"/>
            </a:endParaRPr>
          </a:p>
          <a:p>
            <a:r>
              <a:rPr lang="en-GB" sz="1400" dirty="0">
                <a:cs typeface="Times New Roman" panose="02020603050405020304" pitchFamily="18" charset="0"/>
              </a:rPr>
              <a:t>There is 235ml of juice left in the jug.</a:t>
            </a:r>
          </a:p>
          <a:p>
            <a:endParaRPr lang="en-GB" sz="1400" b="1" dirty="0">
              <a:cs typeface="Times New Roman" panose="02020603050405020304" pitchFamily="18" charset="0"/>
            </a:endParaRPr>
          </a:p>
          <a:p>
            <a:endParaRPr lang="en-GB" sz="1400" b="1" dirty="0">
              <a:cs typeface="Times New Roman" panose="02020603050405020304" pitchFamily="18" charset="0"/>
            </a:endParaRPr>
          </a:p>
        </p:txBody>
      </p:sp>
    </p:spTree>
    <p:extLst>
      <p:ext uri="{BB962C8B-B14F-4D97-AF65-F5344CB8AC3E}">
        <p14:creationId xmlns:p14="http://schemas.microsoft.com/office/powerpoint/2010/main" val="3415331786"/>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TotalTime>
  <Words>1245</Words>
  <Application>Microsoft Office PowerPoint</Application>
  <PresentationFormat>Widescreen</PresentationFormat>
  <Paragraphs>185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Cambria Math</vt:lpstr>
      <vt:lpstr>Symbol</vt:lpstr>
      <vt:lpstr>3_HIAS PowerPoint template</vt:lpstr>
      <vt:lpstr>Year 6</vt:lpstr>
      <vt:lpstr> HIAS Blended Learning Resource</vt:lpstr>
      <vt:lpstr>PowerPoint Presentation</vt:lpstr>
      <vt:lpstr> </vt:lpstr>
      <vt:lpstr>Understand the problem</vt:lpstr>
      <vt:lpstr>Make a Plan</vt:lpstr>
      <vt:lpstr>Converting measure – Key facts</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Spencer, Kathryn</cp:lastModifiedBy>
  <cp:revision>11</cp:revision>
  <dcterms:created xsi:type="dcterms:W3CDTF">2021-01-05T11:02:27Z</dcterms:created>
  <dcterms:modified xsi:type="dcterms:W3CDTF">2021-02-03T12:51:10Z</dcterms:modified>
</cp:coreProperties>
</file>