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2" r:id="rId2"/>
    <p:sldId id="2643" r:id="rId3"/>
    <p:sldId id="2645" r:id="rId4"/>
    <p:sldId id="262" r:id="rId5"/>
    <p:sldId id="273" r:id="rId6"/>
    <p:sldId id="2637" r:id="rId7"/>
    <p:sldId id="2646" r:id="rId8"/>
    <p:sldId id="2638" r:id="rId9"/>
    <p:sldId id="2639" r:id="rId10"/>
    <p:sldId id="2644" r:id="rId11"/>
    <p:sldId id="2641" r:id="rId12"/>
    <p:sldId id="264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9363B-3C51-480F-A040-AFD7851410BD}" v="84" dt="2021-02-03T12:47:36.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8" autoAdjust="0"/>
    <p:restoredTop sz="94660"/>
  </p:normalViewPr>
  <p:slideViewPr>
    <p:cSldViewPr snapToGrid="0">
      <p:cViewPr varScale="1">
        <p:scale>
          <a:sx n="79" d="100"/>
          <a:sy n="79" d="100"/>
        </p:scale>
        <p:origin x="14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ncer, Kathryn" userId="507b2884-31fe-42e9-a7f3-1f123cbf5404" providerId="ADAL" clId="{E259363B-3C51-480F-A040-AFD7851410BD}"/>
    <pc:docChg chg="undo custSel addSld modSld sldOrd">
      <pc:chgData name="Spencer, Kathryn" userId="507b2884-31fe-42e9-a7f3-1f123cbf5404" providerId="ADAL" clId="{E259363B-3C51-480F-A040-AFD7851410BD}" dt="2021-02-03T12:50:54.214" v="2967" actId="1076"/>
      <pc:docMkLst>
        <pc:docMk/>
      </pc:docMkLst>
      <pc:sldChg chg="addSp modSp mod">
        <pc:chgData name="Spencer, Kathryn" userId="507b2884-31fe-42e9-a7f3-1f123cbf5404" providerId="ADAL" clId="{E259363B-3C51-480F-A040-AFD7851410BD}" dt="2021-02-03T12:50:30.109" v="2964" actId="20577"/>
        <pc:sldMkLst>
          <pc:docMk/>
          <pc:sldMk cId="4061990253" sldId="262"/>
        </pc:sldMkLst>
        <pc:spChg chg="mod">
          <ac:chgData name="Spencer, Kathryn" userId="507b2884-31fe-42e9-a7f3-1f123cbf5404" providerId="ADAL" clId="{E259363B-3C51-480F-A040-AFD7851410BD}" dt="2021-02-02T13:54:59.948" v="5" actId="20577"/>
          <ac:spMkLst>
            <pc:docMk/>
            <pc:sldMk cId="4061990253" sldId="262"/>
            <ac:spMk id="2" creationId="{7E4AB234-D801-4FC2-BB72-FAB9C8B21463}"/>
          </ac:spMkLst>
        </pc:spChg>
        <pc:spChg chg="mod">
          <ac:chgData name="Spencer, Kathryn" userId="507b2884-31fe-42e9-a7f3-1f123cbf5404" providerId="ADAL" clId="{E259363B-3C51-480F-A040-AFD7851410BD}" dt="2021-02-03T12:50:30.109" v="2964" actId="20577"/>
          <ac:spMkLst>
            <pc:docMk/>
            <pc:sldMk cId="4061990253" sldId="262"/>
            <ac:spMk id="5" creationId="{0BF96865-8128-471D-B202-42AFC1741DB7}"/>
          </ac:spMkLst>
        </pc:spChg>
        <pc:spChg chg="add mod">
          <ac:chgData name="Spencer, Kathryn" userId="507b2884-31fe-42e9-a7f3-1f123cbf5404" providerId="ADAL" clId="{E259363B-3C51-480F-A040-AFD7851410BD}" dt="2021-02-02T13:55:35.426" v="11" actId="207"/>
          <ac:spMkLst>
            <pc:docMk/>
            <pc:sldMk cId="4061990253" sldId="262"/>
            <ac:spMk id="7" creationId="{0F52B826-13F7-4474-B97C-F47B555C944C}"/>
          </ac:spMkLst>
        </pc:spChg>
        <pc:graphicFrameChg chg="add mod">
          <ac:chgData name="Spencer, Kathryn" userId="507b2884-31fe-42e9-a7f3-1f123cbf5404" providerId="ADAL" clId="{E259363B-3C51-480F-A040-AFD7851410BD}" dt="2021-02-02T14:10:03" v="302" actId="1076"/>
          <ac:graphicFrameMkLst>
            <pc:docMk/>
            <pc:sldMk cId="4061990253" sldId="262"/>
            <ac:graphicFrameMk id="4" creationId="{94F13B04-2E9C-4E98-84AA-22AA42ED8A1F}"/>
          </ac:graphicFrameMkLst>
        </pc:graphicFrameChg>
      </pc:sldChg>
      <pc:sldChg chg="addSp modSp mod">
        <pc:chgData name="Spencer, Kathryn" userId="507b2884-31fe-42e9-a7f3-1f123cbf5404" providerId="ADAL" clId="{E259363B-3C51-480F-A040-AFD7851410BD}" dt="2021-02-02T13:54:52.902" v="4" actId="207"/>
        <pc:sldMkLst>
          <pc:docMk/>
          <pc:sldMk cId="4284245350" sldId="272"/>
        </pc:sldMkLst>
        <pc:spChg chg="add mod">
          <ac:chgData name="Spencer, Kathryn" userId="507b2884-31fe-42e9-a7f3-1f123cbf5404" providerId="ADAL" clId="{E259363B-3C51-480F-A040-AFD7851410BD}" dt="2021-02-02T13:54:52.902" v="4" actId="207"/>
          <ac:spMkLst>
            <pc:docMk/>
            <pc:sldMk cId="4284245350" sldId="272"/>
            <ac:spMk id="5" creationId="{E5200D49-DF22-4FDA-921A-68D8617DD0F2}"/>
          </ac:spMkLst>
        </pc:spChg>
      </pc:sldChg>
      <pc:sldChg chg="addSp delSp modSp mod">
        <pc:chgData name="Spencer, Kathryn" userId="507b2884-31fe-42e9-a7f3-1f123cbf5404" providerId="ADAL" clId="{E259363B-3C51-480F-A040-AFD7851410BD}" dt="2021-02-03T12:50:54.214" v="2967" actId="1076"/>
        <pc:sldMkLst>
          <pc:docMk/>
          <pc:sldMk cId="564609733" sldId="273"/>
        </pc:sldMkLst>
        <pc:spChg chg="mod">
          <ac:chgData name="Spencer, Kathryn" userId="507b2884-31fe-42e9-a7f3-1f123cbf5404" providerId="ADAL" clId="{E259363B-3C51-480F-A040-AFD7851410BD}" dt="2021-02-02T14:36:28.372" v="873" actId="113"/>
          <ac:spMkLst>
            <pc:docMk/>
            <pc:sldMk cId="564609733" sldId="273"/>
            <ac:spMk id="10" creationId="{4354E2B1-015F-49CE-9770-4DDD36444C69}"/>
          </ac:spMkLst>
        </pc:spChg>
        <pc:picChg chg="add mod">
          <ac:chgData name="Spencer, Kathryn" userId="507b2884-31fe-42e9-a7f3-1f123cbf5404" providerId="ADAL" clId="{E259363B-3C51-480F-A040-AFD7851410BD}" dt="2021-02-03T12:50:54.214" v="2967" actId="1076"/>
          <ac:picMkLst>
            <pc:docMk/>
            <pc:sldMk cId="564609733" sldId="273"/>
            <ac:picMk id="4" creationId="{121E36A1-ECC3-40F4-9277-BF20DD38202E}"/>
          </ac:picMkLst>
        </pc:picChg>
        <pc:picChg chg="add del mod">
          <ac:chgData name="Spencer, Kathryn" userId="507b2884-31fe-42e9-a7f3-1f123cbf5404" providerId="ADAL" clId="{E259363B-3C51-480F-A040-AFD7851410BD}" dt="2021-02-03T12:49:30.386" v="2946" actId="478"/>
          <ac:picMkLst>
            <pc:docMk/>
            <pc:sldMk cId="564609733" sldId="273"/>
            <ac:picMk id="4" creationId="{FFC2CCB6-55C9-43E3-B6CD-176AB02E482E}"/>
          </ac:picMkLst>
        </pc:picChg>
      </pc:sldChg>
      <pc:sldChg chg="addSp modSp mod">
        <pc:chgData name="Spencer, Kathryn" userId="507b2884-31fe-42e9-a7f3-1f123cbf5404" providerId="ADAL" clId="{E259363B-3C51-480F-A040-AFD7851410BD}" dt="2021-02-02T16:02:14.426" v="2672" actId="20577"/>
        <pc:sldMkLst>
          <pc:docMk/>
          <pc:sldMk cId="2483527723" sldId="2637"/>
        </pc:sldMkLst>
        <pc:spChg chg="mod">
          <ac:chgData name="Spencer, Kathryn" userId="507b2884-31fe-42e9-a7f3-1f123cbf5404" providerId="ADAL" clId="{E259363B-3C51-480F-A040-AFD7851410BD}" dt="2021-02-02T14:40:17.162" v="1323" actId="1076"/>
          <ac:spMkLst>
            <pc:docMk/>
            <pc:sldMk cId="2483527723" sldId="2637"/>
            <ac:spMk id="2" creationId="{7E4AB234-D801-4FC2-BB72-FAB9C8B21463}"/>
          </ac:spMkLst>
        </pc:spChg>
        <pc:spChg chg="mod">
          <ac:chgData name="Spencer, Kathryn" userId="507b2884-31fe-42e9-a7f3-1f123cbf5404" providerId="ADAL" clId="{E259363B-3C51-480F-A040-AFD7851410BD}" dt="2021-02-02T16:02:14.426" v="2672" actId="20577"/>
          <ac:spMkLst>
            <pc:docMk/>
            <pc:sldMk cId="2483527723" sldId="2637"/>
            <ac:spMk id="3" creationId="{C108D53A-CBF5-4B0E-8282-15120F8F0D36}"/>
          </ac:spMkLst>
        </pc:spChg>
        <pc:picChg chg="add mod">
          <ac:chgData name="Spencer, Kathryn" userId="507b2884-31fe-42e9-a7f3-1f123cbf5404" providerId="ADAL" clId="{E259363B-3C51-480F-A040-AFD7851410BD}" dt="2021-02-02T14:11:39.862" v="310" actId="1076"/>
          <ac:picMkLst>
            <pc:docMk/>
            <pc:sldMk cId="2483527723" sldId="2637"/>
            <ac:picMk id="5" creationId="{B11AF077-8FE1-4CDC-86B8-3EC459D32AAA}"/>
          </ac:picMkLst>
        </pc:picChg>
      </pc:sldChg>
      <pc:sldChg chg="addSp delSp modSp mod">
        <pc:chgData name="Spencer, Kathryn" userId="507b2884-31fe-42e9-a7f3-1f123cbf5404" providerId="ADAL" clId="{E259363B-3C51-480F-A040-AFD7851410BD}" dt="2021-02-03T12:39:04.520" v="2686" actId="1076"/>
        <pc:sldMkLst>
          <pc:docMk/>
          <pc:sldMk cId="3387439793" sldId="2638"/>
        </pc:sldMkLst>
        <pc:spChg chg="del">
          <ac:chgData name="Spencer, Kathryn" userId="507b2884-31fe-42e9-a7f3-1f123cbf5404" providerId="ADAL" clId="{E259363B-3C51-480F-A040-AFD7851410BD}" dt="2021-02-02T14:11:49.831" v="311" actId="478"/>
          <ac:spMkLst>
            <pc:docMk/>
            <pc:sldMk cId="3387439793" sldId="2638"/>
            <ac:spMk id="2" creationId="{B4718B10-2DAF-4E11-9FD0-7BA96F20A1A1}"/>
          </ac:spMkLst>
        </pc:spChg>
        <pc:spChg chg="add mod">
          <ac:chgData name="Spencer, Kathryn" userId="507b2884-31fe-42e9-a7f3-1f123cbf5404" providerId="ADAL" clId="{E259363B-3C51-480F-A040-AFD7851410BD}" dt="2021-02-02T16:02:42.343" v="2683" actId="20577"/>
          <ac:spMkLst>
            <pc:docMk/>
            <pc:sldMk cId="3387439793" sldId="2638"/>
            <ac:spMk id="11" creationId="{0FFC6C0C-C7BC-4B8C-9DEC-0E249F2EE53B}"/>
          </ac:spMkLst>
        </pc:spChg>
        <pc:spChg chg="add mod">
          <ac:chgData name="Spencer, Kathryn" userId="507b2884-31fe-42e9-a7f3-1f123cbf5404" providerId="ADAL" clId="{E259363B-3C51-480F-A040-AFD7851410BD}" dt="2021-02-02T15:40:01.306" v="1493" actId="20577"/>
          <ac:spMkLst>
            <pc:docMk/>
            <pc:sldMk cId="3387439793" sldId="2638"/>
            <ac:spMk id="12" creationId="{DC4EAA59-6F38-4C9B-861A-0532DBF9E87B}"/>
          </ac:spMkLst>
        </pc:spChg>
        <pc:spChg chg="add mod">
          <ac:chgData name="Spencer, Kathryn" userId="507b2884-31fe-42e9-a7f3-1f123cbf5404" providerId="ADAL" clId="{E259363B-3C51-480F-A040-AFD7851410BD}" dt="2021-02-02T15:40:34.899" v="1562" actId="20577"/>
          <ac:spMkLst>
            <pc:docMk/>
            <pc:sldMk cId="3387439793" sldId="2638"/>
            <ac:spMk id="13" creationId="{F11ADCE4-FF1C-49D1-80F6-419FF44600DB}"/>
          </ac:spMkLst>
        </pc:spChg>
        <pc:spChg chg="add mod">
          <ac:chgData name="Spencer, Kathryn" userId="507b2884-31fe-42e9-a7f3-1f123cbf5404" providerId="ADAL" clId="{E259363B-3C51-480F-A040-AFD7851410BD}" dt="2021-02-02T15:41:33.742" v="1704" actId="14100"/>
          <ac:spMkLst>
            <pc:docMk/>
            <pc:sldMk cId="3387439793" sldId="2638"/>
            <ac:spMk id="14" creationId="{0B856DD9-4960-4655-9116-816520DB6734}"/>
          </ac:spMkLst>
        </pc:spChg>
        <pc:picChg chg="add mod">
          <ac:chgData name="Spencer, Kathryn" userId="507b2884-31fe-42e9-a7f3-1f123cbf5404" providerId="ADAL" clId="{E259363B-3C51-480F-A040-AFD7851410BD}" dt="2021-02-02T15:04:21.049" v="1359" actId="1076"/>
          <ac:picMkLst>
            <pc:docMk/>
            <pc:sldMk cId="3387439793" sldId="2638"/>
            <ac:picMk id="4" creationId="{B85C02F4-F987-40B9-95D0-219824692AD6}"/>
          </ac:picMkLst>
        </pc:picChg>
        <pc:picChg chg="add mod">
          <ac:chgData name="Spencer, Kathryn" userId="507b2884-31fe-42e9-a7f3-1f123cbf5404" providerId="ADAL" clId="{E259363B-3C51-480F-A040-AFD7851410BD}" dt="2021-02-02T15:04:18.770" v="1358" actId="1076"/>
          <ac:picMkLst>
            <pc:docMk/>
            <pc:sldMk cId="3387439793" sldId="2638"/>
            <ac:picMk id="6" creationId="{A5B113C9-FB20-4FA6-8DAF-CB4C798C3E26}"/>
          </ac:picMkLst>
        </pc:picChg>
        <pc:picChg chg="add mod">
          <ac:chgData name="Spencer, Kathryn" userId="507b2884-31fe-42e9-a7f3-1f123cbf5404" providerId="ADAL" clId="{E259363B-3C51-480F-A040-AFD7851410BD}" dt="2021-02-03T12:39:04.520" v="2686" actId="1076"/>
          <ac:picMkLst>
            <pc:docMk/>
            <pc:sldMk cId="3387439793" sldId="2638"/>
            <ac:picMk id="8" creationId="{5334F87D-38F6-4013-B935-82970AB7EB64}"/>
          </ac:picMkLst>
        </pc:picChg>
        <pc:picChg chg="add mod">
          <ac:chgData name="Spencer, Kathryn" userId="507b2884-31fe-42e9-a7f3-1f123cbf5404" providerId="ADAL" clId="{E259363B-3C51-480F-A040-AFD7851410BD}" dt="2021-02-02T15:28:32.242" v="1361" actId="1076"/>
          <ac:picMkLst>
            <pc:docMk/>
            <pc:sldMk cId="3387439793" sldId="2638"/>
            <ac:picMk id="10" creationId="{A1379879-DEFA-49EA-836D-7F66EEAB6E45}"/>
          </ac:picMkLst>
        </pc:picChg>
      </pc:sldChg>
      <pc:sldChg chg="addSp delSp modSp mod">
        <pc:chgData name="Spencer, Kathryn" userId="507b2884-31fe-42e9-a7f3-1f123cbf5404" providerId="ADAL" clId="{E259363B-3C51-480F-A040-AFD7851410BD}" dt="2021-02-02T15:49:05.534" v="2224" actId="20577"/>
        <pc:sldMkLst>
          <pc:docMk/>
          <pc:sldMk cId="3415331786" sldId="2639"/>
        </pc:sldMkLst>
        <pc:spChg chg="mod">
          <ac:chgData name="Spencer, Kathryn" userId="507b2884-31fe-42e9-a7f3-1f123cbf5404" providerId="ADAL" clId="{E259363B-3C51-480F-A040-AFD7851410BD}" dt="2021-02-02T15:43:17.231" v="1732" actId="20577"/>
          <ac:spMkLst>
            <pc:docMk/>
            <pc:sldMk cId="3415331786" sldId="2639"/>
            <ac:spMk id="7" creationId="{9C2C7A72-7C4A-4506-8DEE-575441380A26}"/>
          </ac:spMkLst>
        </pc:spChg>
        <pc:spChg chg="add del mod">
          <ac:chgData name="Spencer, Kathryn" userId="507b2884-31fe-42e9-a7f3-1f123cbf5404" providerId="ADAL" clId="{E259363B-3C51-480F-A040-AFD7851410BD}" dt="2021-02-02T15:41:54.547" v="1707" actId="478"/>
          <ac:spMkLst>
            <pc:docMk/>
            <pc:sldMk cId="3415331786" sldId="2639"/>
            <ac:spMk id="9" creationId="{F7F6E388-4993-49CB-8066-C3D3C9E603B8}"/>
          </ac:spMkLst>
        </pc:spChg>
        <pc:spChg chg="add del mod">
          <ac:chgData name="Spencer, Kathryn" userId="507b2884-31fe-42e9-a7f3-1f123cbf5404" providerId="ADAL" clId="{E259363B-3C51-480F-A040-AFD7851410BD}" dt="2021-02-02T15:42:28.728" v="1717" actId="478"/>
          <ac:spMkLst>
            <pc:docMk/>
            <pc:sldMk cId="3415331786" sldId="2639"/>
            <ac:spMk id="10" creationId="{EC85ACBD-82A8-4566-A985-47E108F9F7AD}"/>
          </ac:spMkLst>
        </pc:spChg>
        <pc:spChg chg="add mod">
          <ac:chgData name="Spencer, Kathryn" userId="507b2884-31fe-42e9-a7f3-1f123cbf5404" providerId="ADAL" clId="{E259363B-3C51-480F-A040-AFD7851410BD}" dt="2021-02-02T15:49:05.534" v="2224" actId="20577"/>
          <ac:spMkLst>
            <pc:docMk/>
            <pc:sldMk cId="3415331786" sldId="2639"/>
            <ac:spMk id="12" creationId="{47F26761-ED49-4114-8F42-7C40DEBB149D}"/>
          </ac:spMkLst>
        </pc:spChg>
        <pc:picChg chg="add mod">
          <ac:chgData name="Spencer, Kathryn" userId="507b2884-31fe-42e9-a7f3-1f123cbf5404" providerId="ADAL" clId="{E259363B-3C51-480F-A040-AFD7851410BD}" dt="2021-02-02T14:12:00.032" v="314" actId="1076"/>
          <ac:picMkLst>
            <pc:docMk/>
            <pc:sldMk cId="3415331786" sldId="2639"/>
            <ac:picMk id="4" creationId="{7DBFF6F9-1157-4F15-A5F2-6D903BDEC7B4}"/>
          </ac:picMkLst>
        </pc:picChg>
      </pc:sldChg>
      <pc:sldChg chg="addSp modSp mod">
        <pc:chgData name="Spencer, Kathryn" userId="507b2884-31fe-42e9-a7f3-1f123cbf5404" providerId="ADAL" clId="{E259363B-3C51-480F-A040-AFD7851410BD}" dt="2021-02-02T15:59:06.800" v="2633" actId="20577"/>
        <pc:sldMkLst>
          <pc:docMk/>
          <pc:sldMk cId="2384819719" sldId="2641"/>
        </pc:sldMkLst>
        <pc:spChg chg="mod">
          <ac:chgData name="Spencer, Kathryn" userId="507b2884-31fe-42e9-a7f3-1f123cbf5404" providerId="ADAL" clId="{E259363B-3C51-480F-A040-AFD7851410BD}" dt="2021-02-02T15:59:06.800" v="2633" actId="20577"/>
          <ac:spMkLst>
            <pc:docMk/>
            <pc:sldMk cId="2384819719" sldId="2641"/>
            <ac:spMk id="7" creationId="{82B95C2A-ABE7-40E7-8C98-4D1427C073AA}"/>
          </ac:spMkLst>
        </pc:spChg>
        <pc:picChg chg="add mod">
          <ac:chgData name="Spencer, Kathryn" userId="507b2884-31fe-42e9-a7f3-1f123cbf5404" providerId="ADAL" clId="{E259363B-3C51-480F-A040-AFD7851410BD}" dt="2021-02-02T14:12:15.383" v="318" actId="1076"/>
          <ac:picMkLst>
            <pc:docMk/>
            <pc:sldMk cId="2384819719" sldId="2641"/>
            <ac:picMk id="4" creationId="{DF6D3933-A3CD-4D40-BFE7-1B300B679798}"/>
          </ac:picMkLst>
        </pc:picChg>
      </pc:sldChg>
      <pc:sldChg chg="addSp modSp mod">
        <pc:chgData name="Spencer, Kathryn" userId="507b2884-31fe-42e9-a7f3-1f123cbf5404" providerId="ADAL" clId="{E259363B-3C51-480F-A040-AFD7851410BD}" dt="2021-02-03T12:38:40.393" v="2684" actId="1076"/>
        <pc:sldMkLst>
          <pc:docMk/>
          <pc:sldMk cId="3123064864" sldId="2642"/>
        </pc:sldMkLst>
        <pc:spChg chg="mod">
          <ac:chgData name="Spencer, Kathryn" userId="507b2884-31fe-42e9-a7f3-1f123cbf5404" providerId="ADAL" clId="{E259363B-3C51-480F-A040-AFD7851410BD}" dt="2021-02-02T16:01:31.524" v="2670" actId="20577"/>
          <ac:spMkLst>
            <pc:docMk/>
            <pc:sldMk cId="3123064864" sldId="2642"/>
            <ac:spMk id="6" creationId="{1678FD38-1421-43FD-A6FF-C882039887D2}"/>
          </ac:spMkLst>
        </pc:spChg>
        <pc:spChg chg="add mod">
          <ac:chgData name="Spencer, Kathryn" userId="507b2884-31fe-42e9-a7f3-1f123cbf5404" providerId="ADAL" clId="{E259363B-3C51-480F-A040-AFD7851410BD}" dt="2021-02-03T12:38:40.393" v="2684" actId="1076"/>
          <ac:spMkLst>
            <pc:docMk/>
            <pc:sldMk cId="3123064864" sldId="2642"/>
            <ac:spMk id="9" creationId="{5AAA73A9-EA23-4442-9973-A33DC024A7D1}"/>
          </ac:spMkLst>
        </pc:spChg>
        <pc:graphicFrameChg chg="add mod">
          <ac:chgData name="Spencer, Kathryn" userId="507b2884-31fe-42e9-a7f3-1f123cbf5404" providerId="ADAL" clId="{E259363B-3C51-480F-A040-AFD7851410BD}" dt="2021-02-02T16:01:27.705" v="2668" actId="14100"/>
          <ac:graphicFrameMkLst>
            <pc:docMk/>
            <pc:sldMk cId="3123064864" sldId="2642"/>
            <ac:graphicFrameMk id="10" creationId="{25442925-1E39-4443-B165-FF4B8F395F3B}"/>
          </ac:graphicFrameMkLst>
        </pc:graphicFrameChg>
      </pc:sldChg>
      <pc:sldChg chg="addSp delSp modSp mod">
        <pc:chgData name="Spencer, Kathryn" userId="507b2884-31fe-42e9-a7f3-1f123cbf5404" providerId="ADAL" clId="{E259363B-3C51-480F-A040-AFD7851410BD}" dt="2021-02-02T15:57:40.740" v="2527" actId="1076"/>
        <pc:sldMkLst>
          <pc:docMk/>
          <pc:sldMk cId="2895142760" sldId="2644"/>
        </pc:sldMkLst>
        <pc:spChg chg="del">
          <ac:chgData name="Spencer, Kathryn" userId="507b2884-31fe-42e9-a7f3-1f123cbf5404" providerId="ADAL" clId="{E259363B-3C51-480F-A040-AFD7851410BD}" dt="2021-02-02T14:12:06.399" v="315" actId="478"/>
          <ac:spMkLst>
            <pc:docMk/>
            <pc:sldMk cId="2895142760" sldId="2644"/>
            <ac:spMk id="4" creationId="{182FFEBF-284E-4F50-B4BC-CCACE4AA902E}"/>
          </ac:spMkLst>
        </pc:spChg>
        <pc:spChg chg="add mod">
          <ac:chgData name="Spencer, Kathryn" userId="507b2884-31fe-42e9-a7f3-1f123cbf5404" providerId="ADAL" clId="{E259363B-3C51-480F-A040-AFD7851410BD}" dt="2021-02-02T15:54:10.405" v="2303" actId="20577"/>
          <ac:spMkLst>
            <pc:docMk/>
            <pc:sldMk cId="2895142760" sldId="2644"/>
            <ac:spMk id="11" creationId="{837421C1-F7B7-4593-934D-C1B536440746}"/>
          </ac:spMkLst>
        </pc:spChg>
        <pc:spChg chg="add mod">
          <ac:chgData name="Spencer, Kathryn" userId="507b2884-31fe-42e9-a7f3-1f123cbf5404" providerId="ADAL" clId="{E259363B-3C51-480F-A040-AFD7851410BD}" dt="2021-02-02T15:56:19.501" v="2445" actId="20577"/>
          <ac:spMkLst>
            <pc:docMk/>
            <pc:sldMk cId="2895142760" sldId="2644"/>
            <ac:spMk id="12" creationId="{0DD8C631-ABE1-42D8-848A-0BB19D308585}"/>
          </ac:spMkLst>
        </pc:spChg>
        <pc:spChg chg="add mod">
          <ac:chgData name="Spencer, Kathryn" userId="507b2884-31fe-42e9-a7f3-1f123cbf5404" providerId="ADAL" clId="{E259363B-3C51-480F-A040-AFD7851410BD}" dt="2021-02-02T15:57:00.588" v="2461" actId="20577"/>
          <ac:spMkLst>
            <pc:docMk/>
            <pc:sldMk cId="2895142760" sldId="2644"/>
            <ac:spMk id="13" creationId="{82C74DFF-717E-4D11-928C-37F42AE7AC48}"/>
          </ac:spMkLst>
        </pc:spChg>
        <pc:spChg chg="add mod">
          <ac:chgData name="Spencer, Kathryn" userId="507b2884-31fe-42e9-a7f3-1f123cbf5404" providerId="ADAL" clId="{E259363B-3C51-480F-A040-AFD7851410BD}" dt="2021-02-02T15:57:27.867" v="2526" actId="20577"/>
          <ac:spMkLst>
            <pc:docMk/>
            <pc:sldMk cId="2895142760" sldId="2644"/>
            <ac:spMk id="14" creationId="{CEC50AC1-DA10-402F-B17F-670F30651A84}"/>
          </ac:spMkLst>
        </pc:spChg>
        <pc:picChg chg="add mod">
          <ac:chgData name="Spencer, Kathryn" userId="507b2884-31fe-42e9-a7f3-1f123cbf5404" providerId="ADAL" clId="{E259363B-3C51-480F-A040-AFD7851410BD}" dt="2021-02-02T15:53:37.514" v="2243" actId="14100"/>
          <ac:picMkLst>
            <pc:docMk/>
            <pc:sldMk cId="2895142760" sldId="2644"/>
            <ac:picMk id="3" creationId="{375D7076-8B3C-4D84-AD3E-D2CDF282921E}"/>
          </ac:picMkLst>
        </pc:picChg>
        <pc:picChg chg="add mod">
          <ac:chgData name="Spencer, Kathryn" userId="507b2884-31fe-42e9-a7f3-1f123cbf5404" providerId="ADAL" clId="{E259363B-3C51-480F-A040-AFD7851410BD}" dt="2021-02-02T15:53:24.529" v="2240" actId="1076"/>
          <ac:picMkLst>
            <pc:docMk/>
            <pc:sldMk cId="2895142760" sldId="2644"/>
            <ac:picMk id="6" creationId="{1944B88A-277D-4C59-AB04-93812E654262}"/>
          </ac:picMkLst>
        </pc:picChg>
        <pc:picChg chg="add mod">
          <ac:chgData name="Spencer, Kathryn" userId="507b2884-31fe-42e9-a7f3-1f123cbf5404" providerId="ADAL" clId="{E259363B-3C51-480F-A040-AFD7851410BD}" dt="2021-02-02T15:54:51.643" v="2356" actId="1076"/>
          <ac:picMkLst>
            <pc:docMk/>
            <pc:sldMk cId="2895142760" sldId="2644"/>
            <ac:picMk id="8" creationId="{A75B34AB-25F0-4E56-8EE4-F37FB08CF943}"/>
          </ac:picMkLst>
        </pc:picChg>
        <pc:picChg chg="add mod">
          <ac:chgData name="Spencer, Kathryn" userId="507b2884-31fe-42e9-a7f3-1f123cbf5404" providerId="ADAL" clId="{E259363B-3C51-480F-A040-AFD7851410BD}" dt="2021-02-02T15:57:40.740" v="2527" actId="1076"/>
          <ac:picMkLst>
            <pc:docMk/>
            <pc:sldMk cId="2895142760" sldId="2644"/>
            <ac:picMk id="10" creationId="{52064636-BB4D-4B31-99BF-4D1E9B003F58}"/>
          </ac:picMkLst>
        </pc:picChg>
      </pc:sldChg>
      <pc:sldChg chg="addSp delSp modSp new mod ord">
        <pc:chgData name="Spencer, Kathryn" userId="507b2884-31fe-42e9-a7f3-1f123cbf5404" providerId="ADAL" clId="{E259363B-3C51-480F-A040-AFD7851410BD}" dt="2021-02-03T12:47:49.881" v="2917" actId="1076"/>
        <pc:sldMkLst>
          <pc:docMk/>
          <pc:sldMk cId="3753842964" sldId="2646"/>
        </pc:sldMkLst>
        <pc:spChg chg="mod">
          <ac:chgData name="Spencer, Kathryn" userId="507b2884-31fe-42e9-a7f3-1f123cbf5404" providerId="ADAL" clId="{E259363B-3C51-480F-A040-AFD7851410BD}" dt="2021-02-03T12:41:14.430" v="2737" actId="20577"/>
          <ac:spMkLst>
            <pc:docMk/>
            <pc:sldMk cId="3753842964" sldId="2646"/>
            <ac:spMk id="2" creationId="{F0470E31-43EC-4660-B245-649F4E3F89E3}"/>
          </ac:spMkLst>
        </pc:spChg>
        <pc:spChg chg="del mod">
          <ac:chgData name="Spencer, Kathryn" userId="507b2884-31fe-42e9-a7f3-1f123cbf5404" providerId="ADAL" clId="{E259363B-3C51-480F-A040-AFD7851410BD}" dt="2021-02-03T12:40:53.225" v="2730" actId="478"/>
          <ac:spMkLst>
            <pc:docMk/>
            <pc:sldMk cId="3753842964" sldId="2646"/>
            <ac:spMk id="3" creationId="{113FD91B-7364-4A42-AFEE-0202D440DB3A}"/>
          </ac:spMkLst>
        </pc:spChg>
        <pc:spChg chg="add mod">
          <ac:chgData name="Spencer, Kathryn" userId="507b2884-31fe-42e9-a7f3-1f123cbf5404" providerId="ADAL" clId="{E259363B-3C51-480F-A040-AFD7851410BD}" dt="2021-02-03T12:45:38.984" v="2871" actId="14100"/>
          <ac:spMkLst>
            <pc:docMk/>
            <pc:sldMk cId="3753842964" sldId="2646"/>
            <ac:spMk id="4" creationId="{60DCFE62-4AF5-4CAF-AE14-20EEA3D1E5F7}"/>
          </ac:spMkLst>
        </pc:spChg>
        <pc:spChg chg="add mod">
          <ac:chgData name="Spencer, Kathryn" userId="507b2884-31fe-42e9-a7f3-1f123cbf5404" providerId="ADAL" clId="{E259363B-3C51-480F-A040-AFD7851410BD}" dt="2021-02-03T12:45:25.691" v="2869" actId="20577"/>
          <ac:spMkLst>
            <pc:docMk/>
            <pc:sldMk cId="3753842964" sldId="2646"/>
            <ac:spMk id="5" creationId="{1DF2F6CC-3DC3-4825-B408-269A28B10E89}"/>
          </ac:spMkLst>
        </pc:spChg>
        <pc:spChg chg="add mod">
          <ac:chgData name="Spencer, Kathryn" userId="507b2884-31fe-42e9-a7f3-1f123cbf5404" providerId="ADAL" clId="{E259363B-3C51-480F-A040-AFD7851410BD}" dt="2021-02-03T12:46:46.337" v="2896" actId="20577"/>
          <ac:spMkLst>
            <pc:docMk/>
            <pc:sldMk cId="3753842964" sldId="2646"/>
            <ac:spMk id="6" creationId="{75326809-D0AC-4DAB-9A57-103F92098FE1}"/>
          </ac:spMkLst>
        </pc:spChg>
        <pc:spChg chg="add mod">
          <ac:chgData name="Spencer, Kathryn" userId="507b2884-31fe-42e9-a7f3-1f123cbf5404" providerId="ADAL" clId="{E259363B-3C51-480F-A040-AFD7851410BD}" dt="2021-02-03T12:47:49.881" v="2917" actId="1076"/>
          <ac:spMkLst>
            <pc:docMk/>
            <pc:sldMk cId="3753842964" sldId="2646"/>
            <ac:spMk id="7" creationId="{9F50F06C-E8EB-4544-9979-16C512FC5E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0AFF3-C104-4FF2-9246-46F3E7242363}" type="datetimeFigureOut">
              <a:rPr lang="en-GB" smtClean="0"/>
              <a:t>03/02/2021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29179-DAC7-4087-8034-1DBDA8E953E7}" type="slidenum">
              <a:rPr lang="en-GB" smtClean="0"/>
              <a:t>‹#›</a:t>
            </a:fld>
            <a:endParaRPr lang="en-GB"/>
          </a:p>
        </p:txBody>
      </p:sp>
    </p:spTree>
    <p:extLst>
      <p:ext uri="{BB962C8B-B14F-4D97-AF65-F5344CB8AC3E}">
        <p14:creationId xmlns:p14="http://schemas.microsoft.com/office/powerpoint/2010/main" val="20175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32829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648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00996"/>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1700809"/>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067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8856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77440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774405"/>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317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54707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56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1484785"/>
            <a:ext cx="6815667" cy="446449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84785"/>
            <a:ext cx="4011084" cy="446260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290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5003" y="4800600"/>
            <a:ext cx="7315200" cy="566738"/>
          </a:xfrm>
        </p:spPr>
        <p:txBody>
          <a:bodyPr anchor="b"/>
          <a:lstStyle>
            <a:lvl1pPr algn="l">
              <a:defRPr sz="2000" b="1" baseline="0">
                <a:latin typeface="Arial" panose="020B060402020202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605003" y="612775"/>
            <a:ext cx="7315200" cy="41148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5003" y="5367338"/>
            <a:ext cx="73152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574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1" y="274638"/>
            <a:ext cx="81745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0"/>
            <a:ext cx="109728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2"/>
          <p:cNvPicPr>
            <a:picLocks noChangeAspect="1" noChangeArrowheads="1"/>
          </p:cNvPicPr>
          <p:nvPr/>
        </p:nvPicPr>
        <p:blipFill>
          <a:blip r:embed="rId11">
            <a:extLst>
              <a:ext uri="{28A0092B-C50C-407E-A947-70E740481C1C}">
                <a14:useLocalDpi xmlns:a14="http://schemas.microsoft.com/office/drawing/2010/main" val="0"/>
              </a:ext>
            </a:extLst>
          </a:blip>
          <a:srcRect r="81207" b="43192"/>
          <a:stretch>
            <a:fillRect/>
          </a:stretch>
        </p:blipFill>
        <p:spPr bwMode="auto">
          <a:xfrm>
            <a:off x="9914468" y="4652964"/>
            <a:ext cx="2518833"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5967" y="260350"/>
            <a:ext cx="2641600" cy="76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413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mailto:Jo.Lees@hants.gov.uk" TargetMode="External"/><Relationship Id="rId2" Type="http://schemas.openxmlformats.org/officeDocument/2006/relationships/hyperlink" Target="mailto:Jacqui.clifft@hants.gov.uk"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hyperlink" Target="mailto:hias.enquiries@hants.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5" t="1016" r="535"/>
          <a:stretch/>
        </p:blipFill>
        <p:spPr bwMode="auto">
          <a:xfrm>
            <a:off x="472664" y="171903"/>
            <a:ext cx="10163596" cy="651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847528" y="1628801"/>
            <a:ext cx="7772400" cy="1470025"/>
          </a:xfrm>
        </p:spPr>
        <p:txBody>
          <a:bodyPr>
            <a:normAutofit/>
          </a:bodyPr>
          <a:lstStyle/>
          <a:p>
            <a:pPr algn="l"/>
            <a:r>
              <a:rPr lang="en-GB" b="1" dirty="0"/>
              <a:t>Year 6</a:t>
            </a:r>
          </a:p>
        </p:txBody>
      </p:sp>
      <p:sp>
        <p:nvSpPr>
          <p:cNvPr id="3" name="Subtitle 2"/>
          <p:cNvSpPr>
            <a:spLocks noGrp="1"/>
          </p:cNvSpPr>
          <p:nvPr>
            <p:ph type="subTitle" idx="1"/>
          </p:nvPr>
        </p:nvSpPr>
        <p:spPr>
          <a:xfrm>
            <a:off x="1847528" y="3068960"/>
            <a:ext cx="7776864" cy="622920"/>
          </a:xfrm>
        </p:spPr>
        <p:txBody>
          <a:bodyPr>
            <a:normAutofit/>
          </a:bodyPr>
          <a:lstStyle/>
          <a:p>
            <a:pPr algn="l"/>
            <a:r>
              <a:rPr lang="en-GB" sz="2400" dirty="0">
                <a:solidFill>
                  <a:schemeClr val="tx1"/>
                </a:solidFill>
              </a:rPr>
              <a:t>Measurement</a:t>
            </a:r>
          </a:p>
        </p:txBody>
      </p:sp>
      <p:sp>
        <p:nvSpPr>
          <p:cNvPr id="4" name="Subtitle 2"/>
          <p:cNvSpPr txBox="1">
            <a:spLocks/>
          </p:cNvSpPr>
          <p:nvPr/>
        </p:nvSpPr>
        <p:spPr>
          <a:xfrm>
            <a:off x="1883718" y="4797152"/>
            <a:ext cx="7776864" cy="11269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a:solidFill>
                  <a:schemeClr val="tx1"/>
                </a:solidFill>
                <a:latin typeface="Arial" panose="020B0604020202020204" pitchFamily="34" charset="0"/>
                <a:cs typeface="Arial" panose="020B0604020202020204" pitchFamily="34" charset="0"/>
              </a:rPr>
              <a:t>HIAS maths  Team</a:t>
            </a:r>
          </a:p>
          <a:p>
            <a:pPr algn="l"/>
            <a:r>
              <a:rPr lang="en-GB" sz="1200" dirty="0">
                <a:solidFill>
                  <a:schemeClr val="tx1"/>
                </a:solidFill>
                <a:latin typeface="Arial" panose="020B0604020202020204" pitchFamily="34" charset="0"/>
                <a:cs typeface="Arial" panose="020B0604020202020204" pitchFamily="34" charset="0"/>
              </a:rPr>
              <a:t>Spring 2021</a:t>
            </a:r>
          </a:p>
          <a:p>
            <a:pPr algn="l"/>
            <a:r>
              <a:rPr lang="en-GB" sz="1200" dirty="0">
                <a:solidFill>
                  <a:schemeClr val="tx1"/>
                </a:solidFill>
                <a:latin typeface="Arial" panose="020B0604020202020204" pitchFamily="34" charset="0"/>
                <a:cs typeface="Arial" panose="020B0604020202020204" pitchFamily="34" charset="0"/>
              </a:rPr>
              <a:t>Final version</a:t>
            </a:r>
          </a:p>
          <a:p>
            <a:pPr algn="l"/>
            <a:endParaRPr lang="en-GB" sz="1400" dirty="0">
              <a:solidFill>
                <a:schemeClr val="tx1"/>
              </a:solidFill>
              <a:latin typeface="Arial" panose="020B0604020202020204" pitchFamily="34" charset="0"/>
              <a:cs typeface="Arial" panose="020B0604020202020204" pitchFamily="34" charset="0"/>
            </a:endParaRPr>
          </a:p>
          <a:p>
            <a:pPr algn="l"/>
            <a:r>
              <a:rPr lang="en-GB" sz="1200" dirty="0">
                <a:solidFill>
                  <a:schemeClr val="tx1"/>
                </a:solidFill>
                <a:latin typeface="Arial" panose="020B0604020202020204" pitchFamily="34" charset="0"/>
                <a:cs typeface="Arial" panose="020B0604020202020204" pitchFamily="34" charset="0"/>
              </a:rPr>
              <a:t>© Hampshire County Council</a:t>
            </a:r>
          </a:p>
          <a:p>
            <a:pPr algn="l"/>
            <a:endParaRPr lang="en-GB" sz="1400" dirty="0">
              <a:solidFill>
                <a:schemeClr val="tx1"/>
              </a:solidFill>
              <a:latin typeface="Arial" panose="020B0604020202020204" pitchFamily="34" charset="0"/>
              <a:cs typeface="Arial"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789537" y="323225"/>
            <a:ext cx="2139950" cy="835025"/>
          </a:xfrm>
          <a:prstGeom prst="rect">
            <a:avLst/>
          </a:prstGeom>
          <a:noFill/>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355841" y="6052700"/>
            <a:ext cx="1951355" cy="504825"/>
          </a:xfrm>
          <a:prstGeom prst="rect">
            <a:avLst/>
          </a:prstGeom>
          <a:noFill/>
          <a:ln>
            <a:noFill/>
          </a:ln>
        </p:spPr>
      </p:pic>
      <p:sp>
        <p:nvSpPr>
          <p:cNvPr id="9" name="Text Box 2">
            <a:extLst>
              <a:ext uri="{FF2B5EF4-FFF2-40B4-BE49-F238E27FC236}">
                <a16:creationId xmlns:a16="http://schemas.microsoft.com/office/drawing/2014/main" id="{F7241127-A1E3-4953-ACD2-C403C58C0D98}"/>
              </a:ext>
            </a:extLst>
          </p:cNvPr>
          <p:cNvSpPr txBox="1">
            <a:spLocks noChangeArrowheads="1"/>
          </p:cNvSpPr>
          <p:nvPr/>
        </p:nvSpPr>
        <p:spPr bwMode="auto">
          <a:xfrm>
            <a:off x="1621105" y="982672"/>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5" name="TextBox 4">
            <a:extLst>
              <a:ext uri="{FF2B5EF4-FFF2-40B4-BE49-F238E27FC236}">
                <a16:creationId xmlns:a16="http://schemas.microsoft.com/office/drawing/2014/main" id="{E5200D49-DF22-4FDA-921A-68D8617DD0F2}"/>
              </a:ext>
            </a:extLst>
          </p:cNvPr>
          <p:cNvSpPr txBox="1"/>
          <p:nvPr/>
        </p:nvSpPr>
        <p:spPr>
          <a:xfrm>
            <a:off x="1883718" y="3592864"/>
            <a:ext cx="7640608" cy="1200329"/>
          </a:xfrm>
          <a:prstGeom prst="rect">
            <a:avLst/>
          </a:prstGeom>
          <a:noFill/>
        </p:spPr>
        <p:txBody>
          <a:bodyPr wrap="square" rtlCol="0">
            <a:spAutoFit/>
          </a:bodyPr>
          <a:lstStyle/>
          <a:p>
            <a:r>
              <a:rPr lang="en-GB" sz="1800" dirty="0">
                <a:solidFill>
                  <a:schemeClr val="bg1">
                    <a:lumMod val="50000"/>
                  </a:schemeClr>
                </a:solidFill>
                <a:effectLst/>
                <a:latin typeface="Arial" panose="020B0604020202020204" pitchFamily="34" charset="0"/>
                <a:ea typeface="Calibri" panose="020F0502020204030204" pitchFamily="34" charset="0"/>
                <a:cs typeface="Times New Roman" panose="02020603050405020304" pitchFamily="18" charset="0"/>
              </a:rPr>
              <a:t>Solve problems involving the calculation and conversion of units of measure, using decimal notation up to three decimal places where appropriate in the context of capacity, length and volume.</a:t>
            </a:r>
            <a:endPar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28424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5D7076-8B3C-4D84-AD3E-D2CDF282921E}"/>
              </a:ext>
            </a:extLst>
          </p:cNvPr>
          <p:cNvPicPr>
            <a:picLocks noChangeAspect="1"/>
          </p:cNvPicPr>
          <p:nvPr/>
        </p:nvPicPr>
        <p:blipFill>
          <a:blip r:embed="rId2"/>
          <a:stretch>
            <a:fillRect/>
          </a:stretch>
        </p:blipFill>
        <p:spPr>
          <a:xfrm>
            <a:off x="105197" y="187554"/>
            <a:ext cx="8796042" cy="1274193"/>
          </a:xfrm>
          <a:prstGeom prst="rect">
            <a:avLst/>
          </a:prstGeom>
        </p:spPr>
      </p:pic>
      <p:pic>
        <p:nvPicPr>
          <p:cNvPr id="6" name="Picture 5">
            <a:extLst>
              <a:ext uri="{FF2B5EF4-FFF2-40B4-BE49-F238E27FC236}">
                <a16:creationId xmlns:a16="http://schemas.microsoft.com/office/drawing/2014/main" id="{1944B88A-277D-4C59-AB04-93812E654262}"/>
              </a:ext>
            </a:extLst>
          </p:cNvPr>
          <p:cNvPicPr>
            <a:picLocks noChangeAspect="1"/>
          </p:cNvPicPr>
          <p:nvPr/>
        </p:nvPicPr>
        <p:blipFill>
          <a:blip r:embed="rId3"/>
          <a:stretch>
            <a:fillRect/>
          </a:stretch>
        </p:blipFill>
        <p:spPr>
          <a:xfrm>
            <a:off x="4468381" y="1461747"/>
            <a:ext cx="7448490" cy="1325800"/>
          </a:xfrm>
          <a:prstGeom prst="rect">
            <a:avLst/>
          </a:prstGeom>
        </p:spPr>
      </p:pic>
      <p:pic>
        <p:nvPicPr>
          <p:cNvPr id="8" name="Picture 7">
            <a:extLst>
              <a:ext uri="{FF2B5EF4-FFF2-40B4-BE49-F238E27FC236}">
                <a16:creationId xmlns:a16="http://schemas.microsoft.com/office/drawing/2014/main" id="{A75B34AB-25F0-4E56-8EE4-F37FB08CF943}"/>
              </a:ext>
            </a:extLst>
          </p:cNvPr>
          <p:cNvPicPr>
            <a:picLocks noChangeAspect="1"/>
          </p:cNvPicPr>
          <p:nvPr/>
        </p:nvPicPr>
        <p:blipFill>
          <a:blip r:embed="rId4"/>
          <a:stretch>
            <a:fillRect/>
          </a:stretch>
        </p:blipFill>
        <p:spPr>
          <a:xfrm>
            <a:off x="194209" y="2784147"/>
            <a:ext cx="7767741" cy="1398304"/>
          </a:xfrm>
          <a:prstGeom prst="rect">
            <a:avLst/>
          </a:prstGeom>
        </p:spPr>
      </p:pic>
      <p:pic>
        <p:nvPicPr>
          <p:cNvPr id="10" name="Picture 9">
            <a:extLst>
              <a:ext uri="{FF2B5EF4-FFF2-40B4-BE49-F238E27FC236}">
                <a16:creationId xmlns:a16="http://schemas.microsoft.com/office/drawing/2014/main" id="{52064636-BB4D-4B31-99BF-4D1E9B003F58}"/>
              </a:ext>
            </a:extLst>
          </p:cNvPr>
          <p:cNvPicPr>
            <a:picLocks noChangeAspect="1"/>
          </p:cNvPicPr>
          <p:nvPr/>
        </p:nvPicPr>
        <p:blipFill>
          <a:blip r:embed="rId5"/>
          <a:stretch>
            <a:fillRect/>
          </a:stretch>
        </p:blipFill>
        <p:spPr>
          <a:xfrm>
            <a:off x="2710833" y="4236751"/>
            <a:ext cx="4365914" cy="2604512"/>
          </a:xfrm>
          <a:prstGeom prst="rect">
            <a:avLst/>
          </a:prstGeom>
        </p:spPr>
      </p:pic>
      <p:sp>
        <p:nvSpPr>
          <p:cNvPr id="11" name="Rectangle 10">
            <a:extLst>
              <a:ext uri="{FF2B5EF4-FFF2-40B4-BE49-F238E27FC236}">
                <a16:creationId xmlns:a16="http://schemas.microsoft.com/office/drawing/2014/main" id="{837421C1-F7B7-4593-934D-C1B536440746}"/>
              </a:ext>
            </a:extLst>
          </p:cNvPr>
          <p:cNvSpPr/>
          <p:nvPr/>
        </p:nvSpPr>
        <p:spPr>
          <a:xfrm>
            <a:off x="8982159" y="250853"/>
            <a:ext cx="3050698" cy="9386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Step 1:</a:t>
            </a:r>
          </a:p>
          <a:p>
            <a:pPr algn="ctr"/>
            <a:r>
              <a:rPr lang="en-GB" b="1" i="1" dirty="0">
                <a:solidFill>
                  <a:schemeClr val="tx1"/>
                </a:solidFill>
              </a:rPr>
              <a:t> ¼ of a litre = 250ml </a:t>
            </a:r>
          </a:p>
        </p:txBody>
      </p:sp>
      <p:sp>
        <p:nvSpPr>
          <p:cNvPr id="12" name="Rectangle 11">
            <a:extLst>
              <a:ext uri="{FF2B5EF4-FFF2-40B4-BE49-F238E27FC236}">
                <a16:creationId xmlns:a16="http://schemas.microsoft.com/office/drawing/2014/main" id="{0DD8C631-ABE1-42D8-848A-0BB19D308585}"/>
              </a:ext>
            </a:extLst>
          </p:cNvPr>
          <p:cNvSpPr/>
          <p:nvPr/>
        </p:nvSpPr>
        <p:spPr>
          <a:xfrm>
            <a:off x="380323" y="1461746"/>
            <a:ext cx="3851811" cy="12681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Step 2: Convert the measurements into the same unit of measure. </a:t>
            </a:r>
          </a:p>
          <a:p>
            <a:pPr algn="ctr"/>
            <a:r>
              <a:rPr lang="en-GB" b="1" i="1" dirty="0">
                <a:solidFill>
                  <a:schemeClr val="tx1"/>
                </a:solidFill>
              </a:rPr>
              <a:t>1000 millilitres = 1 litre</a:t>
            </a:r>
          </a:p>
        </p:txBody>
      </p:sp>
      <p:sp>
        <p:nvSpPr>
          <p:cNvPr id="13" name="Rectangle 12">
            <a:extLst>
              <a:ext uri="{FF2B5EF4-FFF2-40B4-BE49-F238E27FC236}">
                <a16:creationId xmlns:a16="http://schemas.microsoft.com/office/drawing/2014/main" id="{82C74DFF-717E-4D11-928C-37F42AE7AC48}"/>
              </a:ext>
            </a:extLst>
          </p:cNvPr>
          <p:cNvSpPr/>
          <p:nvPr/>
        </p:nvSpPr>
        <p:spPr>
          <a:xfrm>
            <a:off x="8341540" y="2966901"/>
            <a:ext cx="3592864" cy="8901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Step 3: 320ml + 450ml + 250ml + 245ml = 1265ml</a:t>
            </a:r>
          </a:p>
        </p:txBody>
      </p:sp>
      <p:sp>
        <p:nvSpPr>
          <p:cNvPr id="14" name="Rectangle 13">
            <a:extLst>
              <a:ext uri="{FF2B5EF4-FFF2-40B4-BE49-F238E27FC236}">
                <a16:creationId xmlns:a16="http://schemas.microsoft.com/office/drawing/2014/main" id="{CEC50AC1-DA10-402F-B17F-670F30651A84}"/>
              </a:ext>
            </a:extLst>
          </p:cNvPr>
          <p:cNvSpPr/>
          <p:nvPr/>
        </p:nvSpPr>
        <p:spPr>
          <a:xfrm>
            <a:off x="8070458" y="4450618"/>
            <a:ext cx="3846414" cy="192590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Step 4: 1500ml – 1265ml = 235ml</a:t>
            </a:r>
          </a:p>
          <a:p>
            <a:pPr algn="ctr"/>
            <a:r>
              <a:rPr lang="en-GB" b="1" i="1" dirty="0">
                <a:solidFill>
                  <a:schemeClr val="tx1"/>
                </a:solidFill>
              </a:rPr>
              <a:t>There is 235ml of juice left in the jug </a:t>
            </a:r>
          </a:p>
        </p:txBody>
      </p:sp>
    </p:spTree>
    <p:extLst>
      <p:ext uri="{BB962C8B-B14F-4D97-AF65-F5344CB8AC3E}">
        <p14:creationId xmlns:p14="http://schemas.microsoft.com/office/powerpoint/2010/main" val="289514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Autofit/>
          </a:bodyPr>
          <a:lstStyle/>
          <a:p>
            <a:pPr algn="l"/>
            <a:r>
              <a:rPr lang="en-GB" sz="2000" b="1" dirty="0"/>
              <a:t>Review your solution: does it seem reasonable?</a:t>
            </a:r>
            <a:br>
              <a:rPr lang="en-GB" sz="2000" b="1" dirty="0"/>
            </a:br>
            <a:r>
              <a:rPr lang="en-GB" sz="2000" b="1" dirty="0"/>
              <a:t>Which steps/ parts did you find easy and which harder?</a:t>
            </a:r>
          </a:p>
        </p:txBody>
      </p:sp>
      <p:sp>
        <p:nvSpPr>
          <p:cNvPr id="7" name="TextBox 6">
            <a:extLst>
              <a:ext uri="{FF2B5EF4-FFF2-40B4-BE49-F238E27FC236}">
                <a16:creationId xmlns:a16="http://schemas.microsoft.com/office/drawing/2014/main" id="{82B95C2A-ABE7-40E7-8C98-4D1427C073AA}"/>
              </a:ext>
            </a:extLst>
          </p:cNvPr>
          <p:cNvSpPr txBox="1"/>
          <p:nvPr/>
        </p:nvSpPr>
        <p:spPr>
          <a:xfrm>
            <a:off x="535422" y="1765879"/>
            <a:ext cx="4518053" cy="4124206"/>
          </a:xfrm>
          <a:prstGeom prst="rect">
            <a:avLst/>
          </a:prstGeom>
          <a:solidFill>
            <a:schemeClr val="accent5">
              <a:lumMod val="20000"/>
              <a:lumOff val="80000"/>
            </a:schemeClr>
          </a:solidFill>
        </p:spPr>
        <p:txBody>
          <a:bodyPr wrap="square" rtlCol="0">
            <a:spAutoFit/>
          </a:bodyPr>
          <a:lstStyle/>
          <a:p>
            <a:r>
              <a:rPr lang="en-GB" b="1" dirty="0">
                <a:cs typeface="Times New Roman" panose="02020603050405020304" pitchFamily="18" charset="0"/>
              </a:rPr>
              <a:t>How could you check?</a:t>
            </a:r>
          </a:p>
          <a:p>
            <a:endParaRPr lang="en-GB" b="1" dirty="0">
              <a:cs typeface="Times New Roman" panose="02020603050405020304" pitchFamily="18" charset="0"/>
            </a:endParaRPr>
          </a:p>
          <a:p>
            <a:pPr marL="342900" indent="-342900">
              <a:buAutoNum type="arabicPeriod"/>
            </a:pPr>
            <a:r>
              <a:rPr lang="en-GB" b="1" dirty="0">
                <a:cs typeface="Times New Roman" panose="02020603050405020304" pitchFamily="18" charset="0"/>
              </a:rPr>
              <a:t>Go through the steps you took  and check for errors</a:t>
            </a:r>
          </a:p>
          <a:p>
            <a:r>
              <a:rPr lang="en-GB" sz="1600" dirty="0">
                <a:cs typeface="Times New Roman" panose="02020603050405020304" pitchFamily="18" charset="0"/>
              </a:rPr>
              <a:t>Remember the question is about how much juice is left in the jug. Is your answer reasonable? Is your answer in millilitres?	</a:t>
            </a:r>
          </a:p>
          <a:p>
            <a:endParaRPr lang="en-GB" sz="1600" dirty="0">
              <a:cs typeface="Times New Roman" panose="02020603050405020304" pitchFamily="18" charset="0"/>
            </a:endParaRPr>
          </a:p>
          <a:p>
            <a:r>
              <a:rPr lang="en-GB" b="1" dirty="0">
                <a:cs typeface="Times New Roman" panose="02020603050405020304" pitchFamily="18" charset="0"/>
              </a:rPr>
              <a:t>2. Try to solve the calculation a different way and see if you get the same answer</a:t>
            </a: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p:txBody>
      </p:sp>
      <p:sp>
        <p:nvSpPr>
          <p:cNvPr id="9" name="Text Box 2">
            <a:extLst>
              <a:ext uri="{FF2B5EF4-FFF2-40B4-BE49-F238E27FC236}">
                <a16:creationId xmlns:a16="http://schemas.microsoft.com/office/drawing/2014/main" id="{ED770C60-640C-4B6F-953B-DF120EE66415}"/>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6" name="Content Placeholder 6">
            <a:extLst>
              <a:ext uri="{FF2B5EF4-FFF2-40B4-BE49-F238E27FC236}">
                <a16:creationId xmlns:a16="http://schemas.microsoft.com/office/drawing/2014/main" id="{00BF20FB-1925-4104-B0A4-127381A90FBC}"/>
              </a:ext>
            </a:extLst>
          </p:cNvPr>
          <p:cNvSpPr>
            <a:spLocks noGrp="1"/>
          </p:cNvSpPr>
          <p:nvPr>
            <p:ph idx="1"/>
          </p:nvPr>
        </p:nvSpPr>
        <p:spPr>
          <a:xfrm>
            <a:off x="5384668" y="1765879"/>
            <a:ext cx="6419850" cy="4142673"/>
          </a:xfrm>
          <a:prstGeom prst="rect">
            <a:avLst/>
          </a:prstGeom>
          <a:solidFill>
            <a:schemeClr val="bg2"/>
          </a:solidFill>
        </p:spPr>
        <p:txBody>
          <a:bodyPr wrap="square">
            <a:spAutoFit/>
          </a:bodyPr>
          <a:lstStyle/>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4" name="Picture 3">
            <a:extLst>
              <a:ext uri="{FF2B5EF4-FFF2-40B4-BE49-F238E27FC236}">
                <a16:creationId xmlns:a16="http://schemas.microsoft.com/office/drawing/2014/main" id="{DF6D3933-A3CD-4D40-BFE7-1B300B679798}"/>
              </a:ext>
            </a:extLst>
          </p:cNvPr>
          <p:cNvPicPr>
            <a:picLocks noChangeAspect="1"/>
          </p:cNvPicPr>
          <p:nvPr/>
        </p:nvPicPr>
        <p:blipFill>
          <a:blip r:embed="rId2"/>
          <a:stretch>
            <a:fillRect/>
          </a:stretch>
        </p:blipFill>
        <p:spPr>
          <a:xfrm>
            <a:off x="5609326" y="2330506"/>
            <a:ext cx="5970533" cy="3166852"/>
          </a:xfrm>
          <a:prstGeom prst="rect">
            <a:avLst/>
          </a:prstGeom>
        </p:spPr>
      </p:pic>
    </p:spTree>
    <p:extLst>
      <p:ext uri="{BB962C8B-B14F-4D97-AF65-F5344CB8AC3E}">
        <p14:creationId xmlns:p14="http://schemas.microsoft.com/office/powerpoint/2010/main" val="238481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Autofit/>
          </a:bodyPr>
          <a:lstStyle/>
          <a:p>
            <a:pPr algn="l"/>
            <a:r>
              <a:rPr lang="en-GB" sz="2800" b="1" dirty="0"/>
              <a:t>Now try this one</a:t>
            </a:r>
          </a:p>
        </p:txBody>
      </p:sp>
      <p:sp>
        <p:nvSpPr>
          <p:cNvPr id="7" name="TextBox 6">
            <a:extLst>
              <a:ext uri="{FF2B5EF4-FFF2-40B4-BE49-F238E27FC236}">
                <a16:creationId xmlns:a16="http://schemas.microsoft.com/office/drawing/2014/main" id="{82B95C2A-ABE7-40E7-8C98-4D1427C073AA}"/>
              </a:ext>
            </a:extLst>
          </p:cNvPr>
          <p:cNvSpPr txBox="1"/>
          <p:nvPr/>
        </p:nvSpPr>
        <p:spPr>
          <a:xfrm>
            <a:off x="373581" y="1515025"/>
            <a:ext cx="4518053" cy="3970318"/>
          </a:xfrm>
          <a:prstGeom prst="rect">
            <a:avLst/>
          </a:prstGeom>
          <a:solidFill>
            <a:schemeClr val="accent5">
              <a:lumMod val="20000"/>
              <a:lumOff val="80000"/>
            </a:schemeClr>
          </a:solidFill>
        </p:spPr>
        <p:txBody>
          <a:bodyPr wrap="square" rtlCol="0">
            <a:spAutoFit/>
          </a:bodyPr>
          <a:lstStyle/>
          <a:p>
            <a:r>
              <a:rPr lang="en-GB" b="1" dirty="0">
                <a:cs typeface="Times New Roman" panose="02020603050405020304" pitchFamily="18" charset="0"/>
              </a:rPr>
              <a:t>Understand the problem</a:t>
            </a:r>
          </a:p>
          <a:p>
            <a:endParaRPr lang="en-GB" b="1" dirty="0">
              <a:cs typeface="Times New Roman" panose="02020603050405020304" pitchFamily="18" charset="0"/>
            </a:endParaRPr>
          </a:p>
          <a:p>
            <a:r>
              <a:rPr lang="en-GB" b="1" dirty="0">
                <a:cs typeface="Times New Roman" panose="02020603050405020304" pitchFamily="18" charset="0"/>
              </a:rPr>
              <a:t>Make a plan</a:t>
            </a:r>
          </a:p>
          <a:p>
            <a:endParaRPr lang="en-GB" b="1" dirty="0">
              <a:cs typeface="Times New Roman" panose="02020603050405020304" pitchFamily="18" charset="0"/>
            </a:endParaRPr>
          </a:p>
          <a:p>
            <a:r>
              <a:rPr lang="en-GB" b="1" dirty="0">
                <a:cs typeface="Times New Roman" panose="02020603050405020304" pitchFamily="18" charset="0"/>
              </a:rPr>
              <a:t>Carry out your plan: show your reasoning </a:t>
            </a:r>
          </a:p>
          <a:p>
            <a:endParaRPr lang="en-GB" b="1" dirty="0">
              <a:cs typeface="Times New Roman" panose="02020603050405020304" pitchFamily="18" charset="0"/>
            </a:endParaRPr>
          </a:p>
          <a:p>
            <a:r>
              <a:rPr lang="en-GB" b="1" dirty="0">
                <a:cs typeface="Times New Roman" panose="02020603050405020304" pitchFamily="18" charset="0"/>
              </a:rPr>
              <a:t>Review your solution: does it seem reasonable?</a:t>
            </a:r>
          </a:p>
          <a:p>
            <a:endParaRPr lang="en-GB" b="1" dirty="0">
              <a:cs typeface="Times New Roman" panose="02020603050405020304" pitchFamily="18" charset="0"/>
            </a:endParaRPr>
          </a:p>
          <a:p>
            <a:r>
              <a:rPr lang="en-GB" b="1" dirty="0">
                <a:cs typeface="Times New Roman" panose="02020603050405020304" pitchFamily="18" charset="0"/>
              </a:rPr>
              <a:t>Think about your learning: which parts of the problem did you find easy and which parts did you find harder?</a:t>
            </a:r>
          </a:p>
          <a:p>
            <a:endParaRPr lang="en-GB" b="1" dirty="0">
              <a:cs typeface="Times New Roman" panose="02020603050405020304" pitchFamily="18" charset="0"/>
            </a:endParaRPr>
          </a:p>
        </p:txBody>
      </p:sp>
      <p:sp>
        <p:nvSpPr>
          <p:cNvPr id="8" name="Text Box 2">
            <a:extLst>
              <a:ext uri="{FF2B5EF4-FFF2-40B4-BE49-F238E27FC236}">
                <a16:creationId xmlns:a16="http://schemas.microsoft.com/office/drawing/2014/main" id="{6AAB0834-6429-4AC1-A84A-DB2DD63D2D79}"/>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6" name="Content Placeholder 6">
            <a:extLst>
              <a:ext uri="{FF2B5EF4-FFF2-40B4-BE49-F238E27FC236}">
                <a16:creationId xmlns:a16="http://schemas.microsoft.com/office/drawing/2014/main" id="{1678FD38-1421-43FD-A6FF-C882039887D2}"/>
              </a:ext>
            </a:extLst>
          </p:cNvPr>
          <p:cNvSpPr>
            <a:spLocks noGrp="1"/>
          </p:cNvSpPr>
          <p:nvPr>
            <p:ph idx="1"/>
          </p:nvPr>
        </p:nvSpPr>
        <p:spPr>
          <a:xfrm>
            <a:off x="5303747" y="1515025"/>
            <a:ext cx="6419850" cy="3625608"/>
          </a:xfrm>
          <a:prstGeom prst="rect">
            <a:avLst/>
          </a:prstGeom>
          <a:solidFill>
            <a:schemeClr val="bg2"/>
          </a:solidFill>
        </p:spPr>
        <p:txBody>
          <a:bodyPr wrap="square">
            <a:spAutoFit/>
          </a:bodyPr>
          <a:lstStyle/>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AAA73A9-EA23-4442-9973-A33DC024A7D1}"/>
                  </a:ext>
                </a:extLst>
              </p:cNvPr>
              <p:cNvSpPr txBox="1"/>
              <p:nvPr/>
            </p:nvSpPr>
            <p:spPr>
              <a:xfrm>
                <a:off x="5406331" y="1711296"/>
                <a:ext cx="6214682" cy="1616533"/>
              </a:xfrm>
              <a:prstGeom prst="rect">
                <a:avLst/>
              </a:prstGeom>
              <a:noFill/>
            </p:spPr>
            <p:txBody>
              <a:bodyPr wrap="square">
                <a:spAutoFit/>
              </a:bodyPr>
              <a:lstStyle/>
              <a:p>
                <a:pPr marL="0" indent="0" algn="ctr">
                  <a:buNone/>
                </a:pPr>
                <a:r>
                  <a:rPr lang="en-US" sz="1800" dirty="0">
                    <a:latin typeface="+mn-lt"/>
                    <a:ea typeface="Bariol" charset="0"/>
                    <a:cs typeface="Bariol" charset="0"/>
                  </a:rPr>
                  <a:t>A measuring jug holds </a:t>
                </a:r>
                <a:r>
                  <a:rPr lang="en-US" dirty="0">
                    <a:ea typeface="Bariol" charset="0"/>
                    <a:cs typeface="Bariol" charset="0"/>
                  </a:rPr>
                  <a:t>2</a:t>
                </a:r>
                <a:r>
                  <a:rPr lang="en-US" sz="1800" dirty="0">
                    <a:latin typeface="+mn-lt"/>
                    <a:ea typeface="Bariol" charset="0"/>
                    <a:cs typeface="Bariol" charset="0"/>
                  </a:rPr>
                  <a:t> litres of juice. </a:t>
                </a:r>
              </a:p>
              <a:p>
                <a:pPr marL="0" indent="0" algn="ctr">
                  <a:buNone/>
                </a:pPr>
                <a:r>
                  <a:rPr lang="en-US" sz="1800" dirty="0">
                    <a:latin typeface="+mn-lt"/>
                    <a:ea typeface="Bariol" charset="0"/>
                    <a:cs typeface="Bariol" charset="0"/>
                  </a:rPr>
                  <a:t>Bobby drinks 0.22 litres, Kelly drinks </a:t>
                </a:r>
                <a:r>
                  <a:rPr lang="en-US" dirty="0">
                    <a:ea typeface="Bariol" charset="0"/>
                    <a:cs typeface="Bariol" charset="0"/>
                  </a:rPr>
                  <a:t>330</a:t>
                </a:r>
                <a:r>
                  <a:rPr lang="en-US" sz="1800" dirty="0">
                    <a:latin typeface="+mn-lt"/>
                    <a:ea typeface="Bariol" charset="0"/>
                    <a:cs typeface="Bariol" charset="0"/>
                  </a:rPr>
                  <a:t>ml, Helen drinks </a:t>
                </a:r>
                <a14:m>
                  <m:oMath xmlns:m="http://schemas.openxmlformats.org/officeDocument/2006/math">
                    <m:f>
                      <m:fPr>
                        <m:ctrlPr>
                          <a:rPr lang="en-US" sz="1800" i="1" smtClean="0">
                            <a:latin typeface="Cambria Math" panose="02040503050406030204" pitchFamily="18" charset="0"/>
                          </a:rPr>
                        </m:ctrlPr>
                      </m:fPr>
                      <m:num>
                        <m:r>
                          <a:rPr lang="en-GB" sz="1800" b="0" i="1" smtClean="0">
                            <a:latin typeface="Cambria Math" panose="02040503050406030204" pitchFamily="18" charset="0"/>
                          </a:rPr>
                          <m:t>3</m:t>
                        </m:r>
                      </m:num>
                      <m:den>
                        <m:r>
                          <a:rPr lang="en-GB" sz="1800" b="0" i="1" smtClean="0">
                            <a:latin typeface="Cambria Math" panose="02040503050406030204" pitchFamily="18" charset="0"/>
                          </a:rPr>
                          <m:t>4</m:t>
                        </m:r>
                      </m:den>
                    </m:f>
                  </m:oMath>
                </a14:m>
                <a:r>
                  <a:rPr lang="en-US" sz="1800" dirty="0">
                    <a:latin typeface="+mn-lt"/>
                    <a:ea typeface="Bariol" charset="0"/>
                    <a:cs typeface="Bariol" charset="0"/>
                  </a:rPr>
                  <a:t> of a litre and Mary drinks 155ml.</a:t>
                </a:r>
              </a:p>
              <a:p>
                <a:pPr marL="0" indent="0" algn="ctr">
                  <a:buNone/>
                </a:pPr>
                <a:endParaRPr lang="en-US" sz="1800" dirty="0">
                  <a:latin typeface="+mn-lt"/>
                  <a:ea typeface="Bariol" charset="0"/>
                  <a:cs typeface="Bariol" charset="0"/>
                </a:endParaRPr>
              </a:p>
              <a:p>
                <a:pPr marL="0" indent="0" algn="ctr">
                  <a:buNone/>
                </a:pPr>
                <a:r>
                  <a:rPr lang="en-US" sz="1800" dirty="0">
                    <a:latin typeface="+mn-lt"/>
                    <a:ea typeface="Bariol" charset="0"/>
                    <a:cs typeface="Bariol" charset="0"/>
                  </a:rPr>
                  <a:t>How much juice is left in the jug?</a:t>
                </a:r>
              </a:p>
            </p:txBody>
          </p:sp>
        </mc:Choice>
        <mc:Fallback xmlns="">
          <p:sp>
            <p:nvSpPr>
              <p:cNvPr id="9" name="TextBox 8">
                <a:extLst>
                  <a:ext uri="{FF2B5EF4-FFF2-40B4-BE49-F238E27FC236}">
                    <a16:creationId xmlns:a16="http://schemas.microsoft.com/office/drawing/2014/main" id="{5AAA73A9-EA23-4442-9973-A33DC024A7D1}"/>
                  </a:ext>
                </a:extLst>
              </p:cNvPr>
              <p:cNvSpPr txBox="1">
                <a:spLocks noRot="1" noChangeAspect="1" noMove="1" noResize="1" noEditPoints="1" noAdjustHandles="1" noChangeArrowheads="1" noChangeShapeType="1" noTextEdit="1"/>
              </p:cNvSpPr>
              <p:nvPr/>
            </p:nvSpPr>
            <p:spPr>
              <a:xfrm>
                <a:off x="5406331" y="1711296"/>
                <a:ext cx="6214682" cy="1616533"/>
              </a:xfrm>
              <a:prstGeom prst="rect">
                <a:avLst/>
              </a:prstGeom>
              <a:blipFill>
                <a:blip r:embed="rId2"/>
                <a:stretch>
                  <a:fillRect t="-2264" b="-3774"/>
                </a:stretch>
              </a:blipFill>
            </p:spPr>
            <p:txBody>
              <a:bodyPr/>
              <a:lstStyle/>
              <a:p>
                <a:r>
                  <a:rPr lang="en-GB">
                    <a:noFill/>
                  </a:rPr>
                  <a:t> </a:t>
                </a:r>
              </a:p>
            </p:txBody>
          </p:sp>
        </mc:Fallback>
      </mc:AlternateContent>
      <mc:AlternateContent xmlns:mc="http://schemas.openxmlformats.org/markup-compatibility/2006">
        <mc:Choice xmlns:am3d="http://schemas.microsoft.com/office/drawing/2017/model3d" Requires="am3d">
          <p:graphicFrame>
            <p:nvGraphicFramePr>
              <p:cNvPr id="10" name="3D Model 9" descr="Energy Drink Bottle">
                <a:extLst>
                  <a:ext uri="{FF2B5EF4-FFF2-40B4-BE49-F238E27FC236}">
                    <a16:creationId xmlns:a16="http://schemas.microsoft.com/office/drawing/2014/main" id="{25442925-1E39-4443-B165-FF4B8F395F3B}"/>
                  </a:ext>
                </a:extLst>
              </p:cNvPr>
              <p:cNvGraphicFramePr>
                <a:graphicFrameLocks noChangeAspect="1"/>
              </p:cNvGraphicFramePr>
              <p:nvPr>
                <p:extLst>
                  <p:ext uri="{D42A27DB-BD31-4B8C-83A1-F6EECF244321}">
                    <p14:modId xmlns:p14="http://schemas.microsoft.com/office/powerpoint/2010/main" val="2557806569"/>
                  </p:ext>
                </p:extLst>
              </p:nvPr>
            </p:nvGraphicFramePr>
            <p:xfrm>
              <a:off x="10878943" y="2664613"/>
              <a:ext cx="537093" cy="2133964"/>
            </p:xfrm>
            <a:graphic>
              <a:graphicData uri="http://schemas.microsoft.com/office/drawing/2017/model3d">
                <am3d:model3d r:embed="rId3">
                  <am3d:spPr>
                    <a:xfrm>
                      <a:off x="0" y="0"/>
                      <a:ext cx="537093" cy="2133964"/>
                    </a:xfrm>
                    <a:prstGeom prst="rect">
                      <a:avLst/>
                    </a:prstGeom>
                  </am3d:spPr>
                  <am3d:camera>
                    <am3d:pos x="0" y="0" z="50070941"/>
                    <am3d:up dx="0" dy="36000000" dz="0"/>
                    <am3d:lookAt x="0" y="0" z="0"/>
                    <am3d:perspective fov="2700000"/>
                  </am3d:camera>
                  <am3d:trans>
                    <am3d:meterPerModelUnit n="1693359" d="1000000"/>
                    <am3d:preTrans dx="-18" dy="-1447735" dz="-40"/>
                    <am3d:scale>
                      <am3d:sx n="1000000" d="1000000"/>
                      <am3d:sy n="1000000" d="1000000"/>
                      <am3d:sz n="1000000" d="1000000"/>
                    </am3d:scale>
                    <am3d:rot/>
                    <am3d:postTrans dx="0" dy="0" dz="0"/>
                  </am3d:trans>
                  <am3d:raster rName="Office3DRenderer" rVer="16.0.8326">
                    <am3d:blip r:embed="rId4"/>
                  </am3d:raster>
                  <am3d:objViewport viewportSz="223069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Energy Drink Bottle">
                <a:extLst>
                  <a:ext uri="{FF2B5EF4-FFF2-40B4-BE49-F238E27FC236}">
                    <a16:creationId xmlns:a16="http://schemas.microsoft.com/office/drawing/2014/main" id="{25442925-1E39-4443-B165-FF4B8F395F3B}"/>
                  </a:ext>
                </a:extLst>
              </p:cNvPr>
              <p:cNvPicPr>
                <a:picLocks noGrp="1" noRot="1" noChangeAspect="1" noMove="1" noResize="1" noEditPoints="1" noAdjustHandles="1" noChangeArrowheads="1" noChangeShapeType="1" noCrop="1"/>
              </p:cNvPicPr>
              <p:nvPr/>
            </p:nvPicPr>
            <p:blipFill>
              <a:blip r:embed="rId4"/>
              <a:stretch>
                <a:fillRect/>
              </a:stretch>
            </p:blipFill>
            <p:spPr>
              <a:xfrm>
                <a:off x="10878943" y="2664613"/>
                <a:ext cx="537093" cy="2133964"/>
              </a:xfrm>
              <a:prstGeom prst="rect">
                <a:avLst/>
              </a:prstGeom>
            </p:spPr>
          </p:pic>
        </mc:Fallback>
      </mc:AlternateContent>
    </p:spTree>
    <p:extLst>
      <p:ext uri="{BB962C8B-B14F-4D97-AF65-F5344CB8AC3E}">
        <p14:creationId xmlns:p14="http://schemas.microsoft.com/office/powerpoint/2010/main" val="3123064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981200" y="836712"/>
            <a:ext cx="8229600" cy="580926"/>
          </a:xfrm>
        </p:spPr>
        <p:txBody>
          <a:bodyPr>
            <a:normAutofit/>
          </a:bodyPr>
          <a:lstStyle/>
          <a:p>
            <a:pPr algn="l"/>
            <a:r>
              <a:rPr lang="en-GB" sz="2800" b="1" dirty="0"/>
              <a:t>HIAS Maths team</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1981200" y="1600201"/>
            <a:ext cx="8229600" cy="4061047"/>
          </a:xfrm>
        </p:spPr>
        <p:txBody>
          <a:bodyPr>
            <a:noAutofit/>
          </a:bodyPr>
          <a:lstStyle/>
          <a:p>
            <a:pPr marL="0" indent="0">
              <a:buNone/>
            </a:pPr>
            <a:r>
              <a:rPr lang="en-GB" sz="1800" dirty="0"/>
              <a:t>The HIAS maths team offer a wide range of high-quality services to support schools in improving outcomes for learners, including courses, bespoke consultancy and in-house training.  </a:t>
            </a:r>
          </a:p>
          <a:p>
            <a:pPr marL="0" indent="0">
              <a:buNone/>
            </a:pPr>
            <a:endParaRPr lang="en-GB" sz="1800" dirty="0"/>
          </a:p>
          <a:p>
            <a:pPr marL="0" indent="0">
              <a:buNone/>
            </a:pPr>
            <a:r>
              <a:rPr lang="en-GB" sz="1800" dirty="0"/>
              <a:t>For further details referring </a:t>
            </a:r>
            <a:r>
              <a:rPr lang="en-GB" sz="1800"/>
              <a:t>to maths, </a:t>
            </a:r>
            <a:r>
              <a:rPr lang="en-GB" sz="1800" dirty="0"/>
              <a:t>please contact either of the team leads:</a:t>
            </a:r>
          </a:p>
          <a:p>
            <a:pPr marL="0" indent="0">
              <a:buNone/>
            </a:pPr>
            <a:r>
              <a:rPr lang="en-GB" sz="1800" dirty="0"/>
              <a:t>	Jacqui Clifft : </a:t>
            </a:r>
            <a:r>
              <a:rPr lang="en-GB" sz="1800" dirty="0">
                <a:hlinkClick r:id="rId2"/>
              </a:rPr>
              <a:t>Jacqui.clifft@hants.gov.uk</a:t>
            </a:r>
            <a:endParaRPr lang="en-GB" sz="1800" dirty="0"/>
          </a:p>
          <a:p>
            <a:pPr marL="0" indent="0">
              <a:buNone/>
            </a:pPr>
            <a:r>
              <a:rPr lang="en-GB" sz="1800" dirty="0"/>
              <a:t>	Jo Lees: </a:t>
            </a:r>
            <a:r>
              <a:rPr lang="en-GB" sz="1800" dirty="0">
                <a:hlinkClick r:id="rId3"/>
              </a:rPr>
              <a:t>Jo.Lees@hants.gov.uk</a:t>
            </a:r>
            <a:endParaRPr lang="en-GB" sz="1800" dirty="0"/>
          </a:p>
          <a:p>
            <a:pPr marL="0" indent="0">
              <a:buNone/>
            </a:pPr>
            <a:endParaRPr lang="en-GB" sz="1800" dirty="0"/>
          </a:p>
          <a:p>
            <a:pPr marL="0" indent="0">
              <a:buNone/>
            </a:pPr>
            <a:r>
              <a:rPr lang="en-GB" sz="1800" dirty="0"/>
              <a:t>For further details on the full range of services available please contact us using the following details:</a:t>
            </a:r>
          </a:p>
          <a:p>
            <a:pPr marL="0" indent="0">
              <a:buNone/>
            </a:pPr>
            <a:r>
              <a:rPr lang="en-GB" sz="1800" dirty="0"/>
              <a:t> </a:t>
            </a:r>
          </a:p>
          <a:p>
            <a:pPr marL="0" indent="0">
              <a:buNone/>
            </a:pPr>
            <a:r>
              <a:rPr lang="en-GB" sz="1800" dirty="0"/>
              <a:t>Tel: 01962 874820 or email: hias.enquiries@hants.gov.uk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For further details on the full range of services available please contact us using the following details:</a:t>
            </a:r>
          </a:p>
          <a:p>
            <a:pPr marL="0" indent="0">
              <a:buNone/>
            </a:pPr>
            <a:r>
              <a:rPr lang="en-GB" sz="2000" dirty="0"/>
              <a:t> </a:t>
            </a:r>
          </a:p>
          <a:p>
            <a:pPr marL="0" indent="0">
              <a:buNone/>
            </a:pPr>
            <a:r>
              <a:rPr lang="en-GB" sz="2000" dirty="0"/>
              <a:t>Tel: 01962 874820 or email: </a:t>
            </a:r>
            <a:r>
              <a:rPr lang="en-GB" sz="2000" u="sng" dirty="0">
                <a:hlinkClick r:id="rId4"/>
              </a:rPr>
              <a:t>hias.enquiries@hants.gov.uk</a:t>
            </a:r>
            <a:r>
              <a:rPr lang="en-GB" sz="2000" dirty="0"/>
              <a:t> </a:t>
            </a:r>
          </a:p>
        </p:txBody>
      </p:sp>
      <p:pic>
        <p:nvPicPr>
          <p:cNvPr id="4" name="Picture 3">
            <a:extLst>
              <a:ext uri="{FF2B5EF4-FFF2-40B4-BE49-F238E27FC236}">
                <a16:creationId xmlns:a16="http://schemas.microsoft.com/office/drawing/2014/main" id="{EF9214C5-B01F-45DC-B050-A3009F4A4ED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54578" y="6353176"/>
            <a:ext cx="1951355" cy="504825"/>
          </a:xfrm>
          <a:prstGeom prst="rect">
            <a:avLst/>
          </a:prstGeom>
          <a:noFill/>
          <a:ln>
            <a:noFill/>
          </a:ln>
        </p:spPr>
      </p:pic>
      <p:pic>
        <p:nvPicPr>
          <p:cNvPr id="7" name="Picture 2" descr="image001">
            <a:extLst>
              <a:ext uri="{FF2B5EF4-FFF2-40B4-BE49-F238E27FC236}">
                <a16:creationId xmlns:a16="http://schemas.microsoft.com/office/drawing/2014/main" id="{A1225777-4001-4A53-9C8C-6F01F7A252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046" t="17177" r="11766" b="27104"/>
          <a:stretch/>
        </p:blipFill>
        <p:spPr bwMode="auto">
          <a:xfrm>
            <a:off x="9112668" y="5517232"/>
            <a:ext cx="1555333"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1B487DCA-45D9-4B74-AC20-F64217D74BE1}"/>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271293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08BC7-3958-4725-9814-E8937628E8C6}"/>
              </a:ext>
            </a:extLst>
          </p:cNvPr>
          <p:cNvSpPr>
            <a:spLocks noGrp="1"/>
          </p:cNvSpPr>
          <p:nvPr>
            <p:ph idx="1"/>
          </p:nvPr>
        </p:nvSpPr>
        <p:spPr/>
        <p:txBody>
          <a:bodyPr/>
          <a:lstStyle/>
          <a:p>
            <a:pPr marL="0" indent="0">
              <a:buNone/>
            </a:pPr>
            <a:r>
              <a:rPr lang="en-GB" sz="1800" dirty="0">
                <a:effectLst/>
                <a:latin typeface="Calibri" panose="020F0502020204030204" pitchFamily="34" charset="0"/>
                <a:ea typeface="Calibri" panose="020F0502020204030204" pitchFamily="34" charset="0"/>
              </a:rPr>
              <a:t>These slides are intended to support teachers and pupils with a blended approach to learning, either in-class or online. The tasks are intended to form part of a learning journey and could be the basis of either one lesson or a short sequence of connected lessons. </a:t>
            </a:r>
          </a:p>
          <a:p>
            <a:pPr marL="0" indent="0">
              <a:buNone/>
            </a:pPr>
            <a:r>
              <a:rPr lang="en-GB" sz="1800" dirty="0">
                <a:effectLst/>
                <a:latin typeface="Calibri" panose="020F0502020204030204" pitchFamily="34" charset="0"/>
                <a:ea typeface="Calibri" panose="020F0502020204030204" pitchFamily="34" charset="0"/>
              </a:rPr>
              <a:t>The 4-step </a:t>
            </a:r>
            <a:r>
              <a:rPr lang="en-GB" sz="1800" dirty="0" err="1">
                <a:effectLst/>
                <a:latin typeface="Calibri" panose="020F0502020204030204" pitchFamily="34" charset="0"/>
                <a:ea typeface="Calibri" panose="020F0502020204030204" pitchFamily="34" charset="0"/>
              </a:rPr>
              <a:t>Polya</a:t>
            </a:r>
            <a:r>
              <a:rPr lang="en-GB" sz="1800" dirty="0">
                <a:effectLst/>
                <a:latin typeface="Calibri" panose="020F0502020204030204" pitchFamily="34" charset="0"/>
                <a:ea typeface="Calibri" panose="020F0502020204030204" pitchFamily="34" charset="0"/>
              </a:rPr>
              <a:t> model for problem solving has been used to provide a structure to support reasoning. Teachers may need to use more or fewer steps to support the range of learners in </a:t>
            </a:r>
            <a:r>
              <a:rPr lang="en-GB" sz="1800" dirty="0">
                <a:latin typeface="Calibri" panose="020F0502020204030204" pitchFamily="34" charset="0"/>
                <a:ea typeface="Calibri" panose="020F0502020204030204" pitchFamily="34" charset="0"/>
              </a:rPr>
              <a:t>their</a:t>
            </a:r>
            <a:r>
              <a:rPr lang="en-GB" sz="1800" dirty="0">
                <a:effectLst/>
                <a:latin typeface="Calibri" panose="020F0502020204030204" pitchFamily="34" charset="0"/>
                <a:ea typeface="Calibri" panose="020F0502020204030204" pitchFamily="34" charset="0"/>
              </a:rPr>
              <a:t> class.</a:t>
            </a:r>
          </a:p>
          <a:p>
            <a:pPr marL="0" indent="0">
              <a:buNone/>
            </a:pPr>
            <a:r>
              <a:rPr lang="en-GB" sz="1800" dirty="0">
                <a:effectLst/>
                <a:latin typeface="Calibri" panose="020F0502020204030204" pitchFamily="34" charset="0"/>
                <a:ea typeface="Calibri" panose="020F0502020204030204" pitchFamily="34" charset="0"/>
              </a:rPr>
              <a:t>Teachers should delete, change and add slides to suit the needs of their pupils. Extra slides with personalised prompts and appropriate examples based on previous teaching may be suitable. When changing the slide-deck, teachers should consider:</a:t>
            </a:r>
          </a:p>
          <a:p>
            <a:pPr marL="742950" lvl="1" indent="-285750">
              <a:buSzPts val="1000"/>
              <a:buFont typeface="Symbol" panose="05050102010706020507" pitchFamily="18" charset="2"/>
              <a:buChar char=""/>
              <a:tabLst>
                <a:tab pos="914400" algn="l"/>
              </a:tabLst>
            </a:pPr>
            <a:r>
              <a:rPr lang="en-GB" sz="1800" dirty="0">
                <a:effectLst/>
                <a:latin typeface="Calibri" panose="020F0502020204030204" pitchFamily="34" charset="0"/>
                <a:ea typeface="Times New Roman" panose="02020603050405020304" pitchFamily="18" charset="0"/>
              </a:rPr>
              <a:t>Their expectations for the use of representations such as bar models, number lines, arrays and  diagrams.</a:t>
            </a:r>
            <a:endParaRPr lang="en-GB" sz="1800" dirty="0">
              <a:effectLst/>
              <a:latin typeface="Calibri" panose="020F0502020204030204" pitchFamily="34" charset="0"/>
              <a:ea typeface="Calibri" panose="020F0502020204030204" pitchFamily="34" charset="0"/>
            </a:endParaRPr>
          </a:p>
          <a:p>
            <a:pPr marL="742950" lvl="1" indent="-285750">
              <a:buSzPts val="1000"/>
              <a:buFont typeface="Symbol" panose="05050102010706020507" pitchFamily="18" charset="2"/>
              <a:buChar char=""/>
              <a:tabLst>
                <a:tab pos="914400" algn="l"/>
              </a:tabLst>
            </a:pPr>
            <a:r>
              <a:rPr lang="en-GB" sz="1800" dirty="0">
                <a:effectLst/>
                <a:latin typeface="Calibri" panose="020F0502020204030204" pitchFamily="34" charset="0"/>
                <a:ea typeface="Times New Roman" panose="02020603050405020304" pitchFamily="18" charset="0"/>
              </a:rPr>
              <a:t>Which strategies and methods pupils should use and record when solving problems or identifying solutions. This could include a range of informal jottings and diagrams, the use of tables to record solutions systematically and formal or informal calculation methods.</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Teachers may also wish to record a ‘voice over’ to talk pupils through the slides.</a:t>
            </a:r>
          </a:p>
        </p:txBody>
      </p:sp>
      <p:sp>
        <p:nvSpPr>
          <p:cNvPr id="4" name="Text Box 2">
            <a:extLst>
              <a:ext uri="{FF2B5EF4-FFF2-40B4-BE49-F238E27FC236}">
                <a16:creationId xmlns:a16="http://schemas.microsoft.com/office/drawing/2014/main" id="{8AD1D9EC-C89D-4E25-B8F7-4B64D4F88E52}"/>
              </a:ext>
            </a:extLst>
          </p:cNvPr>
          <p:cNvSpPr txBox="1">
            <a:spLocks noGrp="1" noChangeArrowheads="1"/>
          </p:cNvSpPr>
          <p:nvPr>
            <p:ph type="title"/>
          </p:nvPr>
        </p:nvSpPr>
        <p:spPr bwMode="auto">
          <a:xfrm>
            <a:off x="609600" y="274638"/>
            <a:ext cx="8174038" cy="1143000"/>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hangingPunct="0">
              <a:spcBef>
                <a:spcPts val="700"/>
              </a:spcBef>
            </a:pPr>
            <a:br>
              <a:rPr lang="en-GB" kern="0" dirty="0">
                <a:solidFill>
                  <a:srgbClr val="FFFFFF"/>
                </a:solidFill>
                <a:latin typeface="Arial"/>
                <a:ea typeface="Times New Roman"/>
              </a:rPr>
            </a:b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128772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130206" y="506029"/>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pic>
        <p:nvPicPr>
          <p:cNvPr id="3" name="Picture 2">
            <a:extLst>
              <a:ext uri="{FF2B5EF4-FFF2-40B4-BE49-F238E27FC236}">
                <a16:creationId xmlns:a16="http://schemas.microsoft.com/office/drawing/2014/main" id="{FF8794BD-7A56-4ADD-AB22-E23ACB844076}"/>
              </a:ext>
            </a:extLst>
          </p:cNvPr>
          <p:cNvPicPr>
            <a:picLocks noChangeAspect="1"/>
          </p:cNvPicPr>
          <p:nvPr/>
        </p:nvPicPr>
        <p:blipFill>
          <a:blip r:embed="rId2"/>
          <a:stretch>
            <a:fillRect/>
          </a:stretch>
        </p:blipFill>
        <p:spPr>
          <a:xfrm>
            <a:off x="3904944" y="1142681"/>
            <a:ext cx="4382112" cy="4572638"/>
          </a:xfrm>
          <a:prstGeom prst="rect">
            <a:avLst/>
          </a:prstGeom>
        </p:spPr>
      </p:pic>
      <p:sp>
        <p:nvSpPr>
          <p:cNvPr id="4" name="TextBox 3">
            <a:extLst>
              <a:ext uri="{FF2B5EF4-FFF2-40B4-BE49-F238E27FC236}">
                <a16:creationId xmlns:a16="http://schemas.microsoft.com/office/drawing/2014/main" id="{AB8F265A-7D5C-42F1-84B4-D2C743825212}"/>
              </a:ext>
            </a:extLst>
          </p:cNvPr>
          <p:cNvSpPr txBox="1"/>
          <p:nvPr/>
        </p:nvSpPr>
        <p:spPr>
          <a:xfrm>
            <a:off x="3681876" y="5922740"/>
            <a:ext cx="6295604" cy="461665"/>
          </a:xfrm>
          <a:prstGeom prst="rect">
            <a:avLst/>
          </a:prstGeom>
          <a:noFill/>
        </p:spPr>
        <p:txBody>
          <a:bodyPr wrap="square" rtlCol="0">
            <a:spAutoFit/>
          </a:bodyPr>
          <a:lstStyle/>
          <a:p>
            <a:r>
              <a:rPr lang="en-GB" sz="1200" dirty="0"/>
              <a:t>1945 George </a:t>
            </a:r>
            <a:r>
              <a:rPr lang="en-GB" sz="1200" dirty="0" err="1"/>
              <a:t>Polya</a:t>
            </a:r>
            <a:r>
              <a:rPr lang="en-GB" sz="1200" dirty="0"/>
              <a:t> published  ‘How To Solve It’ 2nd ed., Princeton University Press, 1957, ISBN 0-691-08097-6.</a:t>
            </a:r>
          </a:p>
        </p:txBody>
      </p:sp>
    </p:spTree>
    <p:extLst>
      <p:ext uri="{BB962C8B-B14F-4D97-AF65-F5344CB8AC3E}">
        <p14:creationId xmlns:p14="http://schemas.microsoft.com/office/powerpoint/2010/main" val="399897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657350" y="947051"/>
            <a:ext cx="8229600" cy="580926"/>
          </a:xfrm>
        </p:spPr>
        <p:txBody>
          <a:bodyPr>
            <a:normAutofit fontScale="90000"/>
          </a:bodyPr>
          <a:lstStyle/>
          <a:p>
            <a:pPr algn="l"/>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b="1" dirty="0"/>
          </a:p>
        </p:txBody>
      </p:sp>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5" name="Content Placeholder 6">
            <a:extLst>
              <a:ext uri="{FF2B5EF4-FFF2-40B4-BE49-F238E27FC236}">
                <a16:creationId xmlns:a16="http://schemas.microsoft.com/office/drawing/2014/main" id="{0BF96865-8128-471D-B202-42AFC1741DB7}"/>
              </a:ext>
            </a:extLst>
          </p:cNvPr>
          <p:cNvSpPr>
            <a:spLocks noGrp="1"/>
          </p:cNvSpPr>
          <p:nvPr>
            <p:ph idx="1"/>
          </p:nvPr>
        </p:nvSpPr>
        <p:spPr>
          <a:xfrm>
            <a:off x="2524715" y="1688230"/>
            <a:ext cx="6781210" cy="3588675"/>
          </a:xfrm>
          <a:prstGeom prst="rect">
            <a:avLst/>
          </a:prstGeom>
          <a:solidFill>
            <a:schemeClr val="bg2"/>
          </a:solidFill>
        </p:spPr>
        <p:txBody>
          <a:bodyPr wrap="square">
            <a:spAutoFit/>
          </a:bodyPr>
          <a:lstStyle/>
          <a:p>
            <a:pPr marL="0" indent="0" algn="ctr">
              <a:buNone/>
            </a:pPr>
            <a:r>
              <a:rPr lang="en-US" sz="2000" dirty="0">
                <a:latin typeface="+mn-lt"/>
                <a:ea typeface="Bariol" charset="0"/>
                <a:cs typeface="Bariol" charset="0"/>
              </a:rPr>
              <a:t>A jug holds 1.5 litres of juice. </a:t>
            </a:r>
          </a:p>
          <a:p>
            <a:pPr marL="0" indent="0" algn="ctr">
              <a:buNone/>
            </a:pPr>
            <a:r>
              <a:rPr lang="en-US" sz="2000" dirty="0">
                <a:latin typeface="+mn-lt"/>
                <a:ea typeface="Bariol" charset="0"/>
                <a:cs typeface="Bariol" charset="0"/>
              </a:rPr>
              <a:t>Bobby drinks 0.32 litres, Kelly drinks 450ml, Helen drinks ¼ of a litre and Mary drinks 245ml.</a:t>
            </a:r>
          </a:p>
          <a:p>
            <a:pPr marL="0" indent="0" algn="ctr">
              <a:buNone/>
            </a:pPr>
            <a:endParaRPr lang="en-US" sz="2000" dirty="0">
              <a:latin typeface="+mn-lt"/>
              <a:ea typeface="Bariol" charset="0"/>
              <a:cs typeface="Bariol" charset="0"/>
            </a:endParaRPr>
          </a:p>
          <a:p>
            <a:pPr marL="0" indent="0" algn="ctr">
              <a:buNone/>
            </a:pPr>
            <a:r>
              <a:rPr lang="en-US" sz="2000" dirty="0">
                <a:latin typeface="+mn-lt"/>
                <a:ea typeface="Bariol" charset="0"/>
                <a:cs typeface="Bariol" charset="0"/>
              </a:rPr>
              <a:t>How much juice is left in the jug?</a:t>
            </a:r>
          </a:p>
          <a:p>
            <a:pPr marL="0" indent="0" algn="ctr">
              <a:buNone/>
            </a:pPr>
            <a:endParaRPr lang="en-US" sz="2000" dirty="0">
              <a:latin typeface="+mn-lt"/>
              <a:ea typeface="Bariol" charset="0"/>
              <a:cs typeface="Bariol" charset="0"/>
            </a:endParaRPr>
          </a:p>
          <a:p>
            <a:pPr marL="0" indent="0" algn="ctr">
              <a:buNone/>
            </a:pPr>
            <a:endParaRPr lang="en-US" sz="2000" dirty="0">
              <a:latin typeface="+mn-lt"/>
              <a:ea typeface="Bariol" charset="0"/>
              <a:cs typeface="Bariol" charset="0"/>
            </a:endParaRPr>
          </a:p>
          <a:p>
            <a:pPr marL="0" indent="0" algn="ctr">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sp>
        <p:nvSpPr>
          <p:cNvPr id="7" name="TextBox 6">
            <a:extLst>
              <a:ext uri="{FF2B5EF4-FFF2-40B4-BE49-F238E27FC236}">
                <a16:creationId xmlns:a16="http://schemas.microsoft.com/office/drawing/2014/main" id="{0F52B826-13F7-4474-B97C-F47B555C944C}"/>
              </a:ext>
            </a:extLst>
          </p:cNvPr>
          <p:cNvSpPr txBox="1"/>
          <p:nvPr/>
        </p:nvSpPr>
        <p:spPr>
          <a:xfrm>
            <a:off x="1925905" y="684774"/>
            <a:ext cx="8100127" cy="923330"/>
          </a:xfrm>
          <a:prstGeom prst="rect">
            <a:avLst/>
          </a:prstGeom>
          <a:noFill/>
        </p:spPr>
        <p:txBody>
          <a:bodyPr wrap="square">
            <a:spAutoFit/>
          </a:bodyPr>
          <a:lstStyle/>
          <a:p>
            <a:r>
              <a:rPr lang="en-GB" sz="1800" b="1" dirty="0">
                <a:effectLst/>
                <a:latin typeface="Arial" panose="020B0604020202020204" pitchFamily="34" charset="0"/>
                <a:ea typeface="Calibri" panose="020F0502020204030204" pitchFamily="34" charset="0"/>
                <a:cs typeface="Times New Roman" panose="02020603050405020304" pitchFamily="18" charset="0"/>
              </a:rPr>
              <a:t>Solve problems involving the calculation and conversion of units of measure, using decimal notation up to three decimal places where appropriate in the context of capacity, length and volume.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m3d="http://schemas.microsoft.com/office/drawing/2017/model3d" Requires="am3d">
          <p:graphicFrame>
            <p:nvGraphicFramePr>
              <p:cNvPr id="4" name="3D Model 3" descr="Energy Drink Bottle">
                <a:extLst>
                  <a:ext uri="{FF2B5EF4-FFF2-40B4-BE49-F238E27FC236}">
                    <a16:creationId xmlns:a16="http://schemas.microsoft.com/office/drawing/2014/main" id="{94F13B04-2E9C-4E98-84AA-22AA42ED8A1F}"/>
                  </a:ext>
                </a:extLst>
              </p:cNvPr>
              <p:cNvGraphicFramePr>
                <a:graphicFrameLocks noChangeAspect="1"/>
              </p:cNvGraphicFramePr>
              <p:nvPr>
                <p:extLst>
                  <p:ext uri="{D42A27DB-BD31-4B8C-83A1-F6EECF244321}">
                    <p14:modId xmlns:p14="http://schemas.microsoft.com/office/powerpoint/2010/main" val="446111158"/>
                  </p:ext>
                </p:extLst>
              </p:nvPr>
            </p:nvGraphicFramePr>
            <p:xfrm>
              <a:off x="8310522" y="2451842"/>
              <a:ext cx="709944" cy="2820730"/>
            </p:xfrm>
            <a:graphic>
              <a:graphicData uri="http://schemas.microsoft.com/office/drawing/2017/model3d">
                <am3d:model3d r:embed="rId2">
                  <am3d:spPr>
                    <a:xfrm>
                      <a:off x="0" y="0"/>
                      <a:ext cx="709944" cy="2820730"/>
                    </a:xfrm>
                    <a:prstGeom prst="rect">
                      <a:avLst/>
                    </a:prstGeom>
                  </am3d:spPr>
                  <am3d:camera>
                    <am3d:pos x="0" y="0" z="50070941"/>
                    <am3d:up dx="0" dy="36000000" dz="0"/>
                    <am3d:lookAt x="0" y="0" z="0"/>
                    <am3d:perspective fov="2700000"/>
                  </am3d:camera>
                  <am3d:trans>
                    <am3d:meterPerModelUnit n="1693359" d="1000000"/>
                    <am3d:preTrans dx="-18" dy="-1447735" dz="-40"/>
                    <am3d:scale>
                      <am3d:sx n="1000000" d="1000000"/>
                      <am3d:sy n="1000000" d="1000000"/>
                      <am3d:sz n="1000000" d="1000000"/>
                    </am3d:scale>
                    <am3d:rot/>
                    <am3d:postTrans dx="0" dy="0" dz="0"/>
                  </am3d:trans>
                  <am3d:raster rName="Office3DRenderer" rVer="16.0.8326">
                    <am3d:blip r:embed="rId3"/>
                  </am3d:raster>
                  <am3d:objViewport viewportSz="29485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Energy Drink Bottle">
                <a:extLst>
                  <a:ext uri="{FF2B5EF4-FFF2-40B4-BE49-F238E27FC236}">
                    <a16:creationId xmlns:a16="http://schemas.microsoft.com/office/drawing/2014/main" id="{94F13B04-2E9C-4E98-84AA-22AA42ED8A1F}"/>
                  </a:ext>
                </a:extLst>
              </p:cNvPr>
              <p:cNvPicPr>
                <a:picLocks noGrp="1" noRot="1" noChangeAspect="1" noMove="1" noResize="1" noEditPoints="1" noAdjustHandles="1" noChangeArrowheads="1" noChangeShapeType="1" noCrop="1"/>
              </p:cNvPicPr>
              <p:nvPr/>
            </p:nvPicPr>
            <p:blipFill>
              <a:blip r:embed="rId3"/>
              <a:stretch>
                <a:fillRect/>
              </a:stretch>
            </p:blipFill>
            <p:spPr>
              <a:xfrm>
                <a:off x="8310522" y="2451842"/>
                <a:ext cx="709944" cy="2820730"/>
              </a:xfrm>
              <a:prstGeom prst="rect">
                <a:avLst/>
              </a:prstGeom>
            </p:spPr>
          </p:pic>
        </mc:Fallback>
      </mc:AlternateContent>
    </p:spTree>
    <p:extLst>
      <p:ext uri="{BB962C8B-B14F-4D97-AF65-F5344CB8AC3E}">
        <p14:creationId xmlns:p14="http://schemas.microsoft.com/office/powerpoint/2010/main" val="406199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050616" y="895018"/>
            <a:ext cx="4816110" cy="409461"/>
          </a:xfrm>
        </p:spPr>
        <p:txBody>
          <a:bodyPr>
            <a:normAutofit fontScale="90000"/>
          </a:bodyPr>
          <a:lstStyle/>
          <a:p>
            <a:pPr algn="l"/>
            <a:r>
              <a:rPr lang="en-GB" sz="2800" b="1" dirty="0"/>
              <a:t>Understand the problem</a:t>
            </a:r>
          </a:p>
        </p:txBody>
      </p:sp>
      <p:sp>
        <p:nvSpPr>
          <p:cNvPr id="7" name="Content Placeholder 6">
            <a:extLst>
              <a:ext uri="{FF2B5EF4-FFF2-40B4-BE49-F238E27FC236}">
                <a16:creationId xmlns:a16="http://schemas.microsoft.com/office/drawing/2014/main" id="{34170844-A6DB-4EF5-B64A-949EEFBE6AEA}"/>
              </a:ext>
            </a:extLst>
          </p:cNvPr>
          <p:cNvSpPr>
            <a:spLocks noGrp="1"/>
          </p:cNvSpPr>
          <p:nvPr>
            <p:ph idx="1"/>
          </p:nvPr>
        </p:nvSpPr>
        <p:spPr>
          <a:xfrm>
            <a:off x="5619337" y="1218892"/>
            <a:ext cx="6419850" cy="4142673"/>
          </a:xfrm>
          <a:prstGeom prst="rect">
            <a:avLst/>
          </a:prstGeom>
          <a:solidFill>
            <a:schemeClr val="bg2"/>
          </a:solidFill>
        </p:spPr>
        <p:txBody>
          <a:bodyPr wrap="square">
            <a:spAutoFit/>
          </a:bodyPr>
          <a:lstStyle/>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sp>
        <p:nvSpPr>
          <p:cNvPr id="10" name="TextBox 9">
            <a:extLst>
              <a:ext uri="{FF2B5EF4-FFF2-40B4-BE49-F238E27FC236}">
                <a16:creationId xmlns:a16="http://schemas.microsoft.com/office/drawing/2014/main" id="{4354E2B1-015F-49CE-9770-4DDD36444C69}"/>
              </a:ext>
            </a:extLst>
          </p:cNvPr>
          <p:cNvSpPr txBox="1"/>
          <p:nvPr/>
        </p:nvSpPr>
        <p:spPr>
          <a:xfrm>
            <a:off x="388418" y="1304479"/>
            <a:ext cx="5044029" cy="4801314"/>
          </a:xfrm>
          <a:prstGeom prst="rect">
            <a:avLst/>
          </a:prstGeom>
          <a:solidFill>
            <a:schemeClr val="accent5">
              <a:lumMod val="20000"/>
              <a:lumOff val="80000"/>
            </a:schemeClr>
          </a:solidFill>
        </p:spPr>
        <p:txBody>
          <a:bodyPr wrap="square" rtlCol="0">
            <a:spAutoFit/>
          </a:bodyPr>
          <a:lstStyle/>
          <a:p>
            <a:r>
              <a:rPr lang="en-GB" i="1" dirty="0"/>
              <a:t>The measuring jug holds 1.5 litres of juice and four people drink some juice from the jug.</a:t>
            </a:r>
          </a:p>
          <a:p>
            <a:endParaRPr lang="en-GB" i="1" dirty="0"/>
          </a:p>
          <a:p>
            <a:r>
              <a:rPr lang="en-GB" b="1" i="1" dirty="0"/>
              <a:t>Key fact: Bobby drinks 0.32 litres of juice.</a:t>
            </a:r>
          </a:p>
          <a:p>
            <a:endParaRPr lang="en-GB" b="1" i="1" dirty="0"/>
          </a:p>
          <a:p>
            <a:r>
              <a:rPr lang="en-GB" b="1" i="1" dirty="0"/>
              <a:t>Key fact: Kelly drinks 450ml of juice.</a:t>
            </a:r>
          </a:p>
          <a:p>
            <a:endParaRPr lang="en-GB" b="1" i="1" dirty="0"/>
          </a:p>
          <a:p>
            <a:r>
              <a:rPr lang="en-GB" b="1" i="1" dirty="0"/>
              <a:t>Key fact: Helen drinks ¼ of a litre of juice.</a:t>
            </a:r>
          </a:p>
          <a:p>
            <a:endParaRPr lang="en-GB" b="1" i="1" dirty="0"/>
          </a:p>
          <a:p>
            <a:r>
              <a:rPr lang="en-GB" b="1" i="1" dirty="0"/>
              <a:t>Key fact: Mary drinks 245ml of juice.</a:t>
            </a:r>
          </a:p>
          <a:p>
            <a:endParaRPr lang="en-GB" b="1" i="1" dirty="0"/>
          </a:p>
          <a:p>
            <a:r>
              <a:rPr lang="en-GB" b="1" i="1" dirty="0"/>
              <a:t>Key fact: There are 1000ml in a litre.</a:t>
            </a:r>
          </a:p>
          <a:p>
            <a:endParaRPr lang="en-GB" b="1" i="1" dirty="0"/>
          </a:p>
          <a:p>
            <a:r>
              <a:rPr lang="en-GB" i="1" dirty="0"/>
              <a:t>The answer is the amount of juice </a:t>
            </a:r>
            <a:r>
              <a:rPr lang="en-GB" b="1" i="1" dirty="0"/>
              <a:t>left</a:t>
            </a:r>
            <a:r>
              <a:rPr lang="en-GB" i="1" dirty="0"/>
              <a:t> in the jug. The answer will be in ml.</a:t>
            </a:r>
          </a:p>
          <a:p>
            <a:endParaRPr lang="en-GB" b="1" i="1" dirty="0"/>
          </a:p>
          <a:p>
            <a:endParaRPr lang="en-GB" b="1" i="1" dirty="0"/>
          </a:p>
        </p:txBody>
      </p:sp>
      <p:sp>
        <p:nvSpPr>
          <p:cNvPr id="11" name="Text Box 2">
            <a:extLst>
              <a:ext uri="{FF2B5EF4-FFF2-40B4-BE49-F238E27FC236}">
                <a16:creationId xmlns:a16="http://schemas.microsoft.com/office/drawing/2014/main" id="{712F957F-6A38-42C6-B2CC-C148604EF375}"/>
              </a:ext>
            </a:extLst>
          </p:cNvPr>
          <p:cNvSpPr txBox="1">
            <a:spLocks noChangeArrowheads="1"/>
          </p:cNvSpPr>
          <p:nvPr/>
        </p:nvSpPr>
        <p:spPr bwMode="auto">
          <a:xfrm>
            <a:off x="1676400" y="15240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pic>
        <p:nvPicPr>
          <p:cNvPr id="4" name="Picture 3">
            <a:extLst>
              <a:ext uri="{FF2B5EF4-FFF2-40B4-BE49-F238E27FC236}">
                <a16:creationId xmlns:a16="http://schemas.microsoft.com/office/drawing/2014/main" id="{121E36A1-ECC3-40F4-9277-BF20DD38202E}"/>
              </a:ext>
            </a:extLst>
          </p:cNvPr>
          <p:cNvPicPr>
            <a:picLocks noChangeAspect="1"/>
          </p:cNvPicPr>
          <p:nvPr/>
        </p:nvPicPr>
        <p:blipFill>
          <a:blip r:embed="rId2"/>
          <a:stretch>
            <a:fillRect/>
          </a:stretch>
        </p:blipFill>
        <p:spPr>
          <a:xfrm>
            <a:off x="5627097" y="1617073"/>
            <a:ext cx="6295341" cy="3346310"/>
          </a:xfrm>
          <a:prstGeom prst="rect">
            <a:avLst/>
          </a:prstGeom>
        </p:spPr>
      </p:pic>
    </p:spTree>
    <p:extLst>
      <p:ext uri="{BB962C8B-B14F-4D97-AF65-F5344CB8AC3E}">
        <p14:creationId xmlns:p14="http://schemas.microsoft.com/office/powerpoint/2010/main" val="56460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639270" y="505745"/>
            <a:ext cx="8229600" cy="580926"/>
          </a:xfrm>
        </p:spPr>
        <p:txBody>
          <a:bodyPr>
            <a:normAutofit/>
          </a:bodyPr>
          <a:lstStyle/>
          <a:p>
            <a:pPr algn="l"/>
            <a:r>
              <a:rPr lang="en-GB" sz="2800" b="1" dirty="0"/>
              <a:t>Make a Plan</a:t>
            </a:r>
          </a:p>
        </p:txBody>
      </p:sp>
      <p:sp>
        <p:nvSpPr>
          <p:cNvPr id="3" name="TextBox 2">
            <a:extLst>
              <a:ext uri="{FF2B5EF4-FFF2-40B4-BE49-F238E27FC236}">
                <a16:creationId xmlns:a16="http://schemas.microsoft.com/office/drawing/2014/main" id="{C108D53A-CBF5-4B0E-8282-15120F8F0D36}"/>
              </a:ext>
            </a:extLst>
          </p:cNvPr>
          <p:cNvSpPr txBox="1"/>
          <p:nvPr/>
        </p:nvSpPr>
        <p:spPr>
          <a:xfrm>
            <a:off x="397858" y="1202332"/>
            <a:ext cx="4518053" cy="4524315"/>
          </a:xfrm>
          <a:prstGeom prst="rect">
            <a:avLst/>
          </a:prstGeom>
          <a:solidFill>
            <a:schemeClr val="accent5">
              <a:lumMod val="20000"/>
              <a:lumOff val="80000"/>
            </a:schemeClr>
          </a:solidFill>
        </p:spPr>
        <p:txBody>
          <a:bodyPr wrap="square" rtlCol="0">
            <a:spAutoFit/>
          </a:bodyPr>
          <a:lstStyle/>
          <a:p>
            <a:r>
              <a:rPr lang="en-GB" b="1" dirty="0"/>
              <a:t>Step 1: Knowing that 1 litre is equal to 1000 millilitres, find out what a quarter of a litre is.</a:t>
            </a:r>
          </a:p>
          <a:p>
            <a:endParaRPr lang="en-GB" b="1" dirty="0">
              <a:cs typeface="Times New Roman" panose="02020603050405020304" pitchFamily="18" charset="0"/>
            </a:endParaRPr>
          </a:p>
          <a:p>
            <a:r>
              <a:rPr lang="en-GB" b="1" dirty="0">
                <a:cs typeface="Times New Roman" panose="02020603050405020304" pitchFamily="18" charset="0"/>
              </a:rPr>
              <a:t>Step 2: Convert the remaining measurements to be in the same unit of measure.</a:t>
            </a:r>
          </a:p>
          <a:p>
            <a:endParaRPr lang="en-GB" b="1" dirty="0">
              <a:cs typeface="Times New Roman" panose="02020603050405020304" pitchFamily="18" charset="0"/>
            </a:endParaRPr>
          </a:p>
          <a:p>
            <a:r>
              <a:rPr lang="en-GB" b="1" dirty="0">
                <a:cs typeface="Times New Roman" panose="02020603050405020304" pitchFamily="18" charset="0"/>
              </a:rPr>
              <a:t>Step 3: Add together the amount of juice drunk by the four people.</a:t>
            </a:r>
          </a:p>
          <a:p>
            <a:endParaRPr lang="en-GB" b="1" dirty="0">
              <a:cs typeface="Times New Roman" panose="02020603050405020304" pitchFamily="18" charset="0"/>
            </a:endParaRPr>
          </a:p>
          <a:p>
            <a:r>
              <a:rPr lang="en-GB" b="1" dirty="0">
                <a:cs typeface="Times New Roman" panose="02020603050405020304" pitchFamily="18" charset="0"/>
              </a:rPr>
              <a:t>Step 4: Subtract the total amount of juice drunk from 1.5 litres to find out how much juice is left in the jug.</a:t>
            </a:r>
          </a:p>
          <a:p>
            <a:endParaRPr lang="en-GB" b="1" dirty="0">
              <a:cs typeface="Times New Roman" panose="02020603050405020304" pitchFamily="18" charset="0"/>
            </a:endParaRPr>
          </a:p>
          <a:p>
            <a:endParaRPr lang="en-GB" b="1" dirty="0">
              <a:cs typeface="Times New Roman" panose="02020603050405020304" pitchFamily="18" charset="0"/>
            </a:endParaRPr>
          </a:p>
        </p:txBody>
      </p:sp>
      <p:sp>
        <p:nvSpPr>
          <p:cNvPr id="7" name="Text Box 2">
            <a:extLst>
              <a:ext uri="{FF2B5EF4-FFF2-40B4-BE49-F238E27FC236}">
                <a16:creationId xmlns:a16="http://schemas.microsoft.com/office/drawing/2014/main" id="{7E2E1DF6-EBEE-4FA9-AD9A-6A698225B309}"/>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8" name="Content Placeholder 6">
            <a:extLst>
              <a:ext uri="{FF2B5EF4-FFF2-40B4-BE49-F238E27FC236}">
                <a16:creationId xmlns:a16="http://schemas.microsoft.com/office/drawing/2014/main" id="{C14DEFC3-0C95-497B-AFFA-CBC417195164}"/>
              </a:ext>
            </a:extLst>
          </p:cNvPr>
          <p:cNvSpPr>
            <a:spLocks noGrp="1"/>
          </p:cNvSpPr>
          <p:nvPr>
            <p:ph idx="1"/>
          </p:nvPr>
        </p:nvSpPr>
        <p:spPr>
          <a:xfrm>
            <a:off x="5489864" y="1425730"/>
            <a:ext cx="6419850" cy="4142673"/>
          </a:xfrm>
          <a:prstGeom prst="rect">
            <a:avLst/>
          </a:prstGeom>
          <a:solidFill>
            <a:schemeClr val="bg2"/>
          </a:solidFill>
        </p:spPr>
        <p:txBody>
          <a:bodyPr wrap="square">
            <a:spAutoFit/>
          </a:bodyPr>
          <a:lstStyle/>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5" name="Picture 4">
            <a:extLst>
              <a:ext uri="{FF2B5EF4-FFF2-40B4-BE49-F238E27FC236}">
                <a16:creationId xmlns:a16="http://schemas.microsoft.com/office/drawing/2014/main" id="{B11AF077-8FE1-4CDC-86B8-3EC459D32AAA}"/>
              </a:ext>
            </a:extLst>
          </p:cNvPr>
          <p:cNvPicPr>
            <a:picLocks noChangeAspect="1"/>
          </p:cNvPicPr>
          <p:nvPr/>
        </p:nvPicPr>
        <p:blipFill>
          <a:blip r:embed="rId2"/>
          <a:stretch>
            <a:fillRect/>
          </a:stretch>
        </p:blipFill>
        <p:spPr>
          <a:xfrm>
            <a:off x="5981504" y="2055250"/>
            <a:ext cx="5436570" cy="2883631"/>
          </a:xfrm>
          <a:prstGeom prst="rect">
            <a:avLst/>
          </a:prstGeom>
        </p:spPr>
      </p:pic>
    </p:spTree>
    <p:extLst>
      <p:ext uri="{BB962C8B-B14F-4D97-AF65-F5344CB8AC3E}">
        <p14:creationId xmlns:p14="http://schemas.microsoft.com/office/powerpoint/2010/main" val="248352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0E31-43EC-4660-B245-649F4E3F89E3}"/>
              </a:ext>
            </a:extLst>
          </p:cNvPr>
          <p:cNvSpPr>
            <a:spLocks noGrp="1"/>
          </p:cNvSpPr>
          <p:nvPr>
            <p:ph type="title"/>
          </p:nvPr>
        </p:nvSpPr>
        <p:spPr/>
        <p:txBody>
          <a:bodyPr/>
          <a:lstStyle/>
          <a:p>
            <a:r>
              <a:rPr lang="en-GB" sz="2800" b="1" dirty="0"/>
              <a:t>Converting measure – Key facts</a:t>
            </a:r>
          </a:p>
        </p:txBody>
      </p:sp>
      <p:sp>
        <p:nvSpPr>
          <p:cNvPr id="4" name="Rectangle 3">
            <a:extLst>
              <a:ext uri="{FF2B5EF4-FFF2-40B4-BE49-F238E27FC236}">
                <a16:creationId xmlns:a16="http://schemas.microsoft.com/office/drawing/2014/main" id="{60DCFE62-4AF5-4CAF-AE14-20EEA3D1E5F7}"/>
              </a:ext>
            </a:extLst>
          </p:cNvPr>
          <p:cNvSpPr/>
          <p:nvPr/>
        </p:nvSpPr>
        <p:spPr>
          <a:xfrm>
            <a:off x="1391829" y="1417638"/>
            <a:ext cx="9281565" cy="44409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F2F6CC-3DC3-4825-B408-269A28B10E89}"/>
                  </a:ext>
                </a:extLst>
              </p:cNvPr>
              <p:cNvSpPr txBox="1"/>
              <p:nvPr/>
            </p:nvSpPr>
            <p:spPr>
              <a:xfrm>
                <a:off x="744467" y="1537487"/>
                <a:ext cx="10641027" cy="2954655"/>
              </a:xfrm>
              <a:prstGeom prst="rect">
                <a:avLst/>
              </a:prstGeom>
              <a:noFill/>
            </p:spPr>
            <p:txBody>
              <a:bodyPr wrap="square" rtlCol="0">
                <a:spAutoFit/>
              </a:bodyPr>
              <a:lstStyle/>
              <a:p>
                <a:pPr algn="ctr"/>
                <a:r>
                  <a:rPr lang="en-GB" b="1" i="1" dirty="0"/>
                  <a:t>Key fact: 1000ml = 1l</a:t>
                </a:r>
              </a:p>
              <a:p>
                <a:pPr algn="ctr"/>
                <a:endParaRPr lang="en-GB" b="1" i="1" dirty="0"/>
              </a:p>
              <a:p>
                <a:pPr algn="ctr"/>
                <a:r>
                  <a:rPr lang="en-GB" b="1" i="1" dirty="0">
                    <a:latin typeface="Calibri" panose="020F0502020204030204" pitchFamily="34" charset="0"/>
                    <a:ea typeface="Calibri" panose="020F0502020204030204" pitchFamily="34" charset="0"/>
                  </a:rPr>
                  <a:t>1</a:t>
                </a:r>
                <a:r>
                  <a:rPr lang="en-GB" sz="1800" b="1" i="1" dirty="0">
                    <a:effectLst/>
                    <a:latin typeface="Calibri" panose="020F0502020204030204" pitchFamily="34" charset="0"/>
                    <a:ea typeface="Calibri" panose="020F0502020204030204" pitchFamily="34" charset="0"/>
                  </a:rPr>
                  <a:t>00ml =  </a:t>
                </a:r>
                <a14:m>
                  <m:oMath xmlns:m="http://schemas.openxmlformats.org/officeDocument/2006/math">
                    <m:f>
                      <m:fPr>
                        <m:ctrlPr>
                          <a:rPr lang="en-GB" sz="1800" b="1" i="1">
                            <a:effectLst/>
                            <a:latin typeface="Cambria Math" panose="02040503050406030204" pitchFamily="18" charset="0"/>
                            <a:ea typeface="Calibri" panose="020F0502020204030204" pitchFamily="34" charset="0"/>
                          </a:rPr>
                        </m:ctrlPr>
                      </m:fPr>
                      <m:num>
                        <m:r>
                          <a:rPr lang="en-GB" sz="1800" b="1" i="1">
                            <a:effectLst/>
                            <a:latin typeface="Cambria Math" panose="02040503050406030204" pitchFamily="18" charset="0"/>
                            <a:ea typeface="Calibri" panose="020F0502020204030204" pitchFamily="34" charset="0"/>
                          </a:rPr>
                          <m:t>𝟏</m:t>
                        </m:r>
                      </m:num>
                      <m:den>
                        <m:r>
                          <a:rPr lang="en-GB" sz="1800" b="1" i="1">
                            <a:effectLst/>
                            <a:latin typeface="Cambria Math" panose="02040503050406030204" pitchFamily="18" charset="0"/>
                            <a:ea typeface="Calibri" panose="020F0502020204030204" pitchFamily="34" charset="0"/>
                          </a:rPr>
                          <m:t>𝟏𝟎</m:t>
                        </m:r>
                      </m:den>
                    </m:f>
                  </m:oMath>
                </a14:m>
                <a:r>
                  <a:rPr lang="en-GB" sz="1800" b="1" i="1" dirty="0">
                    <a:effectLst/>
                    <a:latin typeface="Calibri" panose="020F0502020204030204" pitchFamily="34" charset="0"/>
                    <a:ea typeface="Calibri" panose="020F0502020204030204" pitchFamily="34" charset="0"/>
                  </a:rPr>
                  <a:t> of a litre = 0.1l;</a:t>
                </a:r>
              </a:p>
              <a:p>
                <a:pPr algn="ctr"/>
                <a:r>
                  <a:rPr lang="en-GB" sz="1800" b="1" i="1" dirty="0">
                    <a:effectLst/>
                    <a:latin typeface="Calibri" panose="020F0502020204030204" pitchFamily="34" charset="0"/>
                    <a:ea typeface="Calibri" panose="020F0502020204030204" pitchFamily="34" charset="0"/>
                  </a:rPr>
                  <a:t>10ml =  </a:t>
                </a:r>
                <a14:m>
                  <m:oMath xmlns:m="http://schemas.openxmlformats.org/officeDocument/2006/math">
                    <m:r>
                      <a:rPr lang="en-GB" sz="1800" b="1" i="1">
                        <a:effectLst/>
                        <a:latin typeface="Cambria Math" panose="02040503050406030204" pitchFamily="18" charset="0"/>
                        <a:ea typeface="Calibri" panose="020F0502020204030204" pitchFamily="34" charset="0"/>
                      </a:rPr>
                      <m:t> </m:t>
                    </m:r>
                    <m:f>
                      <m:fPr>
                        <m:ctrlPr>
                          <a:rPr lang="en-GB" sz="1800" b="1" i="1">
                            <a:effectLst/>
                            <a:latin typeface="Cambria Math" panose="02040503050406030204" pitchFamily="18" charset="0"/>
                            <a:ea typeface="Calibri" panose="020F0502020204030204" pitchFamily="34" charset="0"/>
                          </a:rPr>
                        </m:ctrlPr>
                      </m:fPr>
                      <m:num>
                        <m:r>
                          <a:rPr lang="en-GB" sz="1800" b="1" i="1">
                            <a:effectLst/>
                            <a:latin typeface="Cambria Math" panose="02040503050406030204" pitchFamily="18" charset="0"/>
                            <a:ea typeface="Calibri" panose="020F0502020204030204" pitchFamily="34" charset="0"/>
                          </a:rPr>
                          <m:t>𝟏</m:t>
                        </m:r>
                      </m:num>
                      <m:den>
                        <m:r>
                          <a:rPr lang="en-GB" sz="1800" b="1" i="1">
                            <a:effectLst/>
                            <a:latin typeface="Cambria Math" panose="02040503050406030204" pitchFamily="18" charset="0"/>
                            <a:ea typeface="Calibri" panose="020F0502020204030204" pitchFamily="34" charset="0"/>
                          </a:rPr>
                          <m:t>𝟏𝟎𝟎</m:t>
                        </m:r>
                      </m:den>
                    </m:f>
                  </m:oMath>
                </a14:m>
                <a:r>
                  <a:rPr lang="en-GB" sz="1800" b="1" i="1" dirty="0">
                    <a:effectLst/>
                    <a:latin typeface="Calibri" panose="020F0502020204030204" pitchFamily="34" charset="0"/>
                    <a:ea typeface="Calibri" panose="020F0502020204030204" pitchFamily="34" charset="0"/>
                  </a:rPr>
                  <a:t> of a litre = 0.01l</a:t>
                </a:r>
              </a:p>
              <a:p>
                <a:pPr algn="ctr"/>
                <a:r>
                  <a:rPr lang="en-GB" sz="1800" b="1" i="1" dirty="0">
                    <a:effectLst/>
                    <a:latin typeface="Calibri" panose="020F0502020204030204" pitchFamily="34" charset="0"/>
                    <a:ea typeface="Calibri" panose="020F0502020204030204" pitchFamily="34" charset="0"/>
                  </a:rPr>
                  <a:t>1ml =  </a:t>
                </a:r>
                <a14:m>
                  <m:oMath xmlns:m="http://schemas.openxmlformats.org/officeDocument/2006/math">
                    <m:r>
                      <a:rPr lang="en-GB" sz="1800" b="1" i="1">
                        <a:effectLst/>
                        <a:latin typeface="Cambria Math" panose="02040503050406030204" pitchFamily="18" charset="0"/>
                        <a:ea typeface="Calibri" panose="020F0502020204030204" pitchFamily="34" charset="0"/>
                      </a:rPr>
                      <m:t> </m:t>
                    </m:r>
                    <m:f>
                      <m:fPr>
                        <m:ctrlPr>
                          <a:rPr lang="en-GB" sz="1800" b="1" i="1">
                            <a:effectLst/>
                            <a:latin typeface="Cambria Math" panose="02040503050406030204" pitchFamily="18" charset="0"/>
                            <a:ea typeface="Calibri" panose="020F0502020204030204" pitchFamily="34" charset="0"/>
                          </a:rPr>
                        </m:ctrlPr>
                      </m:fPr>
                      <m:num>
                        <m:r>
                          <a:rPr lang="en-GB" sz="1800" b="1" i="1">
                            <a:effectLst/>
                            <a:latin typeface="Cambria Math" panose="02040503050406030204" pitchFamily="18" charset="0"/>
                            <a:ea typeface="Calibri" panose="020F0502020204030204" pitchFamily="34" charset="0"/>
                          </a:rPr>
                          <m:t>𝟏</m:t>
                        </m:r>
                      </m:num>
                      <m:den>
                        <m:r>
                          <a:rPr lang="en-GB" sz="1800" b="1" i="1">
                            <a:effectLst/>
                            <a:latin typeface="Cambria Math" panose="02040503050406030204" pitchFamily="18" charset="0"/>
                            <a:ea typeface="Calibri" panose="020F0502020204030204" pitchFamily="34" charset="0"/>
                          </a:rPr>
                          <m:t>𝟏𝟎𝟎𝟎</m:t>
                        </m:r>
                      </m:den>
                    </m:f>
                  </m:oMath>
                </a14:m>
                <a:r>
                  <a:rPr lang="en-GB" sz="1800" b="1" i="1" dirty="0">
                    <a:effectLst/>
                    <a:latin typeface="Calibri" panose="020F0502020204030204" pitchFamily="34" charset="0"/>
                    <a:ea typeface="Calibri" panose="020F0502020204030204" pitchFamily="34" charset="0"/>
                  </a:rPr>
                  <a:t> of a litre = 0.001l</a:t>
                </a:r>
              </a:p>
              <a:p>
                <a:pPr algn="ctr"/>
                <a:endParaRPr lang="en-GB" b="1" i="1" dirty="0">
                  <a:latin typeface="Calibri" panose="020F0502020204030204" pitchFamily="34" charset="0"/>
                </a:endParaRPr>
              </a:p>
              <a:p>
                <a:pPr algn="ctr"/>
                <a:r>
                  <a:rPr lang="en-GB" b="1" i="1" dirty="0">
                    <a:latin typeface="Calibri" panose="020F0502020204030204" pitchFamily="34" charset="0"/>
                  </a:rPr>
                  <a:t>I can use these key facts to find other facts:</a:t>
                </a:r>
                <a:endParaRPr lang="en-GB" b="1" i="1" dirty="0"/>
              </a:p>
              <a:p>
                <a:endParaRPr lang="en-GB" b="1" i="1" dirty="0"/>
              </a:p>
              <a:p>
                <a:endParaRPr lang="en-GB" b="1" i="1" dirty="0"/>
              </a:p>
            </p:txBody>
          </p:sp>
        </mc:Choice>
        <mc:Fallback xmlns="">
          <p:sp>
            <p:nvSpPr>
              <p:cNvPr id="5" name="TextBox 4">
                <a:extLst>
                  <a:ext uri="{FF2B5EF4-FFF2-40B4-BE49-F238E27FC236}">
                    <a16:creationId xmlns:a16="http://schemas.microsoft.com/office/drawing/2014/main" id="{1DF2F6CC-3DC3-4825-B408-269A28B10E89}"/>
                  </a:ext>
                </a:extLst>
              </p:cNvPr>
              <p:cNvSpPr txBox="1">
                <a:spLocks noRot="1" noChangeAspect="1" noMove="1" noResize="1" noEditPoints="1" noAdjustHandles="1" noChangeArrowheads="1" noChangeShapeType="1" noTextEdit="1"/>
              </p:cNvSpPr>
              <p:nvPr/>
            </p:nvSpPr>
            <p:spPr>
              <a:xfrm>
                <a:off x="744467" y="1537487"/>
                <a:ext cx="10641027" cy="2954655"/>
              </a:xfrm>
              <a:prstGeom prst="rect">
                <a:avLst/>
              </a:prstGeom>
              <a:blipFill>
                <a:blip r:embed="rId2"/>
                <a:stretch>
                  <a:fillRect t="-10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326809-D0AC-4DAB-9A57-103F92098FE1}"/>
                  </a:ext>
                </a:extLst>
              </p:cNvPr>
              <p:cNvSpPr txBox="1"/>
              <p:nvPr/>
            </p:nvSpPr>
            <p:spPr>
              <a:xfrm>
                <a:off x="1772156" y="4159306"/>
                <a:ext cx="3342010" cy="1310102"/>
              </a:xfrm>
              <a:prstGeom prst="rect">
                <a:avLst/>
              </a:prstGeom>
              <a:noFill/>
            </p:spPr>
            <p:txBody>
              <a:bodyPr wrap="square" rtlCol="0">
                <a:spAutoFit/>
              </a:bodyPr>
              <a:lstStyle/>
              <a:p>
                <a:pPr algn="ctr"/>
                <a:r>
                  <a:rPr lang="en-GB" b="1" i="1" dirty="0">
                    <a:latin typeface="Calibri" panose="020F0502020204030204" pitchFamily="34" charset="0"/>
                    <a:ea typeface="Calibri" panose="020F0502020204030204" pitchFamily="34" charset="0"/>
                  </a:rPr>
                  <a:t>3</a:t>
                </a:r>
                <a:r>
                  <a:rPr lang="en-GB" sz="1800" b="1" i="1" dirty="0">
                    <a:effectLst/>
                    <a:latin typeface="Calibri" panose="020F0502020204030204" pitchFamily="34" charset="0"/>
                    <a:ea typeface="Calibri" panose="020F0502020204030204" pitchFamily="34" charset="0"/>
                  </a:rPr>
                  <a:t>00ml =  </a:t>
                </a:r>
                <a14:m>
                  <m:oMath xmlns:m="http://schemas.openxmlformats.org/officeDocument/2006/math">
                    <m:f>
                      <m:fPr>
                        <m:ctrlPr>
                          <a:rPr lang="en-GB" sz="1800" b="1" i="1">
                            <a:effectLst/>
                            <a:latin typeface="Cambria Math" panose="02040503050406030204" pitchFamily="18" charset="0"/>
                            <a:ea typeface="Calibri" panose="020F0502020204030204" pitchFamily="34" charset="0"/>
                          </a:rPr>
                        </m:ctrlPr>
                      </m:fPr>
                      <m:num>
                        <m:r>
                          <a:rPr lang="en-GB" sz="1800" b="1" i="1" smtClean="0">
                            <a:effectLst/>
                            <a:latin typeface="Cambria Math" panose="02040503050406030204" pitchFamily="18" charset="0"/>
                            <a:ea typeface="Calibri" panose="020F0502020204030204" pitchFamily="34" charset="0"/>
                          </a:rPr>
                          <m:t>𝟑</m:t>
                        </m:r>
                      </m:num>
                      <m:den>
                        <m:r>
                          <a:rPr lang="en-GB" sz="1800" b="1" i="1">
                            <a:effectLst/>
                            <a:latin typeface="Cambria Math" panose="02040503050406030204" pitchFamily="18" charset="0"/>
                            <a:ea typeface="Calibri" panose="020F0502020204030204" pitchFamily="34" charset="0"/>
                          </a:rPr>
                          <m:t>𝟏𝟎</m:t>
                        </m:r>
                      </m:den>
                    </m:f>
                  </m:oMath>
                </a14:m>
                <a:r>
                  <a:rPr lang="en-GB" sz="1800" b="1" i="1" dirty="0">
                    <a:effectLst/>
                    <a:latin typeface="Calibri" panose="020F0502020204030204" pitchFamily="34" charset="0"/>
                    <a:ea typeface="Calibri" panose="020F0502020204030204" pitchFamily="34" charset="0"/>
                  </a:rPr>
                  <a:t> of a litre = 0.3l;</a:t>
                </a:r>
              </a:p>
              <a:p>
                <a:pPr algn="ctr"/>
                <a:r>
                  <a:rPr lang="en-GB" b="1" i="1" dirty="0">
                    <a:latin typeface="Calibri" panose="020F0502020204030204" pitchFamily="34" charset="0"/>
                    <a:ea typeface="Calibri" panose="020F0502020204030204" pitchFamily="34" charset="0"/>
                  </a:rPr>
                  <a:t>3</a:t>
                </a:r>
                <a:r>
                  <a:rPr lang="en-GB" sz="1800" b="1" i="1" dirty="0">
                    <a:effectLst/>
                    <a:latin typeface="Calibri" panose="020F0502020204030204" pitchFamily="34" charset="0"/>
                    <a:ea typeface="Calibri" panose="020F0502020204030204" pitchFamily="34" charset="0"/>
                  </a:rPr>
                  <a:t>0ml =  </a:t>
                </a:r>
                <a14:m>
                  <m:oMath xmlns:m="http://schemas.openxmlformats.org/officeDocument/2006/math">
                    <m:r>
                      <a:rPr lang="en-GB" sz="1800" b="1" i="1">
                        <a:effectLst/>
                        <a:latin typeface="Cambria Math" panose="02040503050406030204" pitchFamily="18" charset="0"/>
                        <a:ea typeface="Calibri" panose="020F0502020204030204" pitchFamily="34" charset="0"/>
                      </a:rPr>
                      <m:t> </m:t>
                    </m:r>
                    <m:f>
                      <m:fPr>
                        <m:ctrlPr>
                          <a:rPr lang="en-GB" sz="1800" b="1" i="1">
                            <a:effectLst/>
                            <a:latin typeface="Cambria Math" panose="02040503050406030204" pitchFamily="18" charset="0"/>
                            <a:ea typeface="Calibri" panose="020F0502020204030204" pitchFamily="34" charset="0"/>
                          </a:rPr>
                        </m:ctrlPr>
                      </m:fPr>
                      <m:num>
                        <m:r>
                          <a:rPr lang="en-GB" sz="1800" b="1" i="1" smtClean="0">
                            <a:effectLst/>
                            <a:latin typeface="Cambria Math" panose="02040503050406030204" pitchFamily="18" charset="0"/>
                            <a:ea typeface="Calibri" panose="020F0502020204030204" pitchFamily="34" charset="0"/>
                          </a:rPr>
                          <m:t>𝟑𝟎</m:t>
                        </m:r>
                      </m:num>
                      <m:den>
                        <m:r>
                          <a:rPr lang="en-GB" sz="1800" b="1" i="1">
                            <a:effectLst/>
                            <a:latin typeface="Cambria Math" panose="02040503050406030204" pitchFamily="18" charset="0"/>
                            <a:ea typeface="Calibri" panose="020F0502020204030204" pitchFamily="34" charset="0"/>
                          </a:rPr>
                          <m:t>𝟏𝟎𝟎</m:t>
                        </m:r>
                      </m:den>
                    </m:f>
                  </m:oMath>
                </a14:m>
                <a:r>
                  <a:rPr lang="en-GB" sz="1800" b="1" i="1" dirty="0">
                    <a:effectLst/>
                    <a:latin typeface="Calibri" panose="020F0502020204030204" pitchFamily="34" charset="0"/>
                    <a:ea typeface="Calibri" panose="020F0502020204030204" pitchFamily="34" charset="0"/>
                  </a:rPr>
                  <a:t> of a litre = 0.03l</a:t>
                </a:r>
              </a:p>
              <a:p>
                <a:pPr algn="ctr"/>
                <a:r>
                  <a:rPr lang="en-GB" b="1" i="1" dirty="0">
                    <a:latin typeface="Calibri" panose="020F0502020204030204" pitchFamily="34" charset="0"/>
                    <a:ea typeface="Calibri" panose="020F0502020204030204" pitchFamily="34" charset="0"/>
                  </a:rPr>
                  <a:t>3</a:t>
                </a:r>
                <a:r>
                  <a:rPr lang="en-GB" sz="1800" b="1" i="1" dirty="0">
                    <a:effectLst/>
                    <a:latin typeface="Calibri" panose="020F0502020204030204" pitchFamily="34" charset="0"/>
                    <a:ea typeface="Calibri" panose="020F0502020204030204" pitchFamily="34" charset="0"/>
                  </a:rPr>
                  <a:t>ml =  </a:t>
                </a:r>
                <a14:m>
                  <m:oMath xmlns:m="http://schemas.openxmlformats.org/officeDocument/2006/math">
                    <m:r>
                      <a:rPr lang="en-GB" sz="1800" b="1" i="1">
                        <a:effectLst/>
                        <a:latin typeface="Cambria Math" panose="02040503050406030204" pitchFamily="18" charset="0"/>
                        <a:ea typeface="Calibri" panose="020F0502020204030204" pitchFamily="34" charset="0"/>
                      </a:rPr>
                      <m:t> </m:t>
                    </m:r>
                    <m:f>
                      <m:fPr>
                        <m:ctrlPr>
                          <a:rPr lang="en-GB" sz="1800" b="1" i="1">
                            <a:effectLst/>
                            <a:latin typeface="Cambria Math" panose="02040503050406030204" pitchFamily="18" charset="0"/>
                            <a:ea typeface="Calibri" panose="020F0502020204030204" pitchFamily="34" charset="0"/>
                          </a:rPr>
                        </m:ctrlPr>
                      </m:fPr>
                      <m:num>
                        <m:r>
                          <a:rPr lang="en-GB" sz="1800" b="1" i="1" smtClean="0">
                            <a:effectLst/>
                            <a:latin typeface="Cambria Math" panose="02040503050406030204" pitchFamily="18" charset="0"/>
                            <a:ea typeface="Calibri" panose="020F0502020204030204" pitchFamily="34" charset="0"/>
                          </a:rPr>
                          <m:t>𝟑</m:t>
                        </m:r>
                      </m:num>
                      <m:den>
                        <m:r>
                          <a:rPr lang="en-GB" sz="1800" b="1" i="1" smtClean="0">
                            <a:effectLst/>
                            <a:latin typeface="Cambria Math" panose="02040503050406030204" pitchFamily="18" charset="0"/>
                            <a:ea typeface="Calibri" panose="020F0502020204030204" pitchFamily="34" charset="0"/>
                          </a:rPr>
                          <m:t>𝟏</m:t>
                        </m:r>
                        <m:r>
                          <a:rPr lang="en-GB" sz="1800" b="1" i="1">
                            <a:effectLst/>
                            <a:latin typeface="Cambria Math" panose="02040503050406030204" pitchFamily="18" charset="0"/>
                            <a:ea typeface="Calibri" panose="020F0502020204030204" pitchFamily="34" charset="0"/>
                          </a:rPr>
                          <m:t>𝟎𝟎𝟎</m:t>
                        </m:r>
                      </m:den>
                    </m:f>
                  </m:oMath>
                </a14:m>
                <a:r>
                  <a:rPr lang="en-GB" sz="1800" b="1" i="1" dirty="0">
                    <a:effectLst/>
                    <a:latin typeface="Calibri" panose="020F0502020204030204" pitchFamily="34" charset="0"/>
                    <a:ea typeface="Calibri" panose="020F0502020204030204" pitchFamily="34" charset="0"/>
                  </a:rPr>
                  <a:t> of a litre = 0.003l</a:t>
                </a:r>
              </a:p>
            </p:txBody>
          </p:sp>
        </mc:Choice>
        <mc:Fallback xmlns="">
          <p:sp>
            <p:nvSpPr>
              <p:cNvPr id="6" name="TextBox 5">
                <a:extLst>
                  <a:ext uri="{FF2B5EF4-FFF2-40B4-BE49-F238E27FC236}">
                    <a16:creationId xmlns:a16="http://schemas.microsoft.com/office/drawing/2014/main" id="{75326809-D0AC-4DAB-9A57-103F92098FE1}"/>
                  </a:ext>
                </a:extLst>
              </p:cNvPr>
              <p:cNvSpPr txBox="1">
                <a:spLocks noRot="1" noChangeAspect="1" noMove="1" noResize="1" noEditPoints="1" noAdjustHandles="1" noChangeArrowheads="1" noChangeShapeType="1" noTextEdit="1"/>
              </p:cNvSpPr>
              <p:nvPr/>
            </p:nvSpPr>
            <p:spPr>
              <a:xfrm>
                <a:off x="1772156" y="4159306"/>
                <a:ext cx="3342010" cy="1310102"/>
              </a:xfrm>
              <a:prstGeom prst="rect">
                <a:avLst/>
              </a:prstGeom>
              <a:blipFill>
                <a:blip r:embed="rId3"/>
                <a:stretch>
                  <a:fillRect b="-9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F50F06C-E8EB-4544-9979-16C512FC5E54}"/>
                  </a:ext>
                </a:extLst>
              </p:cNvPr>
              <p:cNvSpPr txBox="1"/>
              <p:nvPr/>
            </p:nvSpPr>
            <p:spPr>
              <a:xfrm>
                <a:off x="6837097" y="4130260"/>
                <a:ext cx="3342010" cy="1310102"/>
              </a:xfrm>
              <a:prstGeom prst="rect">
                <a:avLst/>
              </a:prstGeom>
              <a:noFill/>
            </p:spPr>
            <p:txBody>
              <a:bodyPr wrap="square" rtlCol="0">
                <a:spAutoFit/>
              </a:bodyPr>
              <a:lstStyle/>
              <a:p>
                <a:pPr algn="ctr"/>
                <a:r>
                  <a:rPr lang="en-GB" b="1" i="1" dirty="0">
                    <a:latin typeface="Calibri" panose="020F0502020204030204" pitchFamily="34" charset="0"/>
                    <a:ea typeface="Calibri" panose="020F0502020204030204" pitchFamily="34" charset="0"/>
                  </a:rPr>
                  <a:t>8</a:t>
                </a:r>
                <a:r>
                  <a:rPr lang="en-GB" sz="1800" b="1" i="1" dirty="0">
                    <a:effectLst/>
                    <a:latin typeface="Calibri" panose="020F0502020204030204" pitchFamily="34" charset="0"/>
                    <a:ea typeface="Calibri" panose="020F0502020204030204" pitchFamily="34" charset="0"/>
                  </a:rPr>
                  <a:t>00ml =  </a:t>
                </a:r>
                <a14:m>
                  <m:oMath xmlns:m="http://schemas.openxmlformats.org/officeDocument/2006/math">
                    <m:f>
                      <m:fPr>
                        <m:ctrlPr>
                          <a:rPr lang="en-GB" sz="1800" b="1" i="1">
                            <a:effectLst/>
                            <a:latin typeface="Cambria Math" panose="02040503050406030204" pitchFamily="18" charset="0"/>
                            <a:ea typeface="Calibri" panose="020F0502020204030204" pitchFamily="34" charset="0"/>
                          </a:rPr>
                        </m:ctrlPr>
                      </m:fPr>
                      <m:num>
                        <m:r>
                          <a:rPr lang="en-GB" sz="1800" b="1" i="1" smtClean="0">
                            <a:effectLst/>
                            <a:latin typeface="Cambria Math" panose="02040503050406030204" pitchFamily="18" charset="0"/>
                            <a:ea typeface="Calibri" panose="020F0502020204030204" pitchFamily="34" charset="0"/>
                          </a:rPr>
                          <m:t>𝟖</m:t>
                        </m:r>
                      </m:num>
                      <m:den>
                        <m:r>
                          <a:rPr lang="en-GB" sz="1800" b="1" i="1">
                            <a:effectLst/>
                            <a:latin typeface="Cambria Math" panose="02040503050406030204" pitchFamily="18" charset="0"/>
                            <a:ea typeface="Calibri" panose="020F0502020204030204" pitchFamily="34" charset="0"/>
                          </a:rPr>
                          <m:t>𝟏𝟎</m:t>
                        </m:r>
                      </m:den>
                    </m:f>
                  </m:oMath>
                </a14:m>
                <a:r>
                  <a:rPr lang="en-GB" sz="1800" b="1" i="1" dirty="0">
                    <a:effectLst/>
                    <a:latin typeface="Calibri" panose="020F0502020204030204" pitchFamily="34" charset="0"/>
                    <a:ea typeface="Calibri" panose="020F0502020204030204" pitchFamily="34" charset="0"/>
                  </a:rPr>
                  <a:t> of a litre = 0.8l;</a:t>
                </a:r>
              </a:p>
              <a:p>
                <a:pPr algn="ctr"/>
                <a:r>
                  <a:rPr lang="en-GB" b="1" i="1" dirty="0">
                    <a:latin typeface="Calibri" panose="020F0502020204030204" pitchFamily="34" charset="0"/>
                    <a:ea typeface="Calibri" panose="020F0502020204030204" pitchFamily="34" charset="0"/>
                  </a:rPr>
                  <a:t>8</a:t>
                </a:r>
                <a:r>
                  <a:rPr lang="en-GB" sz="1800" b="1" i="1" dirty="0">
                    <a:effectLst/>
                    <a:latin typeface="Calibri" panose="020F0502020204030204" pitchFamily="34" charset="0"/>
                    <a:ea typeface="Calibri" panose="020F0502020204030204" pitchFamily="34" charset="0"/>
                  </a:rPr>
                  <a:t>0ml =  </a:t>
                </a:r>
                <a14:m>
                  <m:oMath xmlns:m="http://schemas.openxmlformats.org/officeDocument/2006/math">
                    <m:r>
                      <a:rPr lang="en-GB" sz="1800" b="1" i="1">
                        <a:effectLst/>
                        <a:latin typeface="Cambria Math" panose="02040503050406030204" pitchFamily="18" charset="0"/>
                        <a:ea typeface="Calibri" panose="020F0502020204030204" pitchFamily="34" charset="0"/>
                      </a:rPr>
                      <m:t> </m:t>
                    </m:r>
                    <m:f>
                      <m:fPr>
                        <m:ctrlPr>
                          <a:rPr lang="en-GB" sz="1800" b="1" i="1">
                            <a:effectLst/>
                            <a:latin typeface="Cambria Math" panose="02040503050406030204" pitchFamily="18" charset="0"/>
                            <a:ea typeface="Calibri" panose="020F0502020204030204" pitchFamily="34" charset="0"/>
                          </a:rPr>
                        </m:ctrlPr>
                      </m:fPr>
                      <m:num>
                        <m:r>
                          <a:rPr lang="en-GB" sz="1800" b="1" i="1" smtClean="0">
                            <a:effectLst/>
                            <a:latin typeface="Cambria Math" panose="02040503050406030204" pitchFamily="18" charset="0"/>
                            <a:ea typeface="Calibri" panose="020F0502020204030204" pitchFamily="34" charset="0"/>
                          </a:rPr>
                          <m:t>𝟖𝟎</m:t>
                        </m:r>
                      </m:num>
                      <m:den>
                        <m:r>
                          <a:rPr lang="en-GB" sz="1800" b="1" i="1">
                            <a:effectLst/>
                            <a:latin typeface="Cambria Math" panose="02040503050406030204" pitchFamily="18" charset="0"/>
                            <a:ea typeface="Calibri" panose="020F0502020204030204" pitchFamily="34" charset="0"/>
                          </a:rPr>
                          <m:t>𝟏𝟎𝟎</m:t>
                        </m:r>
                      </m:den>
                    </m:f>
                  </m:oMath>
                </a14:m>
                <a:r>
                  <a:rPr lang="en-GB" sz="1800" b="1" i="1" dirty="0">
                    <a:effectLst/>
                    <a:latin typeface="Calibri" panose="020F0502020204030204" pitchFamily="34" charset="0"/>
                    <a:ea typeface="Calibri" panose="020F0502020204030204" pitchFamily="34" charset="0"/>
                  </a:rPr>
                  <a:t> of a litre = 0.08l</a:t>
                </a:r>
              </a:p>
              <a:p>
                <a:pPr algn="ctr"/>
                <a:r>
                  <a:rPr lang="en-GB" b="1" i="1" dirty="0">
                    <a:latin typeface="Calibri" panose="020F0502020204030204" pitchFamily="34" charset="0"/>
                    <a:ea typeface="Calibri" panose="020F0502020204030204" pitchFamily="34" charset="0"/>
                  </a:rPr>
                  <a:t>8</a:t>
                </a:r>
                <a:r>
                  <a:rPr lang="en-GB" sz="1800" b="1" i="1" dirty="0">
                    <a:effectLst/>
                    <a:latin typeface="Calibri" panose="020F0502020204030204" pitchFamily="34" charset="0"/>
                    <a:ea typeface="Calibri" panose="020F0502020204030204" pitchFamily="34" charset="0"/>
                  </a:rPr>
                  <a:t>ml =  </a:t>
                </a:r>
                <a14:m>
                  <m:oMath xmlns:m="http://schemas.openxmlformats.org/officeDocument/2006/math">
                    <m:r>
                      <a:rPr lang="en-GB" sz="1800" b="1" i="1">
                        <a:effectLst/>
                        <a:latin typeface="Cambria Math" panose="02040503050406030204" pitchFamily="18" charset="0"/>
                        <a:ea typeface="Calibri" panose="020F0502020204030204" pitchFamily="34" charset="0"/>
                      </a:rPr>
                      <m:t> </m:t>
                    </m:r>
                    <m:f>
                      <m:fPr>
                        <m:ctrlPr>
                          <a:rPr lang="en-GB" sz="1800" b="1" i="1">
                            <a:effectLst/>
                            <a:latin typeface="Cambria Math" panose="02040503050406030204" pitchFamily="18" charset="0"/>
                            <a:ea typeface="Calibri" panose="020F0502020204030204" pitchFamily="34" charset="0"/>
                          </a:rPr>
                        </m:ctrlPr>
                      </m:fPr>
                      <m:num>
                        <m:r>
                          <a:rPr lang="en-GB" sz="1800" b="1" i="1" smtClean="0">
                            <a:effectLst/>
                            <a:latin typeface="Cambria Math" panose="02040503050406030204" pitchFamily="18" charset="0"/>
                            <a:ea typeface="Calibri" panose="020F0502020204030204" pitchFamily="34" charset="0"/>
                          </a:rPr>
                          <m:t>𝟖</m:t>
                        </m:r>
                      </m:num>
                      <m:den>
                        <m:r>
                          <a:rPr lang="en-GB" sz="1800" b="1" i="1" smtClean="0">
                            <a:effectLst/>
                            <a:latin typeface="Cambria Math" panose="02040503050406030204" pitchFamily="18" charset="0"/>
                            <a:ea typeface="Calibri" panose="020F0502020204030204" pitchFamily="34" charset="0"/>
                          </a:rPr>
                          <m:t>𝟏</m:t>
                        </m:r>
                        <m:r>
                          <a:rPr lang="en-GB" sz="1800" b="1" i="1">
                            <a:effectLst/>
                            <a:latin typeface="Cambria Math" panose="02040503050406030204" pitchFamily="18" charset="0"/>
                            <a:ea typeface="Calibri" panose="020F0502020204030204" pitchFamily="34" charset="0"/>
                          </a:rPr>
                          <m:t>𝟎𝟎𝟎</m:t>
                        </m:r>
                      </m:den>
                    </m:f>
                  </m:oMath>
                </a14:m>
                <a:r>
                  <a:rPr lang="en-GB" sz="1800" b="1" i="1" dirty="0">
                    <a:effectLst/>
                    <a:latin typeface="Calibri" panose="020F0502020204030204" pitchFamily="34" charset="0"/>
                    <a:ea typeface="Calibri" panose="020F0502020204030204" pitchFamily="34" charset="0"/>
                  </a:rPr>
                  <a:t> of a litre = 0.008l</a:t>
                </a:r>
              </a:p>
            </p:txBody>
          </p:sp>
        </mc:Choice>
        <mc:Fallback xmlns="">
          <p:sp>
            <p:nvSpPr>
              <p:cNvPr id="7" name="TextBox 6">
                <a:extLst>
                  <a:ext uri="{FF2B5EF4-FFF2-40B4-BE49-F238E27FC236}">
                    <a16:creationId xmlns:a16="http://schemas.microsoft.com/office/drawing/2014/main" id="{9F50F06C-E8EB-4544-9979-16C512FC5E54}"/>
                  </a:ext>
                </a:extLst>
              </p:cNvPr>
              <p:cNvSpPr txBox="1">
                <a:spLocks noRot="1" noChangeAspect="1" noMove="1" noResize="1" noEditPoints="1" noAdjustHandles="1" noChangeArrowheads="1" noChangeShapeType="1" noTextEdit="1"/>
              </p:cNvSpPr>
              <p:nvPr/>
            </p:nvSpPr>
            <p:spPr>
              <a:xfrm>
                <a:off x="6837097" y="4130260"/>
                <a:ext cx="3342010" cy="1310102"/>
              </a:xfrm>
              <a:prstGeom prst="rect">
                <a:avLst/>
              </a:prstGeom>
              <a:blipFill>
                <a:blip r:embed="rId4"/>
                <a:stretch>
                  <a:fillRect b="-1402"/>
                </a:stretch>
              </a:blipFill>
            </p:spPr>
            <p:txBody>
              <a:bodyPr/>
              <a:lstStyle/>
              <a:p>
                <a:r>
                  <a:rPr lang="en-GB">
                    <a:noFill/>
                  </a:rPr>
                  <a:t> </a:t>
                </a:r>
              </a:p>
            </p:txBody>
          </p:sp>
        </mc:Fallback>
      </mc:AlternateContent>
    </p:spTree>
    <p:extLst>
      <p:ext uri="{BB962C8B-B14F-4D97-AF65-F5344CB8AC3E}">
        <p14:creationId xmlns:p14="http://schemas.microsoft.com/office/powerpoint/2010/main" val="375384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5C02F4-F987-40B9-95D0-219824692AD6}"/>
              </a:ext>
            </a:extLst>
          </p:cNvPr>
          <p:cNvPicPr>
            <a:picLocks noChangeAspect="1"/>
          </p:cNvPicPr>
          <p:nvPr/>
        </p:nvPicPr>
        <p:blipFill>
          <a:blip r:embed="rId2"/>
          <a:stretch>
            <a:fillRect/>
          </a:stretch>
        </p:blipFill>
        <p:spPr>
          <a:xfrm>
            <a:off x="5394" y="151428"/>
            <a:ext cx="8148680" cy="1487973"/>
          </a:xfrm>
          <a:prstGeom prst="rect">
            <a:avLst/>
          </a:prstGeom>
        </p:spPr>
      </p:pic>
      <p:pic>
        <p:nvPicPr>
          <p:cNvPr id="6" name="Picture 5">
            <a:extLst>
              <a:ext uri="{FF2B5EF4-FFF2-40B4-BE49-F238E27FC236}">
                <a16:creationId xmlns:a16="http://schemas.microsoft.com/office/drawing/2014/main" id="{A5B113C9-FB20-4FA6-8DAF-CB4C798C3E26}"/>
              </a:ext>
            </a:extLst>
          </p:cNvPr>
          <p:cNvPicPr>
            <a:picLocks noChangeAspect="1"/>
          </p:cNvPicPr>
          <p:nvPr/>
        </p:nvPicPr>
        <p:blipFill>
          <a:blip r:embed="rId3"/>
          <a:stretch>
            <a:fillRect/>
          </a:stretch>
        </p:blipFill>
        <p:spPr>
          <a:xfrm>
            <a:off x="3689967" y="1385573"/>
            <a:ext cx="8081247" cy="1303427"/>
          </a:xfrm>
          <a:prstGeom prst="rect">
            <a:avLst/>
          </a:prstGeom>
        </p:spPr>
      </p:pic>
      <p:pic>
        <p:nvPicPr>
          <p:cNvPr id="8" name="Picture 7">
            <a:extLst>
              <a:ext uri="{FF2B5EF4-FFF2-40B4-BE49-F238E27FC236}">
                <a16:creationId xmlns:a16="http://schemas.microsoft.com/office/drawing/2014/main" id="{5334F87D-38F6-4013-B935-82970AB7EB64}"/>
              </a:ext>
            </a:extLst>
          </p:cNvPr>
          <p:cNvPicPr>
            <a:picLocks noChangeAspect="1"/>
          </p:cNvPicPr>
          <p:nvPr/>
        </p:nvPicPr>
        <p:blipFill>
          <a:blip r:embed="rId4"/>
          <a:stretch>
            <a:fillRect/>
          </a:stretch>
        </p:blipFill>
        <p:spPr>
          <a:xfrm>
            <a:off x="430901" y="2747167"/>
            <a:ext cx="7800722" cy="1421834"/>
          </a:xfrm>
          <a:prstGeom prst="rect">
            <a:avLst/>
          </a:prstGeom>
        </p:spPr>
      </p:pic>
      <p:pic>
        <p:nvPicPr>
          <p:cNvPr id="10" name="Picture 9">
            <a:extLst>
              <a:ext uri="{FF2B5EF4-FFF2-40B4-BE49-F238E27FC236}">
                <a16:creationId xmlns:a16="http://schemas.microsoft.com/office/drawing/2014/main" id="{A1379879-DEFA-49EA-836D-7F66EEAB6E45}"/>
              </a:ext>
            </a:extLst>
          </p:cNvPr>
          <p:cNvPicPr>
            <a:picLocks noChangeAspect="1"/>
          </p:cNvPicPr>
          <p:nvPr/>
        </p:nvPicPr>
        <p:blipFill>
          <a:blip r:embed="rId5"/>
          <a:stretch>
            <a:fillRect/>
          </a:stretch>
        </p:blipFill>
        <p:spPr>
          <a:xfrm>
            <a:off x="6991519" y="4134927"/>
            <a:ext cx="4121543" cy="2571645"/>
          </a:xfrm>
          <a:prstGeom prst="rect">
            <a:avLst/>
          </a:prstGeom>
        </p:spPr>
      </p:pic>
      <p:sp>
        <p:nvSpPr>
          <p:cNvPr id="11" name="Rectangle 10">
            <a:extLst>
              <a:ext uri="{FF2B5EF4-FFF2-40B4-BE49-F238E27FC236}">
                <a16:creationId xmlns:a16="http://schemas.microsoft.com/office/drawing/2014/main" id="{0FFC6C0C-C7BC-4B8C-9DEC-0E249F2EE53B}"/>
              </a:ext>
            </a:extLst>
          </p:cNvPr>
          <p:cNvSpPr/>
          <p:nvPr/>
        </p:nvSpPr>
        <p:spPr>
          <a:xfrm>
            <a:off x="8439993" y="299405"/>
            <a:ext cx="3592864" cy="8901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Step 1 </a:t>
            </a:r>
            <a:r>
              <a:rPr lang="en-GB" b="1" i="1">
                <a:solidFill>
                  <a:schemeClr val="tx1"/>
                </a:solidFill>
              </a:rPr>
              <a:t>– Find </a:t>
            </a:r>
            <a:r>
              <a:rPr lang="en-GB" b="1" i="1" dirty="0">
                <a:solidFill>
                  <a:schemeClr val="tx1"/>
                </a:solidFill>
              </a:rPr>
              <a:t>a quarter of a litre</a:t>
            </a:r>
          </a:p>
        </p:txBody>
      </p:sp>
      <p:sp>
        <p:nvSpPr>
          <p:cNvPr id="12" name="Rectangle 11">
            <a:extLst>
              <a:ext uri="{FF2B5EF4-FFF2-40B4-BE49-F238E27FC236}">
                <a16:creationId xmlns:a16="http://schemas.microsoft.com/office/drawing/2014/main" id="{DC4EAA59-6F38-4C9B-861A-0532DBF9E87B}"/>
              </a:ext>
            </a:extLst>
          </p:cNvPr>
          <p:cNvSpPr/>
          <p:nvPr/>
        </p:nvSpPr>
        <p:spPr>
          <a:xfrm>
            <a:off x="97103" y="1561056"/>
            <a:ext cx="3592864" cy="8901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Step 2 – Convert the measurements into the same unit of measure</a:t>
            </a:r>
          </a:p>
        </p:txBody>
      </p:sp>
      <p:sp>
        <p:nvSpPr>
          <p:cNvPr id="13" name="Rectangle 12">
            <a:extLst>
              <a:ext uri="{FF2B5EF4-FFF2-40B4-BE49-F238E27FC236}">
                <a16:creationId xmlns:a16="http://schemas.microsoft.com/office/drawing/2014/main" id="{F11ADCE4-FF1C-49D1-80F6-419FF44600DB}"/>
              </a:ext>
            </a:extLst>
          </p:cNvPr>
          <p:cNvSpPr/>
          <p:nvPr/>
        </p:nvSpPr>
        <p:spPr>
          <a:xfrm>
            <a:off x="8341540" y="2966901"/>
            <a:ext cx="3592864" cy="8901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Step 3 – Find the total amount of juice drank by the four people.</a:t>
            </a:r>
          </a:p>
        </p:txBody>
      </p:sp>
      <p:sp>
        <p:nvSpPr>
          <p:cNvPr id="14" name="Rectangle 13">
            <a:extLst>
              <a:ext uri="{FF2B5EF4-FFF2-40B4-BE49-F238E27FC236}">
                <a16:creationId xmlns:a16="http://schemas.microsoft.com/office/drawing/2014/main" id="{0B856DD9-4960-4655-9116-816520DB6734}"/>
              </a:ext>
            </a:extLst>
          </p:cNvPr>
          <p:cNvSpPr/>
          <p:nvPr/>
        </p:nvSpPr>
        <p:spPr>
          <a:xfrm>
            <a:off x="2504486" y="4652920"/>
            <a:ext cx="4121543" cy="11477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Step 4 – Subtract the amount of juice drank from the amount of juice in the jug to find out how much juice is left in the jug. </a:t>
            </a:r>
          </a:p>
        </p:txBody>
      </p:sp>
    </p:spTree>
    <p:extLst>
      <p:ext uri="{BB962C8B-B14F-4D97-AF65-F5344CB8AC3E}">
        <p14:creationId xmlns:p14="http://schemas.microsoft.com/office/powerpoint/2010/main" val="338743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rmAutofit/>
          </a:bodyPr>
          <a:lstStyle/>
          <a:p>
            <a:pPr algn="l"/>
            <a:r>
              <a:rPr lang="en-GB" sz="2800" b="1" dirty="0"/>
              <a:t>Carry out your plan: show your reasoning</a:t>
            </a:r>
          </a:p>
        </p:txBody>
      </p:sp>
      <p:sp>
        <p:nvSpPr>
          <p:cNvPr id="7" name="TextBox 6">
            <a:extLst>
              <a:ext uri="{FF2B5EF4-FFF2-40B4-BE49-F238E27FC236}">
                <a16:creationId xmlns:a16="http://schemas.microsoft.com/office/drawing/2014/main" id="{9C2C7A72-7C4A-4506-8DEE-575441380A26}"/>
              </a:ext>
            </a:extLst>
          </p:cNvPr>
          <p:cNvSpPr txBox="1"/>
          <p:nvPr/>
        </p:nvSpPr>
        <p:spPr>
          <a:xfrm>
            <a:off x="430226" y="1420091"/>
            <a:ext cx="4518053" cy="5355312"/>
          </a:xfrm>
          <a:prstGeom prst="rect">
            <a:avLst/>
          </a:prstGeom>
          <a:solidFill>
            <a:schemeClr val="accent5">
              <a:lumMod val="20000"/>
              <a:lumOff val="80000"/>
            </a:schemeClr>
          </a:solidFill>
        </p:spPr>
        <p:txBody>
          <a:bodyPr wrap="square" rtlCol="0">
            <a:spAutoFit/>
          </a:bodyPr>
          <a:lstStyle/>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p:txBody>
      </p:sp>
      <p:sp>
        <p:nvSpPr>
          <p:cNvPr id="8" name="Text Box 2">
            <a:extLst>
              <a:ext uri="{FF2B5EF4-FFF2-40B4-BE49-F238E27FC236}">
                <a16:creationId xmlns:a16="http://schemas.microsoft.com/office/drawing/2014/main" id="{D775A32F-6EE0-4238-AD7B-00A6AE703C11}"/>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11" name="Content Placeholder 6">
            <a:extLst>
              <a:ext uri="{FF2B5EF4-FFF2-40B4-BE49-F238E27FC236}">
                <a16:creationId xmlns:a16="http://schemas.microsoft.com/office/drawing/2014/main" id="{2AF30C61-9CD0-4747-81DE-2CB5C4DE6B4D}"/>
              </a:ext>
            </a:extLst>
          </p:cNvPr>
          <p:cNvSpPr>
            <a:spLocks noGrp="1"/>
          </p:cNvSpPr>
          <p:nvPr>
            <p:ph idx="1"/>
          </p:nvPr>
        </p:nvSpPr>
        <p:spPr>
          <a:xfrm>
            <a:off x="5344208" y="1801733"/>
            <a:ext cx="6419850" cy="4142673"/>
          </a:xfrm>
          <a:prstGeom prst="rect">
            <a:avLst/>
          </a:prstGeom>
          <a:solidFill>
            <a:schemeClr val="bg2"/>
          </a:solidFill>
        </p:spPr>
        <p:txBody>
          <a:bodyPr wrap="square">
            <a:spAutoFit/>
          </a:bodyPr>
          <a:lstStyle/>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4" name="Picture 3">
            <a:extLst>
              <a:ext uri="{FF2B5EF4-FFF2-40B4-BE49-F238E27FC236}">
                <a16:creationId xmlns:a16="http://schemas.microsoft.com/office/drawing/2014/main" id="{7DBFF6F9-1157-4F15-A5F2-6D903BDEC7B4}"/>
              </a:ext>
            </a:extLst>
          </p:cNvPr>
          <p:cNvPicPr>
            <a:picLocks noChangeAspect="1"/>
          </p:cNvPicPr>
          <p:nvPr/>
        </p:nvPicPr>
        <p:blipFill>
          <a:blip r:embed="rId2"/>
          <a:stretch>
            <a:fillRect/>
          </a:stretch>
        </p:blipFill>
        <p:spPr>
          <a:xfrm>
            <a:off x="5889086" y="2378655"/>
            <a:ext cx="5634899" cy="2988827"/>
          </a:xfrm>
          <a:prstGeom prst="rect">
            <a:avLst/>
          </a:prstGeom>
        </p:spPr>
      </p:pic>
      <p:sp>
        <p:nvSpPr>
          <p:cNvPr id="12" name="TextBox 11">
            <a:extLst>
              <a:ext uri="{FF2B5EF4-FFF2-40B4-BE49-F238E27FC236}">
                <a16:creationId xmlns:a16="http://schemas.microsoft.com/office/drawing/2014/main" id="{47F26761-ED49-4114-8F42-7C40DEBB149D}"/>
              </a:ext>
            </a:extLst>
          </p:cNvPr>
          <p:cNvSpPr txBox="1"/>
          <p:nvPr/>
        </p:nvSpPr>
        <p:spPr>
          <a:xfrm>
            <a:off x="477346" y="1610910"/>
            <a:ext cx="4518053" cy="5262979"/>
          </a:xfrm>
          <a:prstGeom prst="rect">
            <a:avLst/>
          </a:prstGeom>
          <a:noFill/>
        </p:spPr>
        <p:txBody>
          <a:bodyPr wrap="square">
            <a:spAutoFit/>
          </a:bodyPr>
          <a:lstStyle/>
          <a:p>
            <a:r>
              <a:rPr lang="en-GB" sz="1400" b="1" dirty="0"/>
              <a:t>Step 1: Knowing that 1 litre is equal to 1000 millilitres, find out what a quarter of a litre is.</a:t>
            </a:r>
          </a:p>
          <a:p>
            <a:r>
              <a:rPr lang="en-GB" sz="1400" dirty="0"/>
              <a:t>¼ of a 1000 = 250. </a:t>
            </a:r>
          </a:p>
          <a:p>
            <a:r>
              <a:rPr lang="en-GB" sz="1400" dirty="0"/>
              <a:t>¼ of a litre (1000ml)  = 250ml</a:t>
            </a:r>
          </a:p>
          <a:p>
            <a:endParaRPr lang="en-GB" sz="1400" b="1" dirty="0">
              <a:cs typeface="Times New Roman" panose="02020603050405020304" pitchFamily="18" charset="0"/>
            </a:endParaRPr>
          </a:p>
          <a:p>
            <a:r>
              <a:rPr lang="en-GB" sz="1400" b="1" dirty="0">
                <a:cs typeface="Times New Roman" panose="02020603050405020304" pitchFamily="18" charset="0"/>
              </a:rPr>
              <a:t>Step 2: Convert the remaining measurements to be in the same unit of measure.</a:t>
            </a:r>
          </a:p>
          <a:p>
            <a:r>
              <a:rPr lang="en-GB" sz="1400" dirty="0">
                <a:cs typeface="Times New Roman" panose="02020603050405020304" pitchFamily="18" charset="0"/>
              </a:rPr>
              <a:t>I am going to convert all the measurements to ml.</a:t>
            </a:r>
          </a:p>
          <a:p>
            <a:r>
              <a:rPr lang="en-GB" sz="1400" dirty="0">
                <a:cs typeface="Times New Roman" panose="02020603050405020304" pitchFamily="18" charset="0"/>
              </a:rPr>
              <a:t>Bobby drunk 320ml, Kelly drunk 450ml, Helen drunk 250ml and Mary drunk 245ml.</a:t>
            </a:r>
          </a:p>
          <a:p>
            <a:r>
              <a:rPr lang="en-GB" sz="1400" dirty="0">
                <a:cs typeface="Times New Roman" panose="02020603050405020304" pitchFamily="18" charset="0"/>
              </a:rPr>
              <a:t>1.5 litres = 1500ml</a:t>
            </a:r>
          </a:p>
          <a:p>
            <a:endParaRPr lang="en-GB" sz="1400" b="1" dirty="0">
              <a:cs typeface="Times New Roman" panose="02020603050405020304" pitchFamily="18" charset="0"/>
            </a:endParaRPr>
          </a:p>
          <a:p>
            <a:r>
              <a:rPr lang="en-GB" sz="1400" b="1" dirty="0">
                <a:cs typeface="Times New Roman" panose="02020603050405020304" pitchFamily="18" charset="0"/>
              </a:rPr>
              <a:t>Step 3: Add together the amount of juice drunk by the four people.</a:t>
            </a:r>
          </a:p>
          <a:p>
            <a:r>
              <a:rPr lang="en-GB" sz="1400" dirty="0">
                <a:cs typeface="Times New Roman" panose="02020603050405020304" pitchFamily="18" charset="0"/>
              </a:rPr>
              <a:t>320ml + 450ml+ 250ml + 245ml = 1265ml</a:t>
            </a:r>
          </a:p>
          <a:p>
            <a:endParaRPr lang="en-GB" sz="1400" b="1" dirty="0">
              <a:cs typeface="Times New Roman" panose="02020603050405020304" pitchFamily="18" charset="0"/>
            </a:endParaRPr>
          </a:p>
          <a:p>
            <a:r>
              <a:rPr lang="en-GB" sz="1400" b="1" dirty="0">
                <a:cs typeface="Times New Roman" panose="02020603050405020304" pitchFamily="18" charset="0"/>
              </a:rPr>
              <a:t>Step 4: Subtract the total amount of juice drunk from 1.5 litres to find out how much juice is left in the jug.</a:t>
            </a:r>
            <a:endParaRPr lang="en-GB" sz="1400" dirty="0">
              <a:cs typeface="Times New Roman" panose="02020603050405020304" pitchFamily="18" charset="0"/>
            </a:endParaRPr>
          </a:p>
          <a:p>
            <a:r>
              <a:rPr lang="en-GB" sz="1400" dirty="0">
                <a:cs typeface="Times New Roman" panose="02020603050405020304" pitchFamily="18" charset="0"/>
              </a:rPr>
              <a:t>1500ml – 1265ml = 235ml</a:t>
            </a:r>
          </a:p>
          <a:p>
            <a:endParaRPr lang="en-GB" sz="1400" dirty="0">
              <a:cs typeface="Times New Roman" panose="02020603050405020304" pitchFamily="18" charset="0"/>
            </a:endParaRPr>
          </a:p>
          <a:p>
            <a:r>
              <a:rPr lang="en-GB" sz="1400" dirty="0">
                <a:cs typeface="Times New Roman" panose="02020603050405020304" pitchFamily="18" charset="0"/>
              </a:rPr>
              <a:t>There is 235ml of juice left in the jug.</a:t>
            </a:r>
          </a:p>
          <a:p>
            <a:endParaRPr lang="en-GB" sz="1400" b="1" dirty="0">
              <a:cs typeface="Times New Roman" panose="02020603050405020304" pitchFamily="18" charset="0"/>
            </a:endParaRPr>
          </a:p>
          <a:p>
            <a:endParaRPr lang="en-GB" sz="1400" b="1" dirty="0">
              <a:cs typeface="Times New Roman" panose="02020603050405020304" pitchFamily="18" charset="0"/>
            </a:endParaRPr>
          </a:p>
        </p:txBody>
      </p:sp>
    </p:spTree>
    <p:extLst>
      <p:ext uri="{BB962C8B-B14F-4D97-AF65-F5344CB8AC3E}">
        <p14:creationId xmlns:p14="http://schemas.microsoft.com/office/powerpoint/2010/main" val="3415331786"/>
      </p:ext>
    </p:extLst>
  </p:cSld>
  <p:clrMapOvr>
    <a:masterClrMapping/>
  </p:clrMapOvr>
</p:sld>
</file>

<file path=ppt/theme/theme1.xml><?xml version="1.0" encoding="utf-8"?>
<a:theme xmlns:a="http://schemas.openxmlformats.org/drawingml/2006/main" name="3_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1245</Words>
  <Application>Microsoft Office PowerPoint</Application>
  <PresentationFormat>Widescreen</PresentationFormat>
  <Paragraphs>185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Symbol</vt:lpstr>
      <vt:lpstr>3_HIAS PowerPoint template</vt:lpstr>
      <vt:lpstr>Year 6</vt:lpstr>
      <vt:lpstr> HIAS Blended Learning Resource</vt:lpstr>
      <vt:lpstr>PowerPoint Presentation</vt:lpstr>
      <vt:lpstr> </vt:lpstr>
      <vt:lpstr>Understand the problem</vt:lpstr>
      <vt:lpstr>Make a Plan</vt:lpstr>
      <vt:lpstr>Converting measure – Key facts</vt:lpstr>
      <vt:lpstr>PowerPoint Presentation</vt:lpstr>
      <vt:lpstr>Carry out your plan: show your reasoning</vt:lpstr>
      <vt:lpstr>PowerPoint Presentation</vt:lpstr>
      <vt:lpstr>Review your solution: does it seem reasonable? Which steps/ parts did you find easy and which harder?</vt:lpstr>
      <vt:lpstr>Now try this one</vt:lpstr>
      <vt:lpstr>HIAS Maths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dc:title>
  <dc:creator>Clifft, Jacqui</dc:creator>
  <cp:lastModifiedBy>Spencer, Kathryn</cp:lastModifiedBy>
  <cp:revision>11</cp:revision>
  <dcterms:created xsi:type="dcterms:W3CDTF">2021-01-05T11:02:27Z</dcterms:created>
  <dcterms:modified xsi:type="dcterms:W3CDTF">2021-02-03T12:51:10Z</dcterms:modified>
</cp:coreProperties>
</file>