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2" r:id="rId2"/>
    <p:sldId id="273" r:id="rId3"/>
    <p:sldId id="275" r:id="rId4"/>
    <p:sldId id="279" r:id="rId5"/>
    <p:sldId id="2425" r:id="rId6"/>
    <p:sldId id="2424" r:id="rId7"/>
    <p:sldId id="2426" r:id="rId8"/>
    <p:sldId id="276" r:id="rId9"/>
    <p:sldId id="277" r:id="rId10"/>
    <p:sldId id="2422" r:id="rId11"/>
    <p:sldId id="2423" r:id="rId12"/>
    <p:sldId id="278" r:id="rId13"/>
    <p:sldId id="2421" r:id="rId14"/>
    <p:sldId id="28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D2B13A-2A90-4C33-B8AF-5085E5DFF083}" v="172" dt="2021-03-25T08:37:34.5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995" autoAdjust="0"/>
    <p:restoredTop sz="76897" autoAdjust="0"/>
  </p:normalViewPr>
  <p:slideViewPr>
    <p:cSldViewPr snapToGrid="0">
      <p:cViewPr varScale="1">
        <p:scale>
          <a:sx n="61" d="100"/>
          <a:sy n="61" d="100"/>
        </p:scale>
        <p:origin x="192" y="52"/>
      </p:cViewPr>
      <p:guideLst/>
    </p:cSldViewPr>
  </p:slideViewPr>
  <p:notesTextViewPr>
    <p:cViewPr>
      <p:scale>
        <a:sx n="1" d="1"/>
        <a:sy n="1" d="1"/>
      </p:scale>
      <p:origin x="0" y="0"/>
    </p:cViewPr>
  </p:notesTextViewPr>
  <p:sorterViewPr>
    <p:cViewPr>
      <p:scale>
        <a:sx n="100" d="100"/>
        <a:sy n="100" d="100"/>
      </p:scale>
      <p:origin x="0" y="-9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ifft, Jacqui" userId="e081c27f-f45d-4bac-b4a7-d1871eea1aad" providerId="ADAL" clId="{B5D2B13A-2A90-4C33-B8AF-5085E5DFF083}"/>
    <pc:docChg chg="undo custSel addSld delSld modSld sldOrd">
      <pc:chgData name="Clifft, Jacqui" userId="e081c27f-f45d-4bac-b4a7-d1871eea1aad" providerId="ADAL" clId="{B5D2B13A-2A90-4C33-B8AF-5085E5DFF083}" dt="2021-03-25T08:37:34.512" v="4742"/>
      <pc:docMkLst>
        <pc:docMk/>
      </pc:docMkLst>
      <pc:sldChg chg="addSp modSp mod">
        <pc:chgData name="Clifft, Jacqui" userId="e081c27f-f45d-4bac-b4a7-d1871eea1aad" providerId="ADAL" clId="{B5D2B13A-2A90-4C33-B8AF-5085E5DFF083}" dt="2021-03-25T07:34:16.491" v="4667"/>
        <pc:sldMkLst>
          <pc:docMk/>
          <pc:sldMk cId="4284245350" sldId="272"/>
        </pc:sldMkLst>
        <pc:spChg chg="mod">
          <ac:chgData name="Clifft, Jacqui" userId="e081c27f-f45d-4bac-b4a7-d1871eea1aad" providerId="ADAL" clId="{B5D2B13A-2A90-4C33-B8AF-5085E5DFF083}" dt="2021-03-25T07:25:28.019" v="4666" actId="20577"/>
          <ac:spMkLst>
            <pc:docMk/>
            <pc:sldMk cId="4284245350" sldId="272"/>
            <ac:spMk id="11" creationId="{994E096F-D696-49C1-BF62-45A6BC9D3BAA}"/>
          </ac:spMkLst>
        </pc:spChg>
        <pc:picChg chg="add mod">
          <ac:chgData name="Clifft, Jacqui" userId="e081c27f-f45d-4bac-b4a7-d1871eea1aad" providerId="ADAL" clId="{B5D2B13A-2A90-4C33-B8AF-5085E5DFF083}" dt="2021-03-25T07:34:16.491" v="4667"/>
          <ac:picMkLst>
            <pc:docMk/>
            <pc:sldMk cId="4284245350" sldId="272"/>
            <ac:picMk id="2" creationId="{D6F779C1-6A52-4CF6-A497-4D90B7CE6ECF}"/>
          </ac:picMkLst>
        </pc:picChg>
      </pc:sldChg>
      <pc:sldChg chg="addSp delSp modSp new mod">
        <pc:chgData name="Clifft, Jacqui" userId="e081c27f-f45d-4bac-b4a7-d1871eea1aad" providerId="ADAL" clId="{B5D2B13A-2A90-4C33-B8AF-5085E5DFF083}" dt="2021-03-25T07:34:47.042" v="4668"/>
        <pc:sldMkLst>
          <pc:docMk/>
          <pc:sldMk cId="2336191964" sldId="273"/>
        </pc:sldMkLst>
        <pc:spChg chg="mod">
          <ac:chgData name="Clifft, Jacqui" userId="e081c27f-f45d-4bac-b4a7-d1871eea1aad" providerId="ADAL" clId="{B5D2B13A-2A90-4C33-B8AF-5085E5DFF083}" dt="2021-03-16T17:34:31.195" v="3473" actId="20577"/>
          <ac:spMkLst>
            <pc:docMk/>
            <pc:sldMk cId="2336191964" sldId="273"/>
            <ac:spMk id="2" creationId="{463893C5-5D2D-4033-AC1C-65C2F2DB9B9F}"/>
          </ac:spMkLst>
        </pc:spChg>
        <pc:spChg chg="del">
          <ac:chgData name="Clifft, Jacqui" userId="e081c27f-f45d-4bac-b4a7-d1871eea1aad" providerId="ADAL" clId="{B5D2B13A-2A90-4C33-B8AF-5085E5DFF083}" dt="2021-03-05T06:23:37.814" v="3189" actId="478"/>
          <ac:spMkLst>
            <pc:docMk/>
            <pc:sldMk cId="2336191964" sldId="273"/>
            <ac:spMk id="3" creationId="{00099AD8-6F91-4518-9300-3A44E9ED8D2C}"/>
          </ac:spMkLst>
        </pc:spChg>
        <pc:spChg chg="add del mod">
          <ac:chgData name="Clifft, Jacqui" userId="e081c27f-f45d-4bac-b4a7-d1871eea1aad" providerId="ADAL" clId="{B5D2B13A-2A90-4C33-B8AF-5085E5DFF083}" dt="2021-03-18T10:49:29.150" v="4366" actId="478"/>
          <ac:spMkLst>
            <pc:docMk/>
            <pc:sldMk cId="2336191964" sldId="273"/>
            <ac:spMk id="3" creationId="{15247B05-B44C-4F8F-9B2E-9FC273CCD04C}"/>
          </ac:spMkLst>
        </pc:spChg>
        <pc:spChg chg="add del mod">
          <ac:chgData name="Clifft, Jacqui" userId="e081c27f-f45d-4bac-b4a7-d1871eea1aad" providerId="ADAL" clId="{B5D2B13A-2A90-4C33-B8AF-5085E5DFF083}" dt="2021-03-05T06:23:48.326" v="3191" actId="22"/>
          <ac:spMkLst>
            <pc:docMk/>
            <pc:sldMk cId="2336191964" sldId="273"/>
            <ac:spMk id="4" creationId="{B339C609-A92F-426C-9BBB-3E9FD41AFC56}"/>
          </ac:spMkLst>
        </pc:spChg>
        <pc:picChg chg="add mod">
          <ac:chgData name="Clifft, Jacqui" userId="e081c27f-f45d-4bac-b4a7-d1871eea1aad" providerId="ADAL" clId="{B5D2B13A-2A90-4C33-B8AF-5085E5DFF083}" dt="2021-03-25T07:34:47.042" v="4668"/>
          <ac:picMkLst>
            <pc:docMk/>
            <pc:sldMk cId="2336191964" sldId="273"/>
            <ac:picMk id="3" creationId="{7EFB823C-1221-4253-BF5B-3CA813943ABC}"/>
          </ac:picMkLst>
        </pc:picChg>
        <pc:picChg chg="add del mod">
          <ac:chgData name="Clifft, Jacqui" userId="e081c27f-f45d-4bac-b4a7-d1871eea1aad" providerId="ADAL" clId="{B5D2B13A-2A90-4C33-B8AF-5085E5DFF083}" dt="2021-03-16T17:32:42.321" v="3250" actId="478"/>
          <ac:picMkLst>
            <pc:docMk/>
            <pc:sldMk cId="2336191964" sldId="273"/>
            <ac:picMk id="5" creationId="{13E49482-538B-4139-AAEB-386C3659729E}"/>
          </ac:picMkLst>
        </pc:picChg>
        <pc:picChg chg="add mod">
          <ac:chgData name="Clifft, Jacqui" userId="e081c27f-f45d-4bac-b4a7-d1871eea1aad" providerId="ADAL" clId="{B5D2B13A-2A90-4C33-B8AF-5085E5DFF083}" dt="2021-03-18T10:49:23.819" v="4364" actId="1076"/>
          <ac:picMkLst>
            <pc:docMk/>
            <pc:sldMk cId="2336191964" sldId="273"/>
            <ac:picMk id="5" creationId="{69675483-9A3B-4D1A-93FE-07E8C16CD7D9}"/>
          </ac:picMkLst>
        </pc:picChg>
        <pc:picChg chg="add mod ord">
          <ac:chgData name="Clifft, Jacqui" userId="e081c27f-f45d-4bac-b4a7-d1871eea1aad" providerId="ADAL" clId="{B5D2B13A-2A90-4C33-B8AF-5085E5DFF083}" dt="2021-03-18T07:07:39.830" v="4000" actId="1076"/>
          <ac:picMkLst>
            <pc:docMk/>
            <pc:sldMk cId="2336191964" sldId="273"/>
            <ac:picMk id="6" creationId="{BF54D4E8-A5E2-4505-B28C-EE97E7C0AF76}"/>
          </ac:picMkLst>
        </pc:picChg>
        <pc:picChg chg="add del mod">
          <ac:chgData name="Clifft, Jacqui" userId="e081c27f-f45d-4bac-b4a7-d1871eea1aad" providerId="ADAL" clId="{B5D2B13A-2A90-4C33-B8AF-5085E5DFF083}" dt="2021-03-18T10:49:31.757" v="4367" actId="478"/>
          <ac:picMkLst>
            <pc:docMk/>
            <pc:sldMk cId="2336191964" sldId="273"/>
            <ac:picMk id="7" creationId="{7BA586C2-9F67-455E-8406-055EA39DE1E1}"/>
          </ac:picMkLst>
        </pc:picChg>
        <pc:picChg chg="add del mod modCrop">
          <ac:chgData name="Clifft, Jacqui" userId="e081c27f-f45d-4bac-b4a7-d1871eea1aad" providerId="ADAL" clId="{B5D2B13A-2A90-4C33-B8AF-5085E5DFF083}" dt="2021-03-18T10:49:11.753" v="4360" actId="478"/>
          <ac:picMkLst>
            <pc:docMk/>
            <pc:sldMk cId="2336191964" sldId="273"/>
            <ac:picMk id="8" creationId="{D8A61DAA-3DC4-4FDE-9575-2F6B6A224920}"/>
          </ac:picMkLst>
        </pc:picChg>
        <pc:picChg chg="add del mod">
          <ac:chgData name="Clifft, Jacqui" userId="e081c27f-f45d-4bac-b4a7-d1871eea1aad" providerId="ADAL" clId="{B5D2B13A-2A90-4C33-B8AF-5085E5DFF083}" dt="2021-03-21T07:15:07.294" v="4486" actId="478"/>
          <ac:picMkLst>
            <pc:docMk/>
            <pc:sldMk cId="2336191964" sldId="273"/>
            <ac:picMk id="9" creationId="{CD72A52F-4523-40B0-BEFF-551B1EA132DB}"/>
          </ac:picMkLst>
        </pc:picChg>
      </pc:sldChg>
      <pc:sldChg chg="addSp delSp modSp new del mod ord">
        <pc:chgData name="Clifft, Jacqui" userId="e081c27f-f45d-4bac-b4a7-d1871eea1aad" providerId="ADAL" clId="{B5D2B13A-2A90-4C33-B8AF-5085E5DFF083}" dt="2021-03-24T16:44:36.786" v="4661" actId="47"/>
        <pc:sldMkLst>
          <pc:docMk/>
          <pc:sldMk cId="3634553432" sldId="274"/>
        </pc:sldMkLst>
        <pc:spChg chg="mod">
          <ac:chgData name="Clifft, Jacqui" userId="e081c27f-f45d-4bac-b4a7-d1871eea1aad" providerId="ADAL" clId="{B5D2B13A-2A90-4C33-B8AF-5085E5DFF083}" dt="2021-03-02T06:18:39.939" v="2967" actId="20577"/>
          <ac:spMkLst>
            <pc:docMk/>
            <pc:sldMk cId="3634553432" sldId="274"/>
            <ac:spMk id="2" creationId="{7FA69284-833C-4E47-986A-9F47899104A5}"/>
          </ac:spMkLst>
        </pc:spChg>
        <pc:spChg chg="mod">
          <ac:chgData name="Clifft, Jacqui" userId="e081c27f-f45d-4bac-b4a7-d1871eea1aad" providerId="ADAL" clId="{B5D2B13A-2A90-4C33-B8AF-5085E5DFF083}" dt="2021-03-02T06:21:57.747" v="2997" actId="1076"/>
          <ac:spMkLst>
            <pc:docMk/>
            <pc:sldMk cId="3634553432" sldId="274"/>
            <ac:spMk id="3" creationId="{CB6C1FA3-46BE-4D00-9073-85C2AA85AAC6}"/>
          </ac:spMkLst>
        </pc:spChg>
        <pc:spChg chg="add mod">
          <ac:chgData name="Clifft, Jacqui" userId="e081c27f-f45d-4bac-b4a7-d1871eea1aad" providerId="ADAL" clId="{B5D2B13A-2A90-4C33-B8AF-5085E5DFF083}" dt="2021-03-02T06:22:01.108" v="2998" actId="1076"/>
          <ac:spMkLst>
            <pc:docMk/>
            <pc:sldMk cId="3634553432" sldId="274"/>
            <ac:spMk id="4" creationId="{BA87F114-40A5-4A57-B9B6-7F0619C3B09F}"/>
          </ac:spMkLst>
        </pc:spChg>
        <pc:spChg chg="mod">
          <ac:chgData name="Clifft, Jacqui" userId="e081c27f-f45d-4bac-b4a7-d1871eea1aad" providerId="ADAL" clId="{B5D2B13A-2A90-4C33-B8AF-5085E5DFF083}" dt="2021-03-02T06:19:08.703" v="2969"/>
          <ac:spMkLst>
            <pc:docMk/>
            <pc:sldMk cId="3634553432" sldId="274"/>
            <ac:spMk id="9" creationId="{2B588064-3319-4E42-8CCB-3025FAC493DC}"/>
          </ac:spMkLst>
        </pc:spChg>
        <pc:spChg chg="mod">
          <ac:chgData name="Clifft, Jacqui" userId="e081c27f-f45d-4bac-b4a7-d1871eea1aad" providerId="ADAL" clId="{B5D2B13A-2A90-4C33-B8AF-5085E5DFF083}" dt="2021-03-02T06:19:08.703" v="2969"/>
          <ac:spMkLst>
            <pc:docMk/>
            <pc:sldMk cId="3634553432" sldId="274"/>
            <ac:spMk id="10" creationId="{0BFB5574-6D54-4F80-AFF4-890201FE6E3F}"/>
          </ac:spMkLst>
        </pc:spChg>
        <pc:grpChg chg="add del mod">
          <ac:chgData name="Clifft, Jacqui" userId="e081c27f-f45d-4bac-b4a7-d1871eea1aad" providerId="ADAL" clId="{B5D2B13A-2A90-4C33-B8AF-5085E5DFF083}" dt="2021-03-02T06:19:45.871" v="2971" actId="478"/>
          <ac:grpSpMkLst>
            <pc:docMk/>
            <pc:sldMk cId="3634553432" sldId="274"/>
            <ac:grpSpMk id="5" creationId="{3150AB1C-163A-4601-801F-A541D734A67E}"/>
          </ac:grpSpMkLst>
        </pc:grpChg>
        <pc:picChg chg="mod">
          <ac:chgData name="Clifft, Jacqui" userId="e081c27f-f45d-4bac-b4a7-d1871eea1aad" providerId="ADAL" clId="{B5D2B13A-2A90-4C33-B8AF-5085E5DFF083}" dt="2021-03-02T06:19:08.703" v="2969"/>
          <ac:picMkLst>
            <pc:docMk/>
            <pc:sldMk cId="3634553432" sldId="274"/>
            <ac:picMk id="6" creationId="{01B590FA-8907-4267-8483-128F2E552B1C}"/>
          </ac:picMkLst>
        </pc:picChg>
        <pc:picChg chg="mod">
          <ac:chgData name="Clifft, Jacqui" userId="e081c27f-f45d-4bac-b4a7-d1871eea1aad" providerId="ADAL" clId="{B5D2B13A-2A90-4C33-B8AF-5085E5DFF083}" dt="2021-03-02T06:19:08.703" v="2969"/>
          <ac:picMkLst>
            <pc:docMk/>
            <pc:sldMk cId="3634553432" sldId="274"/>
            <ac:picMk id="7" creationId="{4492470A-F4FD-4304-9B55-1514AD89E2B8}"/>
          </ac:picMkLst>
        </pc:picChg>
        <pc:picChg chg="mod">
          <ac:chgData name="Clifft, Jacqui" userId="e081c27f-f45d-4bac-b4a7-d1871eea1aad" providerId="ADAL" clId="{B5D2B13A-2A90-4C33-B8AF-5085E5DFF083}" dt="2021-03-02T06:19:08.703" v="2969"/>
          <ac:picMkLst>
            <pc:docMk/>
            <pc:sldMk cId="3634553432" sldId="274"/>
            <ac:picMk id="8" creationId="{18A6B664-7551-4993-97EF-866A1DDE49B4}"/>
          </ac:picMkLst>
        </pc:picChg>
        <pc:picChg chg="add mod">
          <ac:chgData name="Clifft, Jacqui" userId="e081c27f-f45d-4bac-b4a7-d1871eea1aad" providerId="ADAL" clId="{B5D2B13A-2A90-4C33-B8AF-5085E5DFF083}" dt="2021-03-02T06:22:09.385" v="3002" actId="1076"/>
          <ac:picMkLst>
            <pc:docMk/>
            <pc:sldMk cId="3634553432" sldId="274"/>
            <ac:picMk id="12" creationId="{1B184AC8-FB3B-4164-A494-86673B7CCECB}"/>
          </ac:picMkLst>
        </pc:picChg>
        <pc:picChg chg="add mod">
          <ac:chgData name="Clifft, Jacqui" userId="e081c27f-f45d-4bac-b4a7-d1871eea1aad" providerId="ADAL" clId="{B5D2B13A-2A90-4C33-B8AF-5085E5DFF083}" dt="2021-03-02T06:22:07.937" v="3001" actId="14100"/>
          <ac:picMkLst>
            <pc:docMk/>
            <pc:sldMk cId="3634553432" sldId="274"/>
            <ac:picMk id="14" creationId="{CC1BDE05-7730-46B3-9084-4BBC9640A648}"/>
          </ac:picMkLst>
        </pc:picChg>
        <pc:picChg chg="add mod">
          <ac:chgData name="Clifft, Jacqui" userId="e081c27f-f45d-4bac-b4a7-d1871eea1aad" providerId="ADAL" clId="{B5D2B13A-2A90-4C33-B8AF-5085E5DFF083}" dt="2021-03-02T06:22:15.600" v="3003" actId="1076"/>
          <ac:picMkLst>
            <pc:docMk/>
            <pc:sldMk cId="3634553432" sldId="274"/>
            <ac:picMk id="16" creationId="{969CEA8A-048E-44DD-99D1-4BA6540415E6}"/>
          </ac:picMkLst>
        </pc:picChg>
      </pc:sldChg>
      <pc:sldChg chg="addSp delSp modSp new mod ord modTransition modAnim">
        <pc:chgData name="Clifft, Jacqui" userId="e081c27f-f45d-4bac-b4a7-d1871eea1aad" providerId="ADAL" clId="{B5D2B13A-2A90-4C33-B8AF-5085E5DFF083}" dt="2021-03-25T07:41:47.874" v="4679"/>
        <pc:sldMkLst>
          <pc:docMk/>
          <pc:sldMk cId="2352122377" sldId="275"/>
        </pc:sldMkLst>
        <pc:spChg chg="mod">
          <ac:chgData name="Clifft, Jacqui" userId="e081c27f-f45d-4bac-b4a7-d1871eea1aad" providerId="ADAL" clId="{B5D2B13A-2A90-4C33-B8AF-5085E5DFF083}" dt="2021-03-18T07:07:56.306" v="4012" actId="20577"/>
          <ac:spMkLst>
            <pc:docMk/>
            <pc:sldMk cId="2352122377" sldId="275"/>
            <ac:spMk id="2" creationId="{1AF992D3-40FF-4C07-9B13-08AF7B5C68F0}"/>
          </ac:spMkLst>
        </pc:spChg>
        <pc:spChg chg="mod">
          <ac:chgData name="Clifft, Jacqui" userId="e081c27f-f45d-4bac-b4a7-d1871eea1aad" providerId="ADAL" clId="{B5D2B13A-2A90-4C33-B8AF-5085E5DFF083}" dt="2021-03-24T07:19:35.006" v="4515" actId="20577"/>
          <ac:spMkLst>
            <pc:docMk/>
            <pc:sldMk cId="2352122377" sldId="275"/>
            <ac:spMk id="3" creationId="{505EBC61-14D5-42AA-B9A6-B3CFE51C212F}"/>
          </ac:spMkLst>
        </pc:spChg>
        <pc:spChg chg="mod">
          <ac:chgData name="Clifft, Jacqui" userId="e081c27f-f45d-4bac-b4a7-d1871eea1aad" providerId="ADAL" clId="{B5D2B13A-2A90-4C33-B8AF-5085E5DFF083}" dt="2021-03-02T06:19:02.833" v="2968" actId="164"/>
          <ac:spMkLst>
            <pc:docMk/>
            <pc:sldMk cId="2352122377" sldId="275"/>
            <ac:spMk id="8" creationId="{05A7D86D-3026-45C1-B464-C5DCCA074486}"/>
          </ac:spMkLst>
        </pc:spChg>
        <pc:spChg chg="mod">
          <ac:chgData name="Clifft, Jacqui" userId="e081c27f-f45d-4bac-b4a7-d1871eea1aad" providerId="ADAL" clId="{B5D2B13A-2A90-4C33-B8AF-5085E5DFF083}" dt="2021-03-02T06:19:02.833" v="2968" actId="164"/>
          <ac:spMkLst>
            <pc:docMk/>
            <pc:sldMk cId="2352122377" sldId="275"/>
            <ac:spMk id="9" creationId="{505834A8-C315-4051-A632-152C87F041A3}"/>
          </ac:spMkLst>
        </pc:spChg>
        <pc:grpChg chg="add mod">
          <ac:chgData name="Clifft, Jacqui" userId="e081c27f-f45d-4bac-b4a7-d1871eea1aad" providerId="ADAL" clId="{B5D2B13A-2A90-4C33-B8AF-5085E5DFF083}" dt="2021-03-02T06:19:02.833" v="2968" actId="164"/>
          <ac:grpSpMkLst>
            <pc:docMk/>
            <pc:sldMk cId="2352122377" sldId="275"/>
            <ac:grpSpMk id="4" creationId="{5D9EAF9E-2919-40FF-9146-96C38A0AD197}"/>
          </ac:grpSpMkLst>
        </pc:grpChg>
        <pc:picChg chg="add mod">
          <ac:chgData name="Clifft, Jacqui" userId="e081c27f-f45d-4bac-b4a7-d1871eea1aad" providerId="ADAL" clId="{B5D2B13A-2A90-4C33-B8AF-5085E5DFF083}" dt="2021-03-02T06:19:02.833" v="2968" actId="164"/>
          <ac:picMkLst>
            <pc:docMk/>
            <pc:sldMk cId="2352122377" sldId="275"/>
            <ac:picMk id="5" creationId="{F650C39D-25C0-479A-83C2-F127FB57CACA}"/>
          </ac:picMkLst>
        </pc:picChg>
        <pc:picChg chg="mod">
          <ac:chgData name="Clifft, Jacqui" userId="e081c27f-f45d-4bac-b4a7-d1871eea1aad" providerId="ADAL" clId="{B5D2B13A-2A90-4C33-B8AF-5085E5DFF083}" dt="2021-03-02T06:19:02.833" v="2968" actId="164"/>
          <ac:picMkLst>
            <pc:docMk/>
            <pc:sldMk cId="2352122377" sldId="275"/>
            <ac:picMk id="6" creationId="{72E15EAD-A33A-4EA1-80CA-76A2A9E4ED28}"/>
          </ac:picMkLst>
        </pc:picChg>
        <pc:picChg chg="add mod">
          <ac:chgData name="Clifft, Jacqui" userId="e081c27f-f45d-4bac-b4a7-d1871eea1aad" providerId="ADAL" clId="{B5D2B13A-2A90-4C33-B8AF-5085E5DFF083}" dt="2021-03-02T06:19:02.833" v="2968" actId="164"/>
          <ac:picMkLst>
            <pc:docMk/>
            <pc:sldMk cId="2352122377" sldId="275"/>
            <ac:picMk id="7" creationId="{528794C6-6211-432F-8144-F7FC739A51C6}"/>
          </ac:picMkLst>
        </pc:picChg>
        <pc:picChg chg="add del mod">
          <ac:chgData name="Clifft, Jacqui" userId="e081c27f-f45d-4bac-b4a7-d1871eea1aad" providerId="ADAL" clId="{B5D2B13A-2A90-4C33-B8AF-5085E5DFF083}" dt="2021-03-25T07:35:42.005" v="4670"/>
          <ac:picMkLst>
            <pc:docMk/>
            <pc:sldMk cId="2352122377" sldId="275"/>
            <ac:picMk id="10" creationId="{CF5B6587-6317-4489-A7CB-EE2CB8D22C9D}"/>
          </ac:picMkLst>
        </pc:picChg>
        <pc:picChg chg="add del mod">
          <ac:chgData name="Clifft, Jacqui" userId="e081c27f-f45d-4bac-b4a7-d1871eea1aad" providerId="ADAL" clId="{B5D2B13A-2A90-4C33-B8AF-5085E5DFF083}" dt="2021-03-25T07:36:35.154" v="4672"/>
          <ac:picMkLst>
            <pc:docMk/>
            <pc:sldMk cId="2352122377" sldId="275"/>
            <ac:picMk id="11" creationId="{6902F048-8EC9-4D97-90BC-FF0CAB1E2854}"/>
          </ac:picMkLst>
        </pc:picChg>
        <pc:picChg chg="add del mod">
          <ac:chgData name="Clifft, Jacqui" userId="e081c27f-f45d-4bac-b4a7-d1871eea1aad" providerId="ADAL" clId="{B5D2B13A-2A90-4C33-B8AF-5085E5DFF083}" dt="2021-03-25T07:38:29.346" v="4674"/>
          <ac:picMkLst>
            <pc:docMk/>
            <pc:sldMk cId="2352122377" sldId="275"/>
            <ac:picMk id="12" creationId="{B58BE0F0-66DF-441F-9A58-F3F0106588AC}"/>
          </ac:picMkLst>
        </pc:picChg>
        <pc:picChg chg="add del mod">
          <ac:chgData name="Clifft, Jacqui" userId="e081c27f-f45d-4bac-b4a7-d1871eea1aad" providerId="ADAL" clId="{B5D2B13A-2A90-4C33-B8AF-5085E5DFF083}" dt="2021-03-25T07:39:25.216" v="4676"/>
          <ac:picMkLst>
            <pc:docMk/>
            <pc:sldMk cId="2352122377" sldId="275"/>
            <ac:picMk id="13" creationId="{4EA602BA-D232-4C98-A18F-A9D7B4624821}"/>
          </ac:picMkLst>
        </pc:picChg>
        <pc:picChg chg="add del mod">
          <ac:chgData name="Clifft, Jacqui" userId="e081c27f-f45d-4bac-b4a7-d1871eea1aad" providerId="ADAL" clId="{B5D2B13A-2A90-4C33-B8AF-5085E5DFF083}" dt="2021-03-25T07:40:14.134" v="4678"/>
          <ac:picMkLst>
            <pc:docMk/>
            <pc:sldMk cId="2352122377" sldId="275"/>
            <ac:picMk id="14" creationId="{DC4036E5-685D-446C-B66D-99235671BC8B}"/>
          </ac:picMkLst>
        </pc:picChg>
        <pc:picChg chg="add mod">
          <ac:chgData name="Clifft, Jacqui" userId="e081c27f-f45d-4bac-b4a7-d1871eea1aad" providerId="ADAL" clId="{B5D2B13A-2A90-4C33-B8AF-5085E5DFF083}" dt="2021-03-25T07:41:47.874" v="4679"/>
          <ac:picMkLst>
            <pc:docMk/>
            <pc:sldMk cId="2352122377" sldId="275"/>
            <ac:picMk id="15" creationId="{307EC5E4-F61A-4744-B838-9E445F85B805}"/>
          </ac:picMkLst>
        </pc:picChg>
      </pc:sldChg>
      <pc:sldChg chg="addSp delSp modSp new mod">
        <pc:chgData name="Clifft, Jacqui" userId="e081c27f-f45d-4bac-b4a7-d1871eea1aad" providerId="ADAL" clId="{B5D2B13A-2A90-4C33-B8AF-5085E5DFF083}" dt="2021-03-25T07:47:45.609" v="4684"/>
        <pc:sldMkLst>
          <pc:docMk/>
          <pc:sldMk cId="4194720160" sldId="276"/>
        </pc:sldMkLst>
        <pc:spChg chg="mod">
          <ac:chgData name="Clifft, Jacqui" userId="e081c27f-f45d-4bac-b4a7-d1871eea1aad" providerId="ADAL" clId="{B5D2B13A-2A90-4C33-B8AF-5085E5DFF083}" dt="2021-02-28T14:39:47.194" v="1410" actId="113"/>
          <ac:spMkLst>
            <pc:docMk/>
            <pc:sldMk cId="4194720160" sldId="276"/>
            <ac:spMk id="2" creationId="{E1926080-63ED-4F5B-B601-B5B6434399C9}"/>
          </ac:spMkLst>
        </pc:spChg>
        <pc:spChg chg="mod">
          <ac:chgData name="Clifft, Jacqui" userId="e081c27f-f45d-4bac-b4a7-d1871eea1aad" providerId="ADAL" clId="{B5D2B13A-2A90-4C33-B8AF-5085E5DFF083}" dt="2021-03-18T06:57:29.699" v="3709" actId="207"/>
          <ac:spMkLst>
            <pc:docMk/>
            <pc:sldMk cId="4194720160" sldId="276"/>
            <ac:spMk id="3" creationId="{59E6A0AE-FDCD-42B1-AB5D-C3C3F8811F20}"/>
          </ac:spMkLst>
        </pc:spChg>
        <pc:spChg chg="add del mod">
          <ac:chgData name="Clifft, Jacqui" userId="e081c27f-f45d-4bac-b4a7-d1871eea1aad" providerId="ADAL" clId="{B5D2B13A-2A90-4C33-B8AF-5085E5DFF083}" dt="2021-03-18T06:57:50.138" v="3710" actId="478"/>
          <ac:spMkLst>
            <pc:docMk/>
            <pc:sldMk cId="4194720160" sldId="276"/>
            <ac:spMk id="4" creationId="{AFF80841-56D3-4C28-BBCE-61F49CAAA93A}"/>
          </ac:spMkLst>
        </pc:spChg>
        <pc:picChg chg="add mod">
          <ac:chgData name="Clifft, Jacqui" userId="e081c27f-f45d-4bac-b4a7-d1871eea1aad" providerId="ADAL" clId="{B5D2B13A-2A90-4C33-B8AF-5085E5DFF083}" dt="2021-03-25T07:47:45.609" v="4684"/>
          <ac:picMkLst>
            <pc:docMk/>
            <pc:sldMk cId="4194720160" sldId="276"/>
            <ac:picMk id="4" creationId="{3E2793E8-5E0F-4FC2-83C3-AC6DC407E8EC}"/>
          </ac:picMkLst>
        </pc:picChg>
        <pc:picChg chg="add mod">
          <ac:chgData name="Clifft, Jacqui" userId="e081c27f-f45d-4bac-b4a7-d1871eea1aad" providerId="ADAL" clId="{B5D2B13A-2A90-4C33-B8AF-5085E5DFF083}" dt="2021-03-02T06:20:15.539" v="2976" actId="688"/>
          <ac:picMkLst>
            <pc:docMk/>
            <pc:sldMk cId="4194720160" sldId="276"/>
            <ac:picMk id="5" creationId="{8AC1E986-B474-4EE1-B64C-67D20538F987}"/>
          </ac:picMkLst>
        </pc:picChg>
      </pc:sldChg>
      <pc:sldChg chg="addSp delSp modSp new mod modClrScheme chgLayout">
        <pc:chgData name="Clifft, Jacqui" userId="e081c27f-f45d-4bac-b4a7-d1871eea1aad" providerId="ADAL" clId="{B5D2B13A-2A90-4C33-B8AF-5085E5DFF083}" dt="2021-03-25T07:50:03.096" v="4685"/>
        <pc:sldMkLst>
          <pc:docMk/>
          <pc:sldMk cId="682358000" sldId="277"/>
        </pc:sldMkLst>
        <pc:spChg chg="mod">
          <ac:chgData name="Clifft, Jacqui" userId="e081c27f-f45d-4bac-b4a7-d1871eea1aad" providerId="ADAL" clId="{B5D2B13A-2A90-4C33-B8AF-5085E5DFF083}" dt="2021-03-04T07:16:11.300" v="3064" actId="1076"/>
          <ac:spMkLst>
            <pc:docMk/>
            <pc:sldMk cId="682358000" sldId="277"/>
            <ac:spMk id="2" creationId="{505A1D06-38CF-4CA1-9EBD-48B69A3DBF4E}"/>
          </ac:spMkLst>
        </pc:spChg>
        <pc:spChg chg="del">
          <ac:chgData name="Clifft, Jacqui" userId="e081c27f-f45d-4bac-b4a7-d1871eea1aad" providerId="ADAL" clId="{B5D2B13A-2A90-4C33-B8AF-5085E5DFF083}" dt="2021-02-28T14:43:56.262" v="1596" actId="700"/>
          <ac:spMkLst>
            <pc:docMk/>
            <pc:sldMk cId="682358000" sldId="277"/>
            <ac:spMk id="2" creationId="{6760CF8A-B186-487D-A023-762ECCD18F96}"/>
          </ac:spMkLst>
        </pc:spChg>
        <pc:spChg chg="del">
          <ac:chgData name="Clifft, Jacqui" userId="e081c27f-f45d-4bac-b4a7-d1871eea1aad" providerId="ADAL" clId="{B5D2B13A-2A90-4C33-B8AF-5085E5DFF083}" dt="2021-02-28T14:41:20.746" v="1452"/>
          <ac:spMkLst>
            <pc:docMk/>
            <pc:sldMk cId="682358000" sldId="277"/>
            <ac:spMk id="3" creationId="{0F5DC026-8EFC-40E5-8A7B-5D86B8812AF3}"/>
          </ac:spMkLst>
        </pc:spChg>
        <pc:spChg chg="add mod">
          <ac:chgData name="Clifft, Jacqui" userId="e081c27f-f45d-4bac-b4a7-d1871eea1aad" providerId="ADAL" clId="{B5D2B13A-2A90-4C33-B8AF-5085E5DFF083}" dt="2021-02-28T14:46:50.043" v="1787" actId="1076"/>
          <ac:spMkLst>
            <pc:docMk/>
            <pc:sldMk cId="682358000" sldId="277"/>
            <ac:spMk id="5" creationId="{30DF884F-0B00-469B-9D9E-DCB49E4E0A65}"/>
          </ac:spMkLst>
        </pc:spChg>
        <pc:spChg chg="add mod">
          <ac:chgData name="Clifft, Jacqui" userId="e081c27f-f45d-4bac-b4a7-d1871eea1aad" providerId="ADAL" clId="{B5D2B13A-2A90-4C33-B8AF-5085E5DFF083}" dt="2021-03-04T07:16:30.608" v="3068" actId="1076"/>
          <ac:spMkLst>
            <pc:docMk/>
            <pc:sldMk cId="682358000" sldId="277"/>
            <ac:spMk id="6" creationId="{4CA57D9C-DCB2-45AC-B7D9-90EE9752583F}"/>
          </ac:spMkLst>
        </pc:spChg>
        <pc:spChg chg="add mod">
          <ac:chgData name="Clifft, Jacqui" userId="e081c27f-f45d-4bac-b4a7-d1871eea1aad" providerId="ADAL" clId="{B5D2B13A-2A90-4C33-B8AF-5085E5DFF083}" dt="2021-03-24T15:25:38.614" v="4660" actId="207"/>
          <ac:spMkLst>
            <pc:docMk/>
            <pc:sldMk cId="682358000" sldId="277"/>
            <ac:spMk id="7" creationId="{6EC38153-AD8D-4208-9D41-EC2A67914B58}"/>
          </ac:spMkLst>
        </pc:spChg>
        <pc:spChg chg="add mod">
          <ac:chgData name="Clifft, Jacqui" userId="e081c27f-f45d-4bac-b4a7-d1871eea1aad" providerId="ADAL" clId="{B5D2B13A-2A90-4C33-B8AF-5085E5DFF083}" dt="2021-02-28T14:46:46.607" v="1786" actId="1076"/>
          <ac:spMkLst>
            <pc:docMk/>
            <pc:sldMk cId="682358000" sldId="277"/>
            <ac:spMk id="8" creationId="{731346D6-A6B5-4A71-AF81-0929631945B5}"/>
          </ac:spMkLst>
        </pc:spChg>
        <pc:spChg chg="add mod">
          <ac:chgData name="Clifft, Jacqui" userId="e081c27f-f45d-4bac-b4a7-d1871eea1aad" providerId="ADAL" clId="{B5D2B13A-2A90-4C33-B8AF-5085E5DFF083}" dt="2021-03-04T07:16:35.888" v="3070" actId="1076"/>
          <ac:spMkLst>
            <pc:docMk/>
            <pc:sldMk cId="682358000" sldId="277"/>
            <ac:spMk id="9" creationId="{F85A9D54-1A6E-4107-94D2-79E6B6DC58BA}"/>
          </ac:spMkLst>
        </pc:spChg>
        <pc:spChg chg="add mod">
          <ac:chgData name="Clifft, Jacqui" userId="e081c27f-f45d-4bac-b4a7-d1871eea1aad" providerId="ADAL" clId="{B5D2B13A-2A90-4C33-B8AF-5085E5DFF083}" dt="2021-03-04T07:16:33.334" v="3069" actId="1076"/>
          <ac:spMkLst>
            <pc:docMk/>
            <pc:sldMk cId="682358000" sldId="277"/>
            <ac:spMk id="10" creationId="{19F519A0-98A6-4F59-97CA-2A513182A0BB}"/>
          </ac:spMkLst>
        </pc:spChg>
        <pc:spChg chg="add mod">
          <ac:chgData name="Clifft, Jacqui" userId="e081c27f-f45d-4bac-b4a7-d1871eea1aad" providerId="ADAL" clId="{B5D2B13A-2A90-4C33-B8AF-5085E5DFF083}" dt="2021-03-04T07:16:16.587" v="3065" actId="1076"/>
          <ac:spMkLst>
            <pc:docMk/>
            <pc:sldMk cId="682358000" sldId="277"/>
            <ac:spMk id="11" creationId="{858BBA53-C764-4759-984A-9F8CB663DED3}"/>
          </ac:spMkLst>
        </pc:spChg>
        <pc:picChg chg="add mod">
          <ac:chgData name="Clifft, Jacqui" userId="e081c27f-f45d-4bac-b4a7-d1871eea1aad" providerId="ADAL" clId="{B5D2B13A-2A90-4C33-B8AF-5085E5DFF083}" dt="2021-03-25T07:50:03.096" v="4685"/>
          <ac:picMkLst>
            <pc:docMk/>
            <pc:sldMk cId="682358000" sldId="277"/>
            <ac:picMk id="3" creationId="{E37E23BA-BCDE-4FBB-A709-984D224244E9}"/>
          </ac:picMkLst>
        </pc:picChg>
        <pc:picChg chg="add mod ord">
          <ac:chgData name="Clifft, Jacqui" userId="e081c27f-f45d-4bac-b4a7-d1871eea1aad" providerId="ADAL" clId="{B5D2B13A-2A90-4C33-B8AF-5085E5DFF083}" dt="2021-03-04T07:16:26.922" v="3066" actId="1076"/>
          <ac:picMkLst>
            <pc:docMk/>
            <pc:sldMk cId="682358000" sldId="277"/>
            <ac:picMk id="4" creationId="{9472B079-F743-44F6-8D90-5234A3795576}"/>
          </ac:picMkLst>
        </pc:picChg>
      </pc:sldChg>
      <pc:sldChg chg="addSp delSp modSp new mod modTransition modClrScheme modAnim chgLayout modNotesTx">
        <pc:chgData name="Clifft, Jacqui" userId="e081c27f-f45d-4bac-b4a7-d1871eea1aad" providerId="ADAL" clId="{B5D2B13A-2A90-4C33-B8AF-5085E5DFF083}" dt="2021-03-25T08:15:27.009" v="4706"/>
        <pc:sldMkLst>
          <pc:docMk/>
          <pc:sldMk cId="2514676301" sldId="278"/>
        </pc:sldMkLst>
        <pc:spChg chg="add mod">
          <ac:chgData name="Clifft, Jacqui" userId="e081c27f-f45d-4bac-b4a7-d1871eea1aad" providerId="ADAL" clId="{B5D2B13A-2A90-4C33-B8AF-5085E5DFF083}" dt="2021-03-18T07:12:13.066" v="4133" actId="20577"/>
          <ac:spMkLst>
            <pc:docMk/>
            <pc:sldMk cId="2514676301" sldId="278"/>
            <ac:spMk id="2" creationId="{0487F3EC-7E9A-4CD3-95D1-9FB23141A3C2}"/>
          </ac:spMkLst>
        </pc:spChg>
        <pc:spChg chg="add del mod">
          <ac:chgData name="Clifft, Jacqui" userId="e081c27f-f45d-4bac-b4a7-d1871eea1aad" providerId="ADAL" clId="{B5D2B13A-2A90-4C33-B8AF-5085E5DFF083}" dt="2021-02-28T14:49:19.210" v="1876" actId="22"/>
          <ac:spMkLst>
            <pc:docMk/>
            <pc:sldMk cId="2514676301" sldId="278"/>
            <ac:spMk id="3" creationId="{5AB84EE2-D443-4E5F-A4F8-7D227547AFEC}"/>
          </ac:spMkLst>
        </pc:spChg>
        <pc:spChg chg="add mod">
          <ac:chgData name="Clifft, Jacqui" userId="e081c27f-f45d-4bac-b4a7-d1871eea1aad" providerId="ADAL" clId="{B5D2B13A-2A90-4C33-B8AF-5085E5DFF083}" dt="2021-03-18T07:31:31.255" v="4325" actId="5793"/>
          <ac:spMkLst>
            <pc:docMk/>
            <pc:sldMk cId="2514676301" sldId="278"/>
            <ac:spMk id="3" creationId="{A054D63D-D606-462B-8F84-D5C7DAE123ED}"/>
          </ac:spMkLst>
        </pc:spChg>
        <pc:spChg chg="add mod">
          <ac:chgData name="Clifft, Jacqui" userId="e081c27f-f45d-4bac-b4a7-d1871eea1aad" providerId="ADAL" clId="{B5D2B13A-2A90-4C33-B8AF-5085E5DFF083}" dt="2021-02-28T14:49:39.236" v="1882" actId="767"/>
          <ac:spMkLst>
            <pc:docMk/>
            <pc:sldMk cId="2514676301" sldId="278"/>
            <ac:spMk id="6" creationId="{53572E1E-5D9F-4029-ACB4-840B917015A0}"/>
          </ac:spMkLst>
        </pc:spChg>
        <pc:spChg chg="add mod">
          <ac:chgData name="Clifft, Jacqui" userId="e081c27f-f45d-4bac-b4a7-d1871eea1aad" providerId="ADAL" clId="{B5D2B13A-2A90-4C33-B8AF-5085E5DFF083}" dt="2021-02-28T14:50:01.171" v="1910" actId="14100"/>
          <ac:spMkLst>
            <pc:docMk/>
            <pc:sldMk cId="2514676301" sldId="278"/>
            <ac:spMk id="7" creationId="{CAB22258-5080-400E-80B9-C8965FE87159}"/>
          </ac:spMkLst>
        </pc:spChg>
        <pc:spChg chg="add mod">
          <ac:chgData name="Clifft, Jacqui" userId="e081c27f-f45d-4bac-b4a7-d1871eea1aad" providerId="ADAL" clId="{B5D2B13A-2A90-4C33-B8AF-5085E5DFF083}" dt="2021-03-04T07:34:30.103" v="3153" actId="1076"/>
          <ac:spMkLst>
            <pc:docMk/>
            <pc:sldMk cId="2514676301" sldId="278"/>
            <ac:spMk id="8" creationId="{68F0240F-761B-450E-AF1C-6635433D2504}"/>
          </ac:spMkLst>
        </pc:spChg>
        <pc:spChg chg="add mod">
          <ac:chgData name="Clifft, Jacqui" userId="e081c27f-f45d-4bac-b4a7-d1871eea1aad" providerId="ADAL" clId="{B5D2B13A-2A90-4C33-B8AF-5085E5DFF083}" dt="2021-03-04T07:34:33.008" v="3154" actId="1076"/>
          <ac:spMkLst>
            <pc:docMk/>
            <pc:sldMk cId="2514676301" sldId="278"/>
            <ac:spMk id="9" creationId="{42A96A8B-02FD-4CC2-B600-A810F4A32648}"/>
          </ac:spMkLst>
        </pc:spChg>
        <pc:spChg chg="add del mod">
          <ac:chgData name="Clifft, Jacqui" userId="e081c27f-f45d-4bac-b4a7-d1871eea1aad" providerId="ADAL" clId="{B5D2B13A-2A90-4C33-B8AF-5085E5DFF083}" dt="2021-03-18T07:06:20.321" v="3958" actId="478"/>
          <ac:spMkLst>
            <pc:docMk/>
            <pc:sldMk cId="2514676301" sldId="278"/>
            <ac:spMk id="10" creationId="{2B6931DC-1F14-4CB0-ADB9-EF9C85EC6380}"/>
          </ac:spMkLst>
        </pc:spChg>
        <pc:picChg chg="add del mod">
          <ac:chgData name="Clifft, Jacqui" userId="e081c27f-f45d-4bac-b4a7-d1871eea1aad" providerId="ADAL" clId="{B5D2B13A-2A90-4C33-B8AF-5085E5DFF083}" dt="2021-03-25T07:53:28.270" v="4689"/>
          <ac:picMkLst>
            <pc:docMk/>
            <pc:sldMk cId="2514676301" sldId="278"/>
            <ac:picMk id="4" creationId="{AAB529C9-DD39-45E2-93DF-6827C78F5B0D}"/>
          </ac:picMkLst>
        </pc:picChg>
        <pc:picChg chg="add mod ord">
          <ac:chgData name="Clifft, Jacqui" userId="e081c27f-f45d-4bac-b4a7-d1871eea1aad" providerId="ADAL" clId="{B5D2B13A-2A90-4C33-B8AF-5085E5DFF083}" dt="2021-03-16T17:36:02.945" v="3517" actId="1076"/>
          <ac:picMkLst>
            <pc:docMk/>
            <pc:sldMk cId="2514676301" sldId="278"/>
            <ac:picMk id="5" creationId="{E0E0A720-E41D-4B0E-9257-CC0F8E639642}"/>
          </ac:picMkLst>
        </pc:picChg>
        <pc:picChg chg="add del mod">
          <ac:chgData name="Clifft, Jacqui" userId="e081c27f-f45d-4bac-b4a7-d1871eea1aad" providerId="ADAL" clId="{B5D2B13A-2A90-4C33-B8AF-5085E5DFF083}" dt="2021-03-25T07:54:47.070" v="4691"/>
          <ac:picMkLst>
            <pc:docMk/>
            <pc:sldMk cId="2514676301" sldId="278"/>
            <ac:picMk id="10" creationId="{94332C8E-2D4E-40A2-947E-D7ED1EC2AFDC}"/>
          </ac:picMkLst>
        </pc:picChg>
        <pc:picChg chg="add del mod">
          <ac:chgData name="Clifft, Jacqui" userId="e081c27f-f45d-4bac-b4a7-d1871eea1aad" providerId="ADAL" clId="{B5D2B13A-2A90-4C33-B8AF-5085E5DFF083}" dt="2021-03-25T08:05:59.105" v="4693"/>
          <ac:picMkLst>
            <pc:docMk/>
            <pc:sldMk cId="2514676301" sldId="278"/>
            <ac:picMk id="11" creationId="{7556624A-00E9-49B6-BD24-EF50195A970B}"/>
          </ac:picMkLst>
        </pc:picChg>
        <pc:picChg chg="add del mod">
          <ac:chgData name="Clifft, Jacqui" userId="e081c27f-f45d-4bac-b4a7-d1871eea1aad" providerId="ADAL" clId="{B5D2B13A-2A90-4C33-B8AF-5085E5DFF083}" dt="2021-03-25T08:10:26.805" v="4697"/>
          <ac:picMkLst>
            <pc:docMk/>
            <pc:sldMk cId="2514676301" sldId="278"/>
            <ac:picMk id="12" creationId="{EA5C609B-0C00-4719-84EC-E4FA98D92175}"/>
          </ac:picMkLst>
        </pc:picChg>
        <pc:picChg chg="add del mod">
          <ac:chgData name="Clifft, Jacqui" userId="e081c27f-f45d-4bac-b4a7-d1871eea1aad" providerId="ADAL" clId="{B5D2B13A-2A90-4C33-B8AF-5085E5DFF083}" dt="2021-03-25T08:11:03.056" v="4699"/>
          <ac:picMkLst>
            <pc:docMk/>
            <pc:sldMk cId="2514676301" sldId="278"/>
            <ac:picMk id="13" creationId="{596B46B8-05C6-4C6B-B972-36D0D51CB5CD}"/>
          </ac:picMkLst>
        </pc:picChg>
        <pc:picChg chg="add del mod">
          <ac:chgData name="Clifft, Jacqui" userId="e081c27f-f45d-4bac-b4a7-d1871eea1aad" providerId="ADAL" clId="{B5D2B13A-2A90-4C33-B8AF-5085E5DFF083}" dt="2021-03-25T08:11:22.740" v="4701"/>
          <ac:picMkLst>
            <pc:docMk/>
            <pc:sldMk cId="2514676301" sldId="278"/>
            <ac:picMk id="14" creationId="{7FAE06BC-79CE-411E-8374-365F620E6F3B}"/>
          </ac:picMkLst>
        </pc:picChg>
        <pc:picChg chg="add del mod">
          <ac:chgData name="Clifft, Jacqui" userId="e081c27f-f45d-4bac-b4a7-d1871eea1aad" providerId="ADAL" clId="{B5D2B13A-2A90-4C33-B8AF-5085E5DFF083}" dt="2021-03-25T08:11:50.339" v="4703"/>
          <ac:picMkLst>
            <pc:docMk/>
            <pc:sldMk cId="2514676301" sldId="278"/>
            <ac:picMk id="15" creationId="{BD2ADAA5-F42E-4931-99A1-70B74EACC2E6}"/>
          </ac:picMkLst>
        </pc:picChg>
        <pc:picChg chg="add del mod">
          <ac:chgData name="Clifft, Jacqui" userId="e081c27f-f45d-4bac-b4a7-d1871eea1aad" providerId="ADAL" clId="{B5D2B13A-2A90-4C33-B8AF-5085E5DFF083}" dt="2021-03-25T08:13:44.978" v="4705"/>
          <ac:picMkLst>
            <pc:docMk/>
            <pc:sldMk cId="2514676301" sldId="278"/>
            <ac:picMk id="16" creationId="{FB4FF263-1E15-45DC-A800-6832D55C020D}"/>
          </ac:picMkLst>
        </pc:picChg>
        <pc:picChg chg="add mod">
          <ac:chgData name="Clifft, Jacqui" userId="e081c27f-f45d-4bac-b4a7-d1871eea1aad" providerId="ADAL" clId="{B5D2B13A-2A90-4C33-B8AF-5085E5DFF083}" dt="2021-03-25T08:15:27.009" v="4706"/>
          <ac:picMkLst>
            <pc:docMk/>
            <pc:sldMk cId="2514676301" sldId="278"/>
            <ac:picMk id="17" creationId="{AC76D8BB-333C-4906-BBAC-9C57951E2651}"/>
          </ac:picMkLst>
        </pc:picChg>
      </pc:sldChg>
      <pc:sldChg chg="addSp modSp mod ord">
        <pc:chgData name="Clifft, Jacqui" userId="e081c27f-f45d-4bac-b4a7-d1871eea1aad" providerId="ADAL" clId="{B5D2B13A-2A90-4C33-B8AF-5085E5DFF083}" dt="2021-03-25T07:43:21.488" v="4680"/>
        <pc:sldMkLst>
          <pc:docMk/>
          <pc:sldMk cId="3488138374" sldId="279"/>
        </pc:sldMkLst>
        <pc:spChg chg="mod">
          <ac:chgData name="Clifft, Jacqui" userId="e081c27f-f45d-4bac-b4a7-d1871eea1aad" providerId="ADAL" clId="{B5D2B13A-2A90-4C33-B8AF-5085E5DFF083}" dt="2021-03-18T07:20:24.304" v="4135" actId="20577"/>
          <ac:spMkLst>
            <pc:docMk/>
            <pc:sldMk cId="3488138374" sldId="279"/>
            <ac:spMk id="2" creationId="{78435BCC-4E5F-4885-842E-DCA505CDF609}"/>
          </ac:spMkLst>
        </pc:spChg>
        <pc:spChg chg="add mod">
          <ac:chgData name="Clifft, Jacqui" userId="e081c27f-f45d-4bac-b4a7-d1871eea1aad" providerId="ADAL" clId="{B5D2B13A-2A90-4C33-B8AF-5085E5DFF083}" dt="2021-03-24T07:23:42.180" v="4651" actId="1076"/>
          <ac:spMkLst>
            <pc:docMk/>
            <pc:sldMk cId="3488138374" sldId="279"/>
            <ac:spMk id="3" creationId="{2002652D-208A-483A-BBC1-94B48A573B41}"/>
          </ac:spMkLst>
        </pc:spChg>
        <pc:spChg chg="mod">
          <ac:chgData name="Clifft, Jacqui" userId="e081c27f-f45d-4bac-b4a7-d1871eea1aad" providerId="ADAL" clId="{B5D2B13A-2A90-4C33-B8AF-5085E5DFF083}" dt="2021-03-04T07:35:41.308" v="3156" actId="14100"/>
          <ac:spMkLst>
            <pc:docMk/>
            <pc:sldMk cId="3488138374" sldId="279"/>
            <ac:spMk id="9" creationId="{D6DB75EB-5F0D-4741-BD81-6397DEFBDB58}"/>
          </ac:spMkLst>
        </pc:spChg>
        <pc:picChg chg="add mod">
          <ac:chgData name="Clifft, Jacqui" userId="e081c27f-f45d-4bac-b4a7-d1871eea1aad" providerId="ADAL" clId="{B5D2B13A-2A90-4C33-B8AF-5085E5DFF083}" dt="2021-03-25T07:43:21.488" v="4680"/>
          <ac:picMkLst>
            <pc:docMk/>
            <pc:sldMk cId="3488138374" sldId="279"/>
            <ac:picMk id="4" creationId="{18AB9A05-D7E0-4507-8B93-F7614FD658AC}"/>
          </ac:picMkLst>
        </pc:picChg>
      </pc:sldChg>
      <pc:sldChg chg="addSp delSp modSp new mod modTransition modAnim">
        <pc:chgData name="Clifft, Jacqui" userId="e081c27f-f45d-4bac-b4a7-d1871eea1aad" providerId="ADAL" clId="{B5D2B13A-2A90-4C33-B8AF-5085E5DFF083}" dt="2021-03-25T08:37:34.512" v="4742"/>
        <pc:sldMkLst>
          <pc:docMk/>
          <pc:sldMk cId="157865319" sldId="280"/>
        </pc:sldMkLst>
        <pc:spChg chg="mod">
          <ac:chgData name="Clifft, Jacqui" userId="e081c27f-f45d-4bac-b4a7-d1871eea1aad" providerId="ADAL" clId="{B5D2B13A-2A90-4C33-B8AF-5085E5DFF083}" dt="2021-03-01T06:11:34.651" v="2205" actId="20577"/>
          <ac:spMkLst>
            <pc:docMk/>
            <pc:sldMk cId="157865319" sldId="280"/>
            <ac:spMk id="2" creationId="{48A2C55B-813E-4FF6-9394-5B6FE4534613}"/>
          </ac:spMkLst>
        </pc:spChg>
        <pc:spChg chg="mod">
          <ac:chgData name="Clifft, Jacqui" userId="e081c27f-f45d-4bac-b4a7-d1871eea1aad" providerId="ADAL" clId="{B5D2B13A-2A90-4C33-B8AF-5085E5DFF083}" dt="2021-03-18T07:25:16.386" v="4208" actId="20577"/>
          <ac:spMkLst>
            <pc:docMk/>
            <pc:sldMk cId="157865319" sldId="280"/>
            <ac:spMk id="3" creationId="{6E29214F-3C80-4F83-ACDA-DFBA948C6AC3}"/>
          </ac:spMkLst>
        </pc:spChg>
        <pc:spChg chg="add mod">
          <ac:chgData name="Clifft, Jacqui" userId="e081c27f-f45d-4bac-b4a7-d1871eea1aad" providerId="ADAL" clId="{B5D2B13A-2A90-4C33-B8AF-5085E5DFF083}" dt="2021-03-25T08:29:26.166" v="4734" actId="5793"/>
          <ac:spMkLst>
            <pc:docMk/>
            <pc:sldMk cId="157865319" sldId="280"/>
            <ac:spMk id="4" creationId="{F89C87D7-7187-450F-9F8A-DDD5CD6D4300}"/>
          </ac:spMkLst>
        </pc:spChg>
        <pc:picChg chg="add del mod">
          <ac:chgData name="Clifft, Jacqui" userId="e081c27f-f45d-4bac-b4a7-d1871eea1aad" providerId="ADAL" clId="{B5D2B13A-2A90-4C33-B8AF-5085E5DFF083}" dt="2021-03-25T08:22:24.207" v="4717"/>
          <ac:picMkLst>
            <pc:docMk/>
            <pc:sldMk cId="157865319" sldId="280"/>
            <ac:picMk id="5" creationId="{A984CFA2-5095-404C-893E-1C7BED2F19E3}"/>
          </ac:picMkLst>
        </pc:picChg>
        <pc:picChg chg="add del mod">
          <ac:chgData name="Clifft, Jacqui" userId="e081c27f-f45d-4bac-b4a7-d1871eea1aad" providerId="ADAL" clId="{B5D2B13A-2A90-4C33-B8AF-5085E5DFF083}" dt="2021-03-25T08:23:16.222" v="4719"/>
          <ac:picMkLst>
            <pc:docMk/>
            <pc:sldMk cId="157865319" sldId="280"/>
            <ac:picMk id="6" creationId="{2E4C536D-6AA9-458C-8E9B-E75482490720}"/>
          </ac:picMkLst>
        </pc:picChg>
        <pc:picChg chg="add del mod">
          <ac:chgData name="Clifft, Jacqui" userId="e081c27f-f45d-4bac-b4a7-d1871eea1aad" providerId="ADAL" clId="{B5D2B13A-2A90-4C33-B8AF-5085E5DFF083}" dt="2021-03-25T08:23:56.507" v="4721"/>
          <ac:picMkLst>
            <pc:docMk/>
            <pc:sldMk cId="157865319" sldId="280"/>
            <ac:picMk id="7" creationId="{AA231E33-5FA1-41B2-AE17-624906F5700D}"/>
          </ac:picMkLst>
        </pc:picChg>
        <pc:picChg chg="add del mod">
          <ac:chgData name="Clifft, Jacqui" userId="e081c27f-f45d-4bac-b4a7-d1871eea1aad" providerId="ADAL" clId="{B5D2B13A-2A90-4C33-B8AF-5085E5DFF083}" dt="2021-03-25T08:24:16.198" v="4723"/>
          <ac:picMkLst>
            <pc:docMk/>
            <pc:sldMk cId="157865319" sldId="280"/>
            <ac:picMk id="8" creationId="{96FB6ACC-5F48-4E0C-BB8C-87B88FA973CE}"/>
          </ac:picMkLst>
        </pc:picChg>
        <pc:picChg chg="add del mod">
          <ac:chgData name="Clifft, Jacqui" userId="e081c27f-f45d-4bac-b4a7-d1871eea1aad" providerId="ADAL" clId="{B5D2B13A-2A90-4C33-B8AF-5085E5DFF083}" dt="2021-03-25T08:25:53.548" v="4725"/>
          <ac:picMkLst>
            <pc:docMk/>
            <pc:sldMk cId="157865319" sldId="280"/>
            <ac:picMk id="9" creationId="{F45705E4-2898-41BD-907E-B69A4CEA6F39}"/>
          </ac:picMkLst>
        </pc:picChg>
        <pc:picChg chg="add del mod">
          <ac:chgData name="Clifft, Jacqui" userId="e081c27f-f45d-4bac-b4a7-d1871eea1aad" providerId="ADAL" clId="{B5D2B13A-2A90-4C33-B8AF-5085E5DFF083}" dt="2021-03-25T08:26:23.920" v="4727"/>
          <ac:picMkLst>
            <pc:docMk/>
            <pc:sldMk cId="157865319" sldId="280"/>
            <ac:picMk id="10" creationId="{1F46A197-C342-45B9-A3F3-87E86A5596C5}"/>
          </ac:picMkLst>
        </pc:picChg>
        <pc:picChg chg="add del mod">
          <ac:chgData name="Clifft, Jacqui" userId="e081c27f-f45d-4bac-b4a7-d1871eea1aad" providerId="ADAL" clId="{B5D2B13A-2A90-4C33-B8AF-5085E5DFF083}" dt="2021-03-25T08:27:41.729" v="4729"/>
          <ac:picMkLst>
            <pc:docMk/>
            <pc:sldMk cId="157865319" sldId="280"/>
            <ac:picMk id="11" creationId="{6C721C65-8F1A-4412-8CDE-A7E2604F2BAA}"/>
          </ac:picMkLst>
        </pc:picChg>
        <pc:picChg chg="add del mod">
          <ac:chgData name="Clifft, Jacqui" userId="e081c27f-f45d-4bac-b4a7-d1871eea1aad" providerId="ADAL" clId="{B5D2B13A-2A90-4C33-B8AF-5085E5DFF083}" dt="2021-03-25T08:29:02.765" v="4731"/>
          <ac:picMkLst>
            <pc:docMk/>
            <pc:sldMk cId="157865319" sldId="280"/>
            <ac:picMk id="12" creationId="{C8CA590E-B2C8-47BC-82AF-37C95C4B8FE4}"/>
          </ac:picMkLst>
        </pc:picChg>
        <pc:picChg chg="add del mod">
          <ac:chgData name="Clifft, Jacqui" userId="e081c27f-f45d-4bac-b4a7-d1871eea1aad" providerId="ADAL" clId="{B5D2B13A-2A90-4C33-B8AF-5085E5DFF083}" dt="2021-03-25T08:30:18.604" v="4736"/>
          <ac:picMkLst>
            <pc:docMk/>
            <pc:sldMk cId="157865319" sldId="280"/>
            <ac:picMk id="13" creationId="{59FE4593-931D-4EF0-A7B8-24132853834B}"/>
          </ac:picMkLst>
        </pc:picChg>
        <pc:picChg chg="add del mod">
          <ac:chgData name="Clifft, Jacqui" userId="e081c27f-f45d-4bac-b4a7-d1871eea1aad" providerId="ADAL" clId="{B5D2B13A-2A90-4C33-B8AF-5085E5DFF083}" dt="2021-03-25T08:30:41.322" v="4738"/>
          <ac:picMkLst>
            <pc:docMk/>
            <pc:sldMk cId="157865319" sldId="280"/>
            <ac:picMk id="14" creationId="{5018E564-445E-41DE-A38E-A6018FAACD3B}"/>
          </ac:picMkLst>
        </pc:picChg>
        <pc:picChg chg="add del mod">
          <ac:chgData name="Clifft, Jacqui" userId="e081c27f-f45d-4bac-b4a7-d1871eea1aad" providerId="ADAL" clId="{B5D2B13A-2A90-4C33-B8AF-5085E5DFF083}" dt="2021-03-25T08:31:58.739" v="4740"/>
          <ac:picMkLst>
            <pc:docMk/>
            <pc:sldMk cId="157865319" sldId="280"/>
            <ac:picMk id="15" creationId="{2617E333-B1F7-4DFC-B2B3-33B8D4E89998}"/>
          </ac:picMkLst>
        </pc:picChg>
        <pc:picChg chg="add del mod">
          <ac:chgData name="Clifft, Jacqui" userId="e081c27f-f45d-4bac-b4a7-d1871eea1aad" providerId="ADAL" clId="{B5D2B13A-2A90-4C33-B8AF-5085E5DFF083}" dt="2021-03-25T08:37:34.512" v="4742"/>
          <ac:picMkLst>
            <pc:docMk/>
            <pc:sldMk cId="157865319" sldId="280"/>
            <ac:picMk id="16" creationId="{EC6908B4-3532-4E6F-8719-0F04A467708F}"/>
          </ac:picMkLst>
        </pc:picChg>
        <pc:picChg chg="add mod">
          <ac:chgData name="Clifft, Jacqui" userId="e081c27f-f45d-4bac-b4a7-d1871eea1aad" providerId="ADAL" clId="{B5D2B13A-2A90-4C33-B8AF-5085E5DFF083}" dt="2021-03-25T08:37:34.512" v="4742"/>
          <ac:picMkLst>
            <pc:docMk/>
            <pc:sldMk cId="157865319" sldId="280"/>
            <ac:picMk id="17" creationId="{14CF31E1-83AE-4183-94EF-90CA000F0BA6}"/>
          </ac:picMkLst>
        </pc:picChg>
      </pc:sldChg>
      <pc:sldChg chg="addSp delSp modSp add mod modTransition modAnim">
        <pc:chgData name="Clifft, Jacqui" userId="e081c27f-f45d-4bac-b4a7-d1871eea1aad" providerId="ADAL" clId="{B5D2B13A-2A90-4C33-B8AF-5085E5DFF083}" dt="2021-03-25T08:20:42.117" v="4715"/>
        <pc:sldMkLst>
          <pc:docMk/>
          <pc:sldMk cId="3427175154" sldId="2421"/>
        </pc:sldMkLst>
        <pc:spChg chg="mod">
          <ac:chgData name="Clifft, Jacqui" userId="e081c27f-f45d-4bac-b4a7-d1871eea1aad" providerId="ADAL" clId="{B5D2B13A-2A90-4C33-B8AF-5085E5DFF083}" dt="2021-03-18T07:26:13.755" v="4226" actId="20577"/>
          <ac:spMkLst>
            <pc:docMk/>
            <pc:sldMk cId="3427175154" sldId="2421"/>
            <ac:spMk id="2" creationId="{B2BE18B4-DC60-4B48-BC72-361E0EA56DB4}"/>
          </ac:spMkLst>
        </pc:spChg>
        <pc:spChg chg="mod">
          <ac:chgData name="Clifft, Jacqui" userId="e081c27f-f45d-4bac-b4a7-d1871eea1aad" providerId="ADAL" clId="{B5D2B13A-2A90-4C33-B8AF-5085E5DFF083}" dt="2021-03-01T06:24:12.414" v="2801" actId="1076"/>
          <ac:spMkLst>
            <pc:docMk/>
            <pc:sldMk cId="3427175154" sldId="2421"/>
            <ac:spMk id="10" creationId="{91ECD1AF-756B-4EA0-96EE-193A57DBB1D3}"/>
          </ac:spMkLst>
        </pc:spChg>
        <pc:spChg chg="mod">
          <ac:chgData name="Clifft, Jacqui" userId="e081c27f-f45d-4bac-b4a7-d1871eea1aad" providerId="ADAL" clId="{B5D2B13A-2A90-4C33-B8AF-5085E5DFF083}" dt="2021-03-01T06:23:53.419" v="2797" actId="207"/>
          <ac:spMkLst>
            <pc:docMk/>
            <pc:sldMk cId="3427175154" sldId="2421"/>
            <ac:spMk id="12" creationId="{2807A346-93C0-4D23-BDBB-B82DF61EBC22}"/>
          </ac:spMkLst>
        </pc:spChg>
        <pc:spChg chg="mod">
          <ac:chgData name="Clifft, Jacqui" userId="e081c27f-f45d-4bac-b4a7-d1871eea1aad" providerId="ADAL" clId="{B5D2B13A-2A90-4C33-B8AF-5085E5DFF083}" dt="2021-03-01T06:24:16.184" v="2802" actId="1076"/>
          <ac:spMkLst>
            <pc:docMk/>
            <pc:sldMk cId="3427175154" sldId="2421"/>
            <ac:spMk id="13" creationId="{7F696A77-7F70-42AB-A3AA-1197FF3C8AAA}"/>
          </ac:spMkLst>
        </pc:spChg>
        <pc:picChg chg="add del mod">
          <ac:chgData name="Clifft, Jacqui" userId="e081c27f-f45d-4bac-b4a7-d1871eea1aad" providerId="ADAL" clId="{B5D2B13A-2A90-4C33-B8AF-5085E5DFF083}" dt="2021-03-25T08:18:46.904" v="4708"/>
          <ac:picMkLst>
            <pc:docMk/>
            <pc:sldMk cId="3427175154" sldId="2421"/>
            <ac:picMk id="4" creationId="{B77127AA-F5A1-43A8-B1C0-8FA6DA1A3493}"/>
          </ac:picMkLst>
        </pc:picChg>
        <pc:picChg chg="add del mod">
          <ac:chgData name="Clifft, Jacqui" userId="e081c27f-f45d-4bac-b4a7-d1871eea1aad" providerId="ADAL" clId="{B5D2B13A-2A90-4C33-B8AF-5085E5DFF083}" dt="2021-03-25T08:19:04.992" v="4710"/>
          <ac:picMkLst>
            <pc:docMk/>
            <pc:sldMk cId="3427175154" sldId="2421"/>
            <ac:picMk id="5" creationId="{208F6434-624F-420E-9B34-F0D19ACC40C9}"/>
          </ac:picMkLst>
        </pc:picChg>
        <pc:picChg chg="add del mod">
          <ac:chgData name="Clifft, Jacqui" userId="e081c27f-f45d-4bac-b4a7-d1871eea1aad" providerId="ADAL" clId="{B5D2B13A-2A90-4C33-B8AF-5085E5DFF083}" dt="2021-03-25T08:19:35.029" v="4712"/>
          <ac:picMkLst>
            <pc:docMk/>
            <pc:sldMk cId="3427175154" sldId="2421"/>
            <ac:picMk id="6" creationId="{EF935024-0C58-46F0-964A-CC2AB247B15C}"/>
          </ac:picMkLst>
        </pc:picChg>
        <pc:picChg chg="add del mod">
          <ac:chgData name="Clifft, Jacqui" userId="e081c27f-f45d-4bac-b4a7-d1871eea1aad" providerId="ADAL" clId="{B5D2B13A-2A90-4C33-B8AF-5085E5DFF083}" dt="2021-03-25T08:20:14.701" v="4714"/>
          <ac:picMkLst>
            <pc:docMk/>
            <pc:sldMk cId="3427175154" sldId="2421"/>
            <ac:picMk id="7" creationId="{9FB99B15-F0EC-485C-B457-2135E6AF564D}"/>
          </ac:picMkLst>
        </pc:picChg>
        <pc:picChg chg="add mod">
          <ac:chgData name="Clifft, Jacqui" userId="e081c27f-f45d-4bac-b4a7-d1871eea1aad" providerId="ADAL" clId="{B5D2B13A-2A90-4C33-B8AF-5085E5DFF083}" dt="2021-03-25T08:20:42.117" v="4715"/>
          <ac:picMkLst>
            <pc:docMk/>
            <pc:sldMk cId="3427175154" sldId="2421"/>
            <ac:picMk id="8" creationId="{23C1B72F-E114-41A3-8A38-92CC73002DAD}"/>
          </ac:picMkLst>
        </pc:picChg>
        <pc:picChg chg="mod">
          <ac:chgData name="Clifft, Jacqui" userId="e081c27f-f45d-4bac-b4a7-d1871eea1aad" providerId="ADAL" clId="{B5D2B13A-2A90-4C33-B8AF-5085E5DFF083}" dt="2021-03-01T06:24:02.483" v="2799" actId="1076"/>
          <ac:picMkLst>
            <pc:docMk/>
            <pc:sldMk cId="3427175154" sldId="2421"/>
            <ac:picMk id="11" creationId="{CA27F4E0-D3DB-46CC-ADD0-BBE96784F41E}"/>
          </ac:picMkLst>
        </pc:picChg>
      </pc:sldChg>
      <pc:sldChg chg="addSp modSp new mod">
        <pc:chgData name="Clifft, Jacqui" userId="e081c27f-f45d-4bac-b4a7-d1871eea1aad" providerId="ADAL" clId="{B5D2B13A-2A90-4C33-B8AF-5085E5DFF083}" dt="2021-03-25T07:51:02.842" v="4686"/>
        <pc:sldMkLst>
          <pc:docMk/>
          <pc:sldMk cId="1443521205" sldId="2422"/>
        </pc:sldMkLst>
        <pc:spChg chg="add mod">
          <ac:chgData name="Clifft, Jacqui" userId="e081c27f-f45d-4bac-b4a7-d1871eea1aad" providerId="ADAL" clId="{B5D2B13A-2A90-4C33-B8AF-5085E5DFF083}" dt="2021-03-04T07:20:55.327" v="3138" actId="1076"/>
          <ac:spMkLst>
            <pc:docMk/>
            <pc:sldMk cId="1443521205" sldId="2422"/>
            <ac:spMk id="4" creationId="{9DD0E4A8-690E-4373-8611-8716C40566A0}"/>
          </ac:spMkLst>
        </pc:spChg>
        <pc:spChg chg="add mod">
          <ac:chgData name="Clifft, Jacqui" userId="e081c27f-f45d-4bac-b4a7-d1871eea1aad" providerId="ADAL" clId="{B5D2B13A-2A90-4C33-B8AF-5085E5DFF083}" dt="2021-03-04T07:20:48.128" v="3137" actId="1076"/>
          <ac:spMkLst>
            <pc:docMk/>
            <pc:sldMk cId="1443521205" sldId="2422"/>
            <ac:spMk id="5" creationId="{CE81A95E-5618-4159-A455-7E08E357DF3E}"/>
          </ac:spMkLst>
        </pc:spChg>
        <pc:spChg chg="add mod">
          <ac:chgData name="Clifft, Jacqui" userId="e081c27f-f45d-4bac-b4a7-d1871eea1aad" providerId="ADAL" clId="{B5D2B13A-2A90-4C33-B8AF-5085E5DFF083}" dt="2021-03-04T07:20:43.785" v="3136" actId="20577"/>
          <ac:spMkLst>
            <pc:docMk/>
            <pc:sldMk cId="1443521205" sldId="2422"/>
            <ac:spMk id="6" creationId="{7E1594E9-14E5-481F-92CC-29EEE0CB7A00}"/>
          </ac:spMkLst>
        </pc:spChg>
        <pc:picChg chg="add mod">
          <ac:chgData name="Clifft, Jacqui" userId="e081c27f-f45d-4bac-b4a7-d1871eea1aad" providerId="ADAL" clId="{B5D2B13A-2A90-4C33-B8AF-5085E5DFF083}" dt="2021-03-25T07:51:02.842" v="4686"/>
          <ac:picMkLst>
            <pc:docMk/>
            <pc:sldMk cId="1443521205" sldId="2422"/>
            <ac:picMk id="2" creationId="{261C4523-50EF-4BE2-97EF-CACEE91A5F53}"/>
          </ac:picMkLst>
        </pc:picChg>
        <pc:picChg chg="add mod">
          <ac:chgData name="Clifft, Jacqui" userId="e081c27f-f45d-4bac-b4a7-d1871eea1aad" providerId="ADAL" clId="{B5D2B13A-2A90-4C33-B8AF-5085E5DFF083}" dt="2021-03-04T07:19:29.798" v="3091" actId="1076"/>
          <ac:picMkLst>
            <pc:docMk/>
            <pc:sldMk cId="1443521205" sldId="2422"/>
            <ac:picMk id="3" creationId="{7B14AF71-5D0C-48EE-A7A8-13177D7ACBB3}"/>
          </ac:picMkLst>
        </pc:picChg>
      </pc:sldChg>
      <pc:sldChg chg="addSp delSp modSp new mod modTransition modAnim">
        <pc:chgData name="Clifft, Jacqui" userId="e081c27f-f45d-4bac-b4a7-d1871eea1aad" providerId="ADAL" clId="{B5D2B13A-2A90-4C33-B8AF-5085E5DFF083}" dt="2021-03-25T08:09:40.532" v="4695"/>
        <pc:sldMkLst>
          <pc:docMk/>
          <pc:sldMk cId="3790874294" sldId="2423"/>
        </pc:sldMkLst>
        <pc:spChg chg="add mod">
          <ac:chgData name="Clifft, Jacqui" userId="e081c27f-f45d-4bac-b4a7-d1871eea1aad" providerId="ADAL" clId="{B5D2B13A-2A90-4C33-B8AF-5085E5DFF083}" dt="2021-03-04T07:25:46.062" v="3148" actId="1076"/>
          <ac:spMkLst>
            <pc:docMk/>
            <pc:sldMk cId="3790874294" sldId="2423"/>
            <ac:spMk id="4" creationId="{7CB5CEC6-AC6A-4A6C-8C55-B80BEE2937ED}"/>
          </ac:spMkLst>
        </pc:spChg>
        <pc:spChg chg="add mod">
          <ac:chgData name="Clifft, Jacqui" userId="e081c27f-f45d-4bac-b4a7-d1871eea1aad" providerId="ADAL" clId="{B5D2B13A-2A90-4C33-B8AF-5085E5DFF083}" dt="2021-03-04T07:25:42.623" v="3147" actId="1076"/>
          <ac:spMkLst>
            <pc:docMk/>
            <pc:sldMk cId="3790874294" sldId="2423"/>
            <ac:spMk id="5" creationId="{CB430076-0C95-4F46-A0F0-692524A5D3F6}"/>
          </ac:spMkLst>
        </pc:spChg>
        <pc:picChg chg="add del mod">
          <ac:chgData name="Clifft, Jacqui" userId="e081c27f-f45d-4bac-b4a7-d1871eea1aad" providerId="ADAL" clId="{B5D2B13A-2A90-4C33-B8AF-5085E5DFF083}" dt="2021-03-25T08:07:57.921" v="4694"/>
          <ac:picMkLst>
            <pc:docMk/>
            <pc:sldMk cId="3790874294" sldId="2423"/>
            <ac:picMk id="2" creationId="{DADAF483-E8B2-4B15-AE4B-562EBFB6C77E}"/>
          </ac:picMkLst>
        </pc:picChg>
        <pc:picChg chg="add mod">
          <ac:chgData name="Clifft, Jacqui" userId="e081c27f-f45d-4bac-b4a7-d1871eea1aad" providerId="ADAL" clId="{B5D2B13A-2A90-4C33-B8AF-5085E5DFF083}" dt="2021-03-04T07:25:40.665" v="3146" actId="14100"/>
          <ac:picMkLst>
            <pc:docMk/>
            <pc:sldMk cId="3790874294" sldId="2423"/>
            <ac:picMk id="3" creationId="{35ED1ECF-85EC-460A-93D9-85AA704C6077}"/>
          </ac:picMkLst>
        </pc:picChg>
        <pc:picChg chg="add mod">
          <ac:chgData name="Clifft, Jacqui" userId="e081c27f-f45d-4bac-b4a7-d1871eea1aad" providerId="ADAL" clId="{B5D2B13A-2A90-4C33-B8AF-5085E5DFF083}" dt="2021-03-25T08:09:40.532" v="4695"/>
          <ac:picMkLst>
            <pc:docMk/>
            <pc:sldMk cId="3790874294" sldId="2423"/>
            <ac:picMk id="6" creationId="{D91B3B51-8398-44E2-A69E-F9FCA2AE74B2}"/>
          </ac:picMkLst>
        </pc:picChg>
      </pc:sldChg>
      <pc:sldChg chg="addSp modSp new mod">
        <pc:chgData name="Clifft, Jacqui" userId="e081c27f-f45d-4bac-b4a7-d1871eea1aad" providerId="ADAL" clId="{B5D2B13A-2A90-4C33-B8AF-5085E5DFF083}" dt="2021-03-25T07:45:23.366" v="4682"/>
        <pc:sldMkLst>
          <pc:docMk/>
          <pc:sldMk cId="3666088881" sldId="2424"/>
        </pc:sldMkLst>
        <pc:spChg chg="mod">
          <ac:chgData name="Clifft, Jacqui" userId="e081c27f-f45d-4bac-b4a7-d1871eea1aad" providerId="ADAL" clId="{B5D2B13A-2A90-4C33-B8AF-5085E5DFF083}" dt="2021-03-18T07:03:32.020" v="3890" actId="20577"/>
          <ac:spMkLst>
            <pc:docMk/>
            <pc:sldMk cId="3666088881" sldId="2424"/>
            <ac:spMk id="2" creationId="{4BA45B10-3A50-423D-A8A2-57BC863A7FC7}"/>
          </ac:spMkLst>
        </pc:spChg>
        <pc:spChg chg="mod">
          <ac:chgData name="Clifft, Jacqui" userId="e081c27f-f45d-4bac-b4a7-d1871eea1aad" providerId="ADAL" clId="{B5D2B13A-2A90-4C33-B8AF-5085E5DFF083}" dt="2021-03-21T07:12:54.546" v="4480" actId="20577"/>
          <ac:spMkLst>
            <pc:docMk/>
            <pc:sldMk cId="3666088881" sldId="2424"/>
            <ac:spMk id="3" creationId="{5B798ACB-B1C0-45F0-9415-50C538706821}"/>
          </ac:spMkLst>
        </pc:spChg>
        <pc:spChg chg="add mod">
          <ac:chgData name="Clifft, Jacqui" userId="e081c27f-f45d-4bac-b4a7-d1871eea1aad" providerId="ADAL" clId="{B5D2B13A-2A90-4C33-B8AF-5085E5DFF083}" dt="2021-03-21T07:12:18.079" v="4468" actId="207"/>
          <ac:spMkLst>
            <pc:docMk/>
            <pc:sldMk cId="3666088881" sldId="2424"/>
            <ac:spMk id="5" creationId="{43FFEE40-C551-42B7-99EA-54895D55DCC1}"/>
          </ac:spMkLst>
        </pc:spChg>
        <pc:picChg chg="add mod">
          <ac:chgData name="Clifft, Jacqui" userId="e081c27f-f45d-4bac-b4a7-d1871eea1aad" providerId="ADAL" clId="{B5D2B13A-2A90-4C33-B8AF-5085E5DFF083}" dt="2021-03-21T07:12:02.863" v="4466" actId="1076"/>
          <ac:picMkLst>
            <pc:docMk/>
            <pc:sldMk cId="3666088881" sldId="2424"/>
            <ac:picMk id="4" creationId="{AB8B088C-83AA-47E7-9E2C-C6C8B8D5384C}"/>
          </ac:picMkLst>
        </pc:picChg>
        <pc:picChg chg="add mod">
          <ac:chgData name="Clifft, Jacqui" userId="e081c27f-f45d-4bac-b4a7-d1871eea1aad" providerId="ADAL" clId="{B5D2B13A-2A90-4C33-B8AF-5085E5DFF083}" dt="2021-03-25T07:45:23.366" v="4682"/>
          <ac:picMkLst>
            <pc:docMk/>
            <pc:sldMk cId="3666088881" sldId="2424"/>
            <ac:picMk id="6" creationId="{39147454-3E0A-4701-AFAA-C3566076AEA0}"/>
          </ac:picMkLst>
        </pc:picChg>
        <pc:picChg chg="add mod">
          <ac:chgData name="Clifft, Jacqui" userId="e081c27f-f45d-4bac-b4a7-d1871eea1aad" providerId="ADAL" clId="{B5D2B13A-2A90-4C33-B8AF-5085E5DFF083}" dt="2021-03-21T07:11:58.929" v="4464" actId="1076"/>
          <ac:picMkLst>
            <pc:docMk/>
            <pc:sldMk cId="3666088881" sldId="2424"/>
            <ac:picMk id="7" creationId="{E8BD2618-19E6-468B-8DBC-FA21D2FBF1A5}"/>
          </ac:picMkLst>
        </pc:picChg>
        <pc:picChg chg="add mod">
          <ac:chgData name="Clifft, Jacqui" userId="e081c27f-f45d-4bac-b4a7-d1871eea1aad" providerId="ADAL" clId="{B5D2B13A-2A90-4C33-B8AF-5085E5DFF083}" dt="2021-03-21T07:12:10.609" v="4467" actId="1582"/>
          <ac:picMkLst>
            <pc:docMk/>
            <pc:sldMk cId="3666088881" sldId="2424"/>
            <ac:picMk id="9" creationId="{B9B4977E-DB2E-4A6A-AE52-99276F7CC388}"/>
          </ac:picMkLst>
        </pc:picChg>
      </pc:sldChg>
      <pc:sldChg chg="addSp delSp modSp new mod">
        <pc:chgData name="Clifft, Jacqui" userId="e081c27f-f45d-4bac-b4a7-d1871eea1aad" providerId="ADAL" clId="{B5D2B13A-2A90-4C33-B8AF-5085E5DFF083}" dt="2021-03-25T07:44:37.936" v="4681"/>
        <pc:sldMkLst>
          <pc:docMk/>
          <pc:sldMk cId="839113374" sldId="2425"/>
        </pc:sldMkLst>
        <pc:spChg chg="mod">
          <ac:chgData name="Clifft, Jacqui" userId="e081c27f-f45d-4bac-b4a7-d1871eea1aad" providerId="ADAL" clId="{B5D2B13A-2A90-4C33-B8AF-5085E5DFF083}" dt="2021-03-18T07:01:08.270" v="3867" actId="20577"/>
          <ac:spMkLst>
            <pc:docMk/>
            <pc:sldMk cId="839113374" sldId="2425"/>
            <ac:spMk id="2" creationId="{BA34A143-D253-4E07-BBBC-CE40B7A8AC60}"/>
          </ac:spMkLst>
        </pc:spChg>
        <pc:spChg chg="mod">
          <ac:chgData name="Clifft, Jacqui" userId="e081c27f-f45d-4bac-b4a7-d1871eea1aad" providerId="ADAL" clId="{B5D2B13A-2A90-4C33-B8AF-5085E5DFF083}" dt="2021-03-21T07:14:21.483" v="4482" actId="5793"/>
          <ac:spMkLst>
            <pc:docMk/>
            <pc:sldMk cId="839113374" sldId="2425"/>
            <ac:spMk id="3" creationId="{FA7AAF4C-7DF7-4A70-A9FD-8BFC5765BB6E}"/>
          </ac:spMkLst>
        </pc:spChg>
        <pc:spChg chg="add mod">
          <ac:chgData name="Clifft, Jacqui" userId="e081c27f-f45d-4bac-b4a7-d1871eea1aad" providerId="ADAL" clId="{B5D2B13A-2A90-4C33-B8AF-5085E5DFF083}" dt="2021-03-24T07:08:34.446" v="4487" actId="20577"/>
          <ac:spMkLst>
            <pc:docMk/>
            <pc:sldMk cId="839113374" sldId="2425"/>
            <ac:spMk id="7" creationId="{1B6FA8FC-6AE7-404C-B86C-231DE00F717C}"/>
          </ac:spMkLst>
        </pc:spChg>
        <pc:spChg chg="add del mod">
          <ac:chgData name="Clifft, Jacqui" userId="e081c27f-f45d-4bac-b4a7-d1871eea1aad" providerId="ADAL" clId="{B5D2B13A-2A90-4C33-B8AF-5085E5DFF083}" dt="2021-03-18T10:48:01.374" v="4357" actId="478"/>
          <ac:spMkLst>
            <pc:docMk/>
            <pc:sldMk cId="839113374" sldId="2425"/>
            <ac:spMk id="8" creationId="{33E77E11-1DE7-4875-B480-744F7F27896D}"/>
          </ac:spMkLst>
        </pc:spChg>
        <pc:spChg chg="add mod">
          <ac:chgData name="Clifft, Jacqui" userId="e081c27f-f45d-4bac-b4a7-d1871eea1aad" providerId="ADAL" clId="{B5D2B13A-2A90-4C33-B8AF-5085E5DFF083}" dt="2021-03-21T07:14:45.549" v="4485" actId="1076"/>
          <ac:spMkLst>
            <pc:docMk/>
            <pc:sldMk cId="839113374" sldId="2425"/>
            <ac:spMk id="11" creationId="{537B2E12-EB9B-4A13-9993-DC0AAA26D49B}"/>
          </ac:spMkLst>
        </pc:spChg>
        <pc:picChg chg="add mod">
          <ac:chgData name="Clifft, Jacqui" userId="e081c27f-f45d-4bac-b4a7-d1871eea1aad" providerId="ADAL" clId="{B5D2B13A-2A90-4C33-B8AF-5085E5DFF083}" dt="2021-03-25T07:44:37.936" v="4681"/>
          <ac:picMkLst>
            <pc:docMk/>
            <pc:sldMk cId="839113374" sldId="2425"/>
            <ac:picMk id="4" creationId="{0FB9F8ED-0E3E-4675-875D-2BAB8A1DF667}"/>
          </ac:picMkLst>
        </pc:picChg>
        <pc:picChg chg="add mod">
          <ac:chgData name="Clifft, Jacqui" userId="e081c27f-f45d-4bac-b4a7-d1871eea1aad" providerId="ADAL" clId="{B5D2B13A-2A90-4C33-B8AF-5085E5DFF083}" dt="2021-03-18T10:47:39.715" v="4352" actId="14100"/>
          <ac:picMkLst>
            <pc:docMk/>
            <pc:sldMk cId="839113374" sldId="2425"/>
            <ac:picMk id="5" creationId="{201DDFF4-EE01-4D5F-9911-33B9DC2AD3F6}"/>
          </ac:picMkLst>
        </pc:picChg>
        <pc:picChg chg="add del mod">
          <ac:chgData name="Clifft, Jacqui" userId="e081c27f-f45d-4bac-b4a7-d1871eea1aad" providerId="ADAL" clId="{B5D2B13A-2A90-4C33-B8AF-5085E5DFF083}" dt="2021-03-18T10:49:45.718" v="4372" actId="478"/>
          <ac:picMkLst>
            <pc:docMk/>
            <pc:sldMk cId="839113374" sldId="2425"/>
            <ac:picMk id="10" creationId="{F33FA753-7A75-4122-8FF1-518B6B0623CB}"/>
          </ac:picMkLst>
        </pc:picChg>
        <pc:picChg chg="add mod modCrop">
          <ac:chgData name="Clifft, Jacqui" userId="e081c27f-f45d-4bac-b4a7-d1871eea1aad" providerId="ADAL" clId="{B5D2B13A-2A90-4C33-B8AF-5085E5DFF083}" dt="2021-03-21T07:14:41.650" v="4484" actId="1076"/>
          <ac:picMkLst>
            <pc:docMk/>
            <pc:sldMk cId="839113374" sldId="2425"/>
            <ac:picMk id="12" creationId="{EF449217-CB60-4B0D-921E-5E103B17E236}"/>
          </ac:picMkLst>
        </pc:picChg>
      </pc:sldChg>
      <pc:sldChg chg="addSp delSp modSp new mod">
        <pc:chgData name="Clifft, Jacqui" userId="e081c27f-f45d-4bac-b4a7-d1871eea1aad" providerId="ADAL" clId="{B5D2B13A-2A90-4C33-B8AF-5085E5DFF083}" dt="2021-03-25T07:46:22.654" v="4683"/>
        <pc:sldMkLst>
          <pc:docMk/>
          <pc:sldMk cId="1239196192" sldId="2426"/>
        </pc:sldMkLst>
        <pc:spChg chg="mod">
          <ac:chgData name="Clifft, Jacqui" userId="e081c27f-f45d-4bac-b4a7-d1871eea1aad" providerId="ADAL" clId="{B5D2B13A-2A90-4C33-B8AF-5085E5DFF083}" dt="2021-03-18T06:57:18.656" v="3708" actId="20577"/>
          <ac:spMkLst>
            <pc:docMk/>
            <pc:sldMk cId="1239196192" sldId="2426"/>
            <ac:spMk id="2" creationId="{89436A34-2FCC-4745-A65F-9C5604650990}"/>
          </ac:spMkLst>
        </pc:spChg>
        <pc:spChg chg="del">
          <ac:chgData name="Clifft, Jacqui" userId="e081c27f-f45d-4bac-b4a7-d1871eea1aad" providerId="ADAL" clId="{B5D2B13A-2A90-4C33-B8AF-5085E5DFF083}" dt="2021-03-18T06:51:39.437" v="3627" actId="22"/>
          <ac:spMkLst>
            <pc:docMk/>
            <pc:sldMk cId="1239196192" sldId="2426"/>
            <ac:spMk id="3" creationId="{C6968A33-54A8-4EA8-9F26-31990C2A4299}"/>
          </ac:spMkLst>
        </pc:spChg>
        <pc:spChg chg="add mod">
          <ac:chgData name="Clifft, Jacqui" userId="e081c27f-f45d-4bac-b4a7-d1871eea1aad" providerId="ADAL" clId="{B5D2B13A-2A90-4C33-B8AF-5085E5DFF083}" dt="2021-03-18T06:57:04.658" v="3700" actId="12"/>
          <ac:spMkLst>
            <pc:docMk/>
            <pc:sldMk cId="1239196192" sldId="2426"/>
            <ac:spMk id="6" creationId="{705863E8-92DA-4CDD-B507-F862DD8601E7}"/>
          </ac:spMkLst>
        </pc:spChg>
        <pc:spChg chg="add mod">
          <ac:chgData name="Clifft, Jacqui" userId="e081c27f-f45d-4bac-b4a7-d1871eea1aad" providerId="ADAL" clId="{B5D2B13A-2A90-4C33-B8AF-5085E5DFF083}" dt="2021-03-18T07:34:36.404" v="4330" actId="404"/>
          <ac:spMkLst>
            <pc:docMk/>
            <pc:sldMk cId="1239196192" sldId="2426"/>
            <ac:spMk id="9" creationId="{987FB56E-B1B2-4552-9A01-B8B87034DF46}"/>
          </ac:spMkLst>
        </pc:spChg>
        <pc:picChg chg="add mod">
          <ac:chgData name="Clifft, Jacqui" userId="e081c27f-f45d-4bac-b4a7-d1871eea1aad" providerId="ADAL" clId="{B5D2B13A-2A90-4C33-B8AF-5085E5DFF083}" dt="2021-03-25T07:46:22.654" v="4683"/>
          <ac:picMkLst>
            <pc:docMk/>
            <pc:sldMk cId="1239196192" sldId="2426"/>
            <ac:picMk id="3" creationId="{65CFCDBE-B51F-489F-AE4B-453EE615C001}"/>
          </ac:picMkLst>
        </pc:picChg>
        <pc:picChg chg="add mod ord">
          <ac:chgData name="Clifft, Jacqui" userId="e081c27f-f45d-4bac-b4a7-d1871eea1aad" providerId="ADAL" clId="{B5D2B13A-2A90-4C33-B8AF-5085E5DFF083}" dt="2021-03-18T06:57:10.325" v="3701" actId="1076"/>
          <ac:picMkLst>
            <pc:docMk/>
            <pc:sldMk cId="1239196192" sldId="2426"/>
            <ac:picMk id="5" creationId="{499D9A2E-6BD5-4E1C-9305-59622BF806D2}"/>
          </ac:picMkLst>
        </pc:picChg>
        <pc:picChg chg="add mod">
          <ac:chgData name="Clifft, Jacqui" userId="e081c27f-f45d-4bac-b4a7-d1871eea1aad" providerId="ADAL" clId="{B5D2B13A-2A90-4C33-B8AF-5085E5DFF083}" dt="2021-03-18T06:56:56.588" v="3697" actId="1076"/>
          <ac:picMkLst>
            <pc:docMk/>
            <pc:sldMk cId="1239196192" sldId="2426"/>
            <ac:picMk id="8" creationId="{12EC46B2-557C-4A32-9322-1A00CB68A47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FC2B0B-39F2-4FB1-AE6F-4B895502D1A8}" type="datetimeFigureOut">
              <a:rPr lang="en-GB" smtClean="0"/>
              <a:t>25/03/2021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2B1085-0CB3-466E-9791-4049D780728F}" type="slidenum">
              <a:rPr lang="en-GB" smtClean="0"/>
              <a:t>‹#›</a:t>
            </a:fld>
            <a:endParaRPr lang="en-GB"/>
          </a:p>
        </p:txBody>
      </p:sp>
    </p:spTree>
    <p:extLst>
      <p:ext uri="{BB962C8B-B14F-4D97-AF65-F5344CB8AC3E}">
        <p14:creationId xmlns:p14="http://schemas.microsoft.com/office/powerpoint/2010/main" val="4223269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2B1085-0CB3-466E-9791-4049D780728F}" type="slidenum">
              <a:rPr lang="en-GB" smtClean="0"/>
              <a:t>1</a:t>
            </a:fld>
            <a:endParaRPr lang="en-GB"/>
          </a:p>
        </p:txBody>
      </p:sp>
    </p:spTree>
    <p:extLst>
      <p:ext uri="{BB962C8B-B14F-4D97-AF65-F5344CB8AC3E}">
        <p14:creationId xmlns:p14="http://schemas.microsoft.com/office/powerpoint/2010/main" val="1721382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2B1085-0CB3-466E-9791-4049D780728F}" type="slidenum">
              <a:rPr lang="en-GB" smtClean="0"/>
              <a:t>3</a:t>
            </a:fld>
            <a:endParaRPr lang="en-GB"/>
          </a:p>
        </p:txBody>
      </p:sp>
    </p:spTree>
    <p:extLst>
      <p:ext uri="{BB962C8B-B14F-4D97-AF65-F5344CB8AC3E}">
        <p14:creationId xmlns:p14="http://schemas.microsoft.com/office/powerpoint/2010/main" val="3872584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2B1085-0CB3-466E-9791-4049D780728F}" type="slidenum">
              <a:rPr lang="en-GB" smtClean="0"/>
              <a:t>4</a:t>
            </a:fld>
            <a:endParaRPr lang="en-GB"/>
          </a:p>
        </p:txBody>
      </p:sp>
    </p:spTree>
    <p:extLst>
      <p:ext uri="{BB962C8B-B14F-4D97-AF65-F5344CB8AC3E}">
        <p14:creationId xmlns:p14="http://schemas.microsoft.com/office/powerpoint/2010/main" val="277553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2B1085-0CB3-466E-9791-4049D780728F}" type="slidenum">
              <a:rPr lang="en-GB" smtClean="0"/>
              <a:t>5</a:t>
            </a:fld>
            <a:endParaRPr lang="en-GB"/>
          </a:p>
        </p:txBody>
      </p:sp>
    </p:spTree>
    <p:extLst>
      <p:ext uri="{BB962C8B-B14F-4D97-AF65-F5344CB8AC3E}">
        <p14:creationId xmlns:p14="http://schemas.microsoft.com/office/powerpoint/2010/main" val="587904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2B1085-0CB3-466E-9791-4049D780728F}" type="slidenum">
              <a:rPr lang="en-GB" smtClean="0"/>
              <a:t>6</a:t>
            </a:fld>
            <a:endParaRPr lang="en-GB"/>
          </a:p>
        </p:txBody>
      </p:sp>
    </p:spTree>
    <p:extLst>
      <p:ext uri="{BB962C8B-B14F-4D97-AF65-F5344CB8AC3E}">
        <p14:creationId xmlns:p14="http://schemas.microsoft.com/office/powerpoint/2010/main" val="3285728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2B1085-0CB3-466E-9791-4049D780728F}" type="slidenum">
              <a:rPr lang="en-GB" smtClean="0"/>
              <a:t>7</a:t>
            </a:fld>
            <a:endParaRPr lang="en-GB"/>
          </a:p>
        </p:txBody>
      </p:sp>
    </p:spTree>
    <p:extLst>
      <p:ext uri="{BB962C8B-B14F-4D97-AF65-F5344CB8AC3E}">
        <p14:creationId xmlns:p14="http://schemas.microsoft.com/office/powerpoint/2010/main" val="2184335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000000"/>
                </a:solidFill>
                <a:latin typeface="Arial" panose="020B0604020202020204" pitchFamily="34" charset="0"/>
              </a:rPr>
              <a:t>From HIAS Assessment Guidance for Primary schools:</a:t>
            </a:r>
          </a:p>
          <a:p>
            <a:r>
              <a:rPr lang="en-GB" sz="1800" b="0" i="0" u="none" strike="noStrike" baseline="0" dirty="0">
                <a:solidFill>
                  <a:srgbClr val="000000"/>
                </a:solidFill>
                <a:latin typeface="Arial" panose="020B0604020202020204" pitchFamily="34" charset="0"/>
              </a:rPr>
              <a:t>Recognising the inconsistent experiences of children this year, and the remaining time before the summer break, teachers will need to chart an achievable curriculum, informed by diagnostic assessment and focused on the most important areas that will support transition into the next academic year. </a:t>
            </a:r>
          </a:p>
          <a:p>
            <a:r>
              <a:rPr lang="en-GB" sz="1800" b="0" i="0" u="none" strike="noStrike" baseline="0" dirty="0">
                <a:solidFill>
                  <a:srgbClr val="000000"/>
                </a:solidFill>
                <a:latin typeface="Arial" panose="020B0604020202020204" pitchFamily="34" charset="0"/>
              </a:rPr>
              <a:t>It will not be possible (or desirable) to try to formally assess everything you would normally have considered as part of a secure summative assessment of the entire curriculum. However, we hope the materials will be a support in helping schools determine the curriculum expectations to aim for by the end of the current year, for almost all children. </a:t>
            </a:r>
          </a:p>
          <a:p>
            <a:r>
              <a:rPr lang="en-GB" sz="1800" b="0" i="0" u="none" strike="noStrike" baseline="0" dirty="0">
                <a:solidFill>
                  <a:srgbClr val="000000"/>
                </a:solidFill>
                <a:latin typeface="Arial" panose="020B0604020202020204" pitchFamily="34" charset="0"/>
              </a:rPr>
              <a:t>We have termed this expectation the “minimum sufficiency” that represents the breadth and depth of curriculum knowledge (skills, understanding and behaviours) that will enable children to progress into the adapted autumn curriculum for children in the next year group. This expectation is neither indicative of the usual curriculum breadth nor the typical curriculum mastery that would have been achieved in previous years but will support any catch-up required over the course of next year. </a:t>
            </a:r>
            <a:endParaRPr lang="en-GB" dirty="0"/>
          </a:p>
        </p:txBody>
      </p:sp>
      <p:sp>
        <p:nvSpPr>
          <p:cNvPr id="4" name="Slide Number Placeholder 3"/>
          <p:cNvSpPr>
            <a:spLocks noGrp="1"/>
          </p:cNvSpPr>
          <p:nvPr>
            <p:ph type="sldNum" sz="quarter" idx="5"/>
          </p:nvPr>
        </p:nvSpPr>
        <p:spPr/>
        <p:txBody>
          <a:bodyPr/>
          <a:lstStyle/>
          <a:p>
            <a:fld id="{632B1085-0CB3-466E-9791-4049D780728F}" type="slidenum">
              <a:rPr lang="en-GB" smtClean="0"/>
              <a:t>12</a:t>
            </a:fld>
            <a:endParaRPr lang="en-GB"/>
          </a:p>
        </p:txBody>
      </p:sp>
    </p:spTree>
    <p:extLst>
      <p:ext uri="{BB962C8B-B14F-4D97-AF65-F5344CB8AC3E}">
        <p14:creationId xmlns:p14="http://schemas.microsoft.com/office/powerpoint/2010/main" val="91763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156884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3441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200996"/>
            <a:ext cx="10363200" cy="1362075"/>
          </a:xfrm>
        </p:spPr>
        <p:txBody>
          <a:bodyPr anchor="t"/>
          <a:lstStyle>
            <a:lvl1pPr algn="l">
              <a:defRPr sz="4000" b="1" cap="a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Text Placeholder 2"/>
          <p:cNvSpPr>
            <a:spLocks noGrp="1"/>
          </p:cNvSpPr>
          <p:nvPr>
            <p:ph type="body" idx="1"/>
          </p:nvPr>
        </p:nvSpPr>
        <p:spPr>
          <a:xfrm>
            <a:off x="963084" y="1700809"/>
            <a:ext cx="10363200" cy="1500187"/>
          </a:xfrm>
        </p:spPr>
        <p:txBody>
          <a:bodyPr anchor="b"/>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48604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sz="half" idx="1"/>
          </p:nvPr>
        </p:nvSpPr>
        <p:spPr>
          <a:xfrm>
            <a:off x="609600" y="1600201"/>
            <a:ext cx="5384800" cy="4349079"/>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7600" y="1600201"/>
            <a:ext cx="5384800" cy="4349079"/>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896957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77440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baseline="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774405"/>
          </a:xfrm>
        </p:spPr>
        <p:txBody>
          <a:bodyPr/>
          <a:lstStyle>
            <a:lvl1pPr>
              <a:defRPr sz="2400" baseline="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807593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1881349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051" y="6053138"/>
            <a:ext cx="254846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365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70434" y="188913"/>
            <a:ext cx="3119967" cy="100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7051" y="6053138"/>
            <a:ext cx="254846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4766733" y="1484785"/>
            <a:ext cx="6815667" cy="4464496"/>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609601" y="1484785"/>
            <a:ext cx="4011084" cy="446260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97803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70434" y="188913"/>
            <a:ext cx="3119967" cy="100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7051" y="6053138"/>
            <a:ext cx="254846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5003" y="4800600"/>
            <a:ext cx="7315200" cy="566738"/>
          </a:xfrm>
        </p:spPr>
        <p:txBody>
          <a:bodyPr anchor="b"/>
          <a:lstStyle>
            <a:lvl1pPr algn="l">
              <a:defRPr sz="2000" b="1" baseline="0">
                <a:latin typeface="Arial" panose="020B0604020202020204" pitchFamily="34" charset="0"/>
              </a:defRPr>
            </a:lvl1pPr>
          </a:lstStyle>
          <a:p>
            <a:r>
              <a:rPr lang="en-US"/>
              <a:t>Click to edit Master title style</a:t>
            </a:r>
            <a:endParaRPr lang="en-GB" dirty="0"/>
          </a:p>
        </p:txBody>
      </p:sp>
      <p:sp>
        <p:nvSpPr>
          <p:cNvPr id="3" name="Picture Placeholder 2"/>
          <p:cNvSpPr>
            <a:spLocks noGrp="1"/>
          </p:cNvSpPr>
          <p:nvPr>
            <p:ph type="pic" idx="1"/>
          </p:nvPr>
        </p:nvSpPr>
        <p:spPr>
          <a:xfrm>
            <a:off x="605003" y="612775"/>
            <a:ext cx="7315200" cy="4114800"/>
          </a:xfrm>
        </p:spPr>
        <p:txBody>
          <a:bodyPr rtlCol="0">
            <a:normAutofit/>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dirty="0"/>
          </a:p>
        </p:txBody>
      </p:sp>
      <p:sp>
        <p:nvSpPr>
          <p:cNvPr id="4" name="Text Placeholder 3"/>
          <p:cNvSpPr>
            <a:spLocks noGrp="1"/>
          </p:cNvSpPr>
          <p:nvPr>
            <p:ph type="body" sz="half" idx="2"/>
          </p:nvPr>
        </p:nvSpPr>
        <p:spPr>
          <a:xfrm>
            <a:off x="605003" y="5367338"/>
            <a:ext cx="7315200" cy="509934"/>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64135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1" y="274638"/>
            <a:ext cx="81745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p:cNvSpPr>
            <a:spLocks noGrp="1"/>
          </p:cNvSpPr>
          <p:nvPr>
            <p:ph type="body" idx="1"/>
          </p:nvPr>
        </p:nvSpPr>
        <p:spPr bwMode="auto">
          <a:xfrm>
            <a:off x="609600" y="1600200"/>
            <a:ext cx="1097280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2052" name="Picture 2"/>
          <p:cNvPicPr>
            <a:picLocks noChangeAspect="1" noChangeArrowheads="1"/>
          </p:cNvPicPr>
          <p:nvPr/>
        </p:nvPicPr>
        <p:blipFill>
          <a:blip r:embed="rId11">
            <a:extLst>
              <a:ext uri="{28A0092B-C50C-407E-A947-70E740481C1C}">
                <a14:useLocalDpi xmlns:a14="http://schemas.microsoft.com/office/drawing/2010/main" val="0"/>
              </a:ext>
            </a:extLst>
          </a:blip>
          <a:srcRect r="81207" b="43192"/>
          <a:stretch>
            <a:fillRect/>
          </a:stretch>
        </p:blipFill>
        <p:spPr bwMode="auto">
          <a:xfrm>
            <a:off x="9914468" y="4652964"/>
            <a:ext cx="2518833"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27051" y="6053138"/>
            <a:ext cx="254846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15967" y="260350"/>
            <a:ext cx="2641600" cy="769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20925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rtl="0" eaLnBrk="0" fontAlgn="base" hangingPunct="0">
        <a:spcBef>
          <a:spcPct val="0"/>
        </a:spcBef>
        <a:spcAft>
          <a:spcPct val="0"/>
        </a:spcAft>
        <a:defRPr sz="3200" kern="1200">
          <a:solidFill>
            <a:schemeClr val="tx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200">
          <a:solidFill>
            <a:schemeClr val="tx1"/>
          </a:solidFill>
          <a:latin typeface="Arial" pitchFamily="34" charset="0"/>
          <a:cs typeface="Arial" pitchFamily="34" charset="0"/>
        </a:defRPr>
      </a:lvl2pPr>
      <a:lvl3pPr algn="ctr" rtl="0" eaLnBrk="0" fontAlgn="base" hangingPunct="0">
        <a:spcBef>
          <a:spcPct val="0"/>
        </a:spcBef>
        <a:spcAft>
          <a:spcPct val="0"/>
        </a:spcAft>
        <a:defRPr sz="3200">
          <a:solidFill>
            <a:schemeClr val="tx1"/>
          </a:solidFill>
          <a:latin typeface="Arial" pitchFamily="34" charset="0"/>
          <a:cs typeface="Arial" pitchFamily="34" charset="0"/>
        </a:defRPr>
      </a:lvl3pPr>
      <a:lvl4pPr algn="ctr" rtl="0" eaLnBrk="0" fontAlgn="base" hangingPunct="0">
        <a:spcBef>
          <a:spcPct val="0"/>
        </a:spcBef>
        <a:spcAft>
          <a:spcPct val="0"/>
        </a:spcAft>
        <a:defRPr sz="3200">
          <a:solidFill>
            <a:schemeClr val="tx1"/>
          </a:solidFill>
          <a:latin typeface="Arial" pitchFamily="34" charset="0"/>
          <a:cs typeface="Arial" pitchFamily="34" charset="0"/>
        </a:defRPr>
      </a:lvl4pPr>
      <a:lvl5pPr algn="ctr" rtl="0" eaLnBrk="0" fontAlgn="base" hangingPunct="0">
        <a:spcBef>
          <a:spcPct val="0"/>
        </a:spcBef>
        <a:spcAft>
          <a:spcPct val="0"/>
        </a:spcAft>
        <a:defRPr sz="3200">
          <a:solidFill>
            <a:schemeClr val="tx1"/>
          </a:solidFill>
          <a:latin typeface="Arial" pitchFamily="34" charset="0"/>
          <a:cs typeface="Arial" pitchFamily="34" charset="0"/>
        </a:defRPr>
      </a:lvl5pPr>
      <a:lvl6pPr marL="457200" algn="ctr" rtl="0" fontAlgn="base">
        <a:spcBef>
          <a:spcPct val="0"/>
        </a:spcBef>
        <a:spcAft>
          <a:spcPct val="0"/>
        </a:spcAft>
        <a:defRPr sz="3200">
          <a:solidFill>
            <a:schemeClr val="tx1"/>
          </a:solidFill>
          <a:latin typeface="Arial" pitchFamily="34" charset="0"/>
          <a:cs typeface="Arial" pitchFamily="34" charset="0"/>
        </a:defRPr>
      </a:lvl6pPr>
      <a:lvl7pPr marL="914400" algn="ctr" rtl="0" fontAlgn="base">
        <a:spcBef>
          <a:spcPct val="0"/>
        </a:spcBef>
        <a:spcAft>
          <a:spcPct val="0"/>
        </a:spcAft>
        <a:defRPr sz="3200">
          <a:solidFill>
            <a:schemeClr val="tx1"/>
          </a:solidFill>
          <a:latin typeface="Arial" pitchFamily="34" charset="0"/>
          <a:cs typeface="Arial" pitchFamily="34" charset="0"/>
        </a:defRPr>
      </a:lvl7pPr>
      <a:lvl8pPr marL="1371600" algn="ctr" rtl="0" fontAlgn="base">
        <a:spcBef>
          <a:spcPct val="0"/>
        </a:spcBef>
        <a:spcAft>
          <a:spcPct val="0"/>
        </a:spcAft>
        <a:defRPr sz="3200">
          <a:solidFill>
            <a:schemeClr val="tx1"/>
          </a:solidFill>
          <a:latin typeface="Arial" pitchFamily="34" charset="0"/>
          <a:cs typeface="Arial" pitchFamily="34" charset="0"/>
        </a:defRPr>
      </a:lvl8pPr>
      <a:lvl9pPr marL="1828800" algn="ctr" rtl="0" fontAlgn="base">
        <a:spcBef>
          <a:spcPct val="0"/>
        </a:spcBef>
        <a:spcAft>
          <a:spcPct val="0"/>
        </a:spcAft>
        <a:defRPr sz="3200">
          <a:solidFill>
            <a:schemeClr val="tx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Jo.Lees@hants.gov.uk" TargetMode="External"/><Relationship Id="rId5" Type="http://schemas.openxmlformats.org/officeDocument/2006/relationships/hyperlink" Target="mailto:Jacqui.Clifft@hants.gov.uk" TargetMode="External"/><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hyperlink" Target="https://www.ncetm.org.uk/in-the-classroom/teaching-maths-through-the-pandemic/support-with-2020-dfe-guidance/" TargetMode="External"/><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maths.hias.hants.gov.uk/course/index.php?categoryid=144" TargetMode="External"/><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assessment.hias.hants.gov.uk/course/view.php?id=63" TargetMode="External"/><Relationship Id="rId5" Type="http://schemas.openxmlformats.org/officeDocument/2006/relationships/image" Target="../media/image19.png"/><Relationship Id="rId4" Type="http://schemas.openxmlformats.org/officeDocument/2006/relationships/notesSlide" Target="../notesSlides/notesSlide5.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www.gov.uk/government/publications/teaching-mathematics-in-primary-schools"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94E096F-D696-49C1-BF62-45A6BC9D3BAA}"/>
              </a:ext>
            </a:extLst>
          </p:cNvPr>
          <p:cNvSpPr>
            <a:spLocks noGrp="1"/>
          </p:cNvSpPr>
          <p:nvPr>
            <p:ph type="ctrTitle"/>
          </p:nvPr>
        </p:nvSpPr>
        <p:spPr/>
        <p:txBody>
          <a:bodyPr/>
          <a:lstStyle/>
          <a:p>
            <a:r>
              <a:rPr lang="en-GB" b="1" dirty="0"/>
              <a:t>HIAS Maths Team</a:t>
            </a:r>
            <a:br>
              <a:rPr lang="en-GB" b="1" dirty="0"/>
            </a:br>
            <a:r>
              <a:rPr lang="en-GB" b="1" dirty="0"/>
              <a:t>Planning and Assessment Documents</a:t>
            </a:r>
            <a:br>
              <a:rPr lang="en-GB" b="1" dirty="0"/>
            </a:br>
            <a:r>
              <a:rPr lang="en-GB" sz="2400" dirty="0"/>
              <a:t>Webinar: 24 March or 21 April 2021</a:t>
            </a:r>
            <a:endParaRPr lang="en-GB" dirty="0"/>
          </a:p>
        </p:txBody>
      </p:sp>
      <p:sp>
        <p:nvSpPr>
          <p:cNvPr id="12" name="Subtitle 11">
            <a:extLst>
              <a:ext uri="{FF2B5EF4-FFF2-40B4-BE49-F238E27FC236}">
                <a16:creationId xmlns:a16="http://schemas.microsoft.com/office/drawing/2014/main" id="{0ED3090A-C440-48FC-AE51-A2A13D51B21E}"/>
              </a:ext>
            </a:extLst>
          </p:cNvPr>
          <p:cNvSpPr>
            <a:spLocks noGrp="1"/>
          </p:cNvSpPr>
          <p:nvPr>
            <p:ph type="subTitle" idx="1"/>
          </p:nvPr>
        </p:nvSpPr>
        <p:spPr>
          <a:xfrm>
            <a:off x="1886360" y="3886200"/>
            <a:ext cx="8534400" cy="1752600"/>
          </a:xfrm>
        </p:spPr>
        <p:txBody>
          <a:bodyPr/>
          <a:lstStyle/>
          <a:p>
            <a:r>
              <a:rPr lang="en-GB" dirty="0"/>
              <a:t>Summer Term 2021</a:t>
            </a:r>
          </a:p>
          <a:p>
            <a:endParaRPr lang="en-GB" dirty="0"/>
          </a:p>
          <a:p>
            <a:r>
              <a:rPr lang="en-GB" sz="2000" dirty="0">
                <a:hlinkClick r:id="rId5"/>
              </a:rPr>
              <a:t>Jacqui.Clifft@hants.gov.uk</a:t>
            </a:r>
            <a:endParaRPr lang="en-GB" sz="2000" dirty="0"/>
          </a:p>
          <a:p>
            <a:r>
              <a:rPr lang="en-GB" sz="2000" dirty="0">
                <a:hlinkClick r:id="rId6"/>
              </a:rPr>
              <a:t>Jo.Lees@hants.gov.uk</a:t>
            </a:r>
            <a:endParaRPr lang="en-GB" sz="2000" dirty="0"/>
          </a:p>
          <a:p>
            <a:endParaRPr lang="en-GB" dirty="0"/>
          </a:p>
        </p:txBody>
      </p:sp>
      <p:pic>
        <p:nvPicPr>
          <p:cNvPr id="4" name="Picture 2">
            <a:extLst>
              <a:ext uri="{FF2B5EF4-FFF2-40B4-BE49-F238E27FC236}">
                <a16:creationId xmlns:a16="http://schemas.microsoft.com/office/drawing/2014/main" id="{D626E6E7-0E47-4322-9427-5B0A21E1EB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678" y="1282526"/>
            <a:ext cx="1468682" cy="2460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5E4352CE-1D29-454E-9EA0-DFB20D647A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0205" y="202997"/>
            <a:ext cx="779745" cy="814192"/>
          </a:xfrm>
          <a:prstGeom prst="rect">
            <a:avLst/>
          </a:prstGeom>
        </p:spPr>
      </p:pic>
      <p:pic>
        <p:nvPicPr>
          <p:cNvPr id="6" name="Picture 5">
            <a:extLst>
              <a:ext uri="{FF2B5EF4-FFF2-40B4-BE49-F238E27FC236}">
                <a16:creationId xmlns:a16="http://schemas.microsoft.com/office/drawing/2014/main" id="{9A331F78-064E-4C6B-BFF2-806551F50E14}"/>
              </a:ext>
            </a:extLst>
          </p:cNvPr>
          <p:cNvPicPr>
            <a:picLocks noChangeAspect="1"/>
          </p:cNvPicPr>
          <p:nvPr/>
        </p:nvPicPr>
        <p:blipFill>
          <a:blip r:embed="rId9"/>
          <a:stretch>
            <a:fillRect/>
          </a:stretch>
        </p:blipFill>
        <p:spPr>
          <a:xfrm>
            <a:off x="230205" y="4144471"/>
            <a:ext cx="2733675" cy="1524000"/>
          </a:xfrm>
          <a:prstGeom prst="rect">
            <a:avLst/>
          </a:prstGeom>
        </p:spPr>
      </p:pic>
      <p:pic>
        <p:nvPicPr>
          <p:cNvPr id="2" name="Audio 1">
            <a:hlinkClick r:id="" action="ppaction://media"/>
            <a:extLst>
              <a:ext uri="{FF2B5EF4-FFF2-40B4-BE49-F238E27FC236}">
                <a16:creationId xmlns:a16="http://schemas.microsoft.com/office/drawing/2014/main" id="{D6F779C1-6A52-4CF6-A497-4D90B7CE6EC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84245350"/>
      </p:ext>
    </p:extLst>
  </p:cSld>
  <p:clrMapOvr>
    <a:masterClrMapping/>
  </p:clrMapOvr>
  <mc:AlternateContent xmlns:mc="http://schemas.openxmlformats.org/markup-compatibility/2006">
    <mc:Choice xmlns:p14="http://schemas.microsoft.com/office/powerpoint/2010/main" Requires="p14">
      <p:transition spd="slow" p14:dur="2000" advTm="22240"/>
    </mc:Choice>
    <mc:Fallback>
      <p:transition spd="slow" advTm="22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14AF71-5D0C-48EE-A7A8-13177D7ACBB3}"/>
              </a:ext>
            </a:extLst>
          </p:cNvPr>
          <p:cNvPicPr>
            <a:picLocks noChangeAspect="1"/>
          </p:cNvPicPr>
          <p:nvPr/>
        </p:nvPicPr>
        <p:blipFill>
          <a:blip r:embed="rId4"/>
          <a:stretch>
            <a:fillRect/>
          </a:stretch>
        </p:blipFill>
        <p:spPr>
          <a:xfrm>
            <a:off x="2033727" y="1132885"/>
            <a:ext cx="8124546" cy="5039187"/>
          </a:xfrm>
          <a:prstGeom prst="rect">
            <a:avLst/>
          </a:prstGeom>
        </p:spPr>
      </p:pic>
      <p:sp>
        <p:nvSpPr>
          <p:cNvPr id="4" name="TextBox 3">
            <a:extLst>
              <a:ext uri="{FF2B5EF4-FFF2-40B4-BE49-F238E27FC236}">
                <a16:creationId xmlns:a16="http://schemas.microsoft.com/office/drawing/2014/main" id="{9DD0E4A8-690E-4373-8611-8716C40566A0}"/>
              </a:ext>
            </a:extLst>
          </p:cNvPr>
          <p:cNvSpPr txBox="1"/>
          <p:nvPr/>
        </p:nvSpPr>
        <p:spPr>
          <a:xfrm>
            <a:off x="10541393" y="3120664"/>
            <a:ext cx="774571" cy="369332"/>
          </a:xfrm>
          <a:prstGeom prst="rect">
            <a:avLst/>
          </a:prstGeom>
          <a:noFill/>
          <a:ln w="38100">
            <a:solidFill>
              <a:schemeClr val="accent6">
                <a:lumMod val="75000"/>
              </a:schemeClr>
            </a:solidFill>
          </a:ln>
        </p:spPr>
        <p:txBody>
          <a:bodyPr wrap="none" rtlCol="0">
            <a:spAutoFit/>
          </a:bodyPr>
          <a:lstStyle/>
          <a:p>
            <a:r>
              <a:rPr lang="en-GB" b="1" dirty="0">
                <a:solidFill>
                  <a:schemeClr val="accent6">
                    <a:lumMod val="75000"/>
                  </a:schemeClr>
                </a:solidFill>
              </a:rPr>
              <a:t>RTPs</a:t>
            </a:r>
          </a:p>
        </p:txBody>
      </p:sp>
      <p:sp>
        <p:nvSpPr>
          <p:cNvPr id="5" name="TextBox 4">
            <a:extLst>
              <a:ext uri="{FF2B5EF4-FFF2-40B4-BE49-F238E27FC236}">
                <a16:creationId xmlns:a16="http://schemas.microsoft.com/office/drawing/2014/main" id="{CE81A95E-5618-4159-A455-7E08E357DF3E}"/>
              </a:ext>
            </a:extLst>
          </p:cNvPr>
          <p:cNvSpPr txBox="1"/>
          <p:nvPr/>
        </p:nvSpPr>
        <p:spPr>
          <a:xfrm>
            <a:off x="325728" y="2381246"/>
            <a:ext cx="1467068" cy="307777"/>
          </a:xfrm>
          <a:prstGeom prst="rect">
            <a:avLst/>
          </a:prstGeom>
          <a:noFill/>
          <a:ln w="38100">
            <a:solidFill>
              <a:schemeClr val="accent6">
                <a:lumMod val="75000"/>
              </a:schemeClr>
            </a:solidFill>
          </a:ln>
        </p:spPr>
        <p:txBody>
          <a:bodyPr wrap="none" rtlCol="0">
            <a:spAutoFit/>
          </a:bodyPr>
          <a:lstStyle/>
          <a:p>
            <a:r>
              <a:rPr lang="en-GB" sz="1400" b="1" dirty="0">
                <a:solidFill>
                  <a:schemeClr val="accent6">
                    <a:lumMod val="75000"/>
                  </a:schemeClr>
                </a:solidFill>
              </a:rPr>
              <a:t> NC objectives </a:t>
            </a:r>
            <a:endParaRPr lang="en-GB" b="1" dirty="0">
              <a:solidFill>
                <a:schemeClr val="accent6">
                  <a:lumMod val="75000"/>
                </a:schemeClr>
              </a:solidFill>
            </a:endParaRPr>
          </a:p>
        </p:txBody>
      </p:sp>
      <p:sp>
        <p:nvSpPr>
          <p:cNvPr id="6" name="TextBox 5">
            <a:extLst>
              <a:ext uri="{FF2B5EF4-FFF2-40B4-BE49-F238E27FC236}">
                <a16:creationId xmlns:a16="http://schemas.microsoft.com/office/drawing/2014/main" id="{7E1594E9-14E5-481F-92CC-29EEE0CB7A00}"/>
              </a:ext>
            </a:extLst>
          </p:cNvPr>
          <p:cNvSpPr txBox="1"/>
          <p:nvPr/>
        </p:nvSpPr>
        <p:spPr>
          <a:xfrm>
            <a:off x="385840" y="4823692"/>
            <a:ext cx="1346844" cy="307777"/>
          </a:xfrm>
          <a:prstGeom prst="rect">
            <a:avLst/>
          </a:prstGeom>
          <a:noFill/>
          <a:ln w="38100">
            <a:solidFill>
              <a:schemeClr val="accent6">
                <a:lumMod val="75000"/>
              </a:schemeClr>
            </a:solidFill>
          </a:ln>
        </p:spPr>
        <p:txBody>
          <a:bodyPr wrap="none" rtlCol="0">
            <a:spAutoFit/>
          </a:bodyPr>
          <a:lstStyle/>
          <a:p>
            <a:r>
              <a:rPr lang="en-GB" sz="1400" b="1" dirty="0">
                <a:solidFill>
                  <a:schemeClr val="accent6">
                    <a:lumMod val="75000"/>
                  </a:schemeClr>
                </a:solidFill>
              </a:rPr>
              <a:t> Key concept </a:t>
            </a:r>
            <a:endParaRPr lang="en-GB" b="1" dirty="0">
              <a:solidFill>
                <a:schemeClr val="accent6">
                  <a:lumMod val="75000"/>
                </a:schemeClr>
              </a:solidFill>
            </a:endParaRPr>
          </a:p>
        </p:txBody>
      </p:sp>
      <p:pic>
        <p:nvPicPr>
          <p:cNvPr id="2" name="Audio 1">
            <a:hlinkClick r:id="" action="ppaction://media"/>
            <a:extLst>
              <a:ext uri="{FF2B5EF4-FFF2-40B4-BE49-F238E27FC236}">
                <a16:creationId xmlns:a16="http://schemas.microsoft.com/office/drawing/2014/main" id="{261C4523-50EF-4BE2-97EF-CACEE91A5F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43521205"/>
      </p:ext>
    </p:extLst>
  </p:cSld>
  <p:clrMapOvr>
    <a:masterClrMapping/>
  </p:clrMapOvr>
  <mc:AlternateContent xmlns:mc="http://schemas.openxmlformats.org/markup-compatibility/2006">
    <mc:Choice xmlns:p14="http://schemas.microsoft.com/office/powerpoint/2010/main" Requires="p14">
      <p:transition spd="slow" p14:dur="2000" advTm="43320"/>
    </mc:Choice>
    <mc:Fallback>
      <p:transition spd="slow" advTm="43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ED1ECF-85EC-460A-93D9-85AA704C6077}"/>
              </a:ext>
            </a:extLst>
          </p:cNvPr>
          <p:cNvPicPr>
            <a:picLocks noChangeAspect="1"/>
          </p:cNvPicPr>
          <p:nvPr/>
        </p:nvPicPr>
        <p:blipFill>
          <a:blip r:embed="rId4"/>
          <a:stretch>
            <a:fillRect/>
          </a:stretch>
        </p:blipFill>
        <p:spPr>
          <a:xfrm>
            <a:off x="1699327" y="1126089"/>
            <a:ext cx="8515014" cy="4974561"/>
          </a:xfrm>
          <a:prstGeom prst="rect">
            <a:avLst/>
          </a:prstGeom>
        </p:spPr>
      </p:pic>
      <p:sp>
        <p:nvSpPr>
          <p:cNvPr id="4" name="TextBox 3">
            <a:extLst>
              <a:ext uri="{FF2B5EF4-FFF2-40B4-BE49-F238E27FC236}">
                <a16:creationId xmlns:a16="http://schemas.microsoft.com/office/drawing/2014/main" id="{7CB5CEC6-AC6A-4A6C-8C55-B80BEE2937ED}"/>
              </a:ext>
            </a:extLst>
          </p:cNvPr>
          <p:cNvSpPr txBox="1"/>
          <p:nvPr/>
        </p:nvSpPr>
        <p:spPr>
          <a:xfrm>
            <a:off x="120465" y="2964851"/>
            <a:ext cx="1467068" cy="307777"/>
          </a:xfrm>
          <a:prstGeom prst="rect">
            <a:avLst/>
          </a:prstGeom>
          <a:noFill/>
          <a:ln w="38100">
            <a:solidFill>
              <a:schemeClr val="accent6">
                <a:lumMod val="75000"/>
              </a:schemeClr>
            </a:solidFill>
          </a:ln>
        </p:spPr>
        <p:txBody>
          <a:bodyPr wrap="none" rtlCol="0">
            <a:spAutoFit/>
          </a:bodyPr>
          <a:lstStyle/>
          <a:p>
            <a:r>
              <a:rPr lang="en-GB" sz="1400" b="1" dirty="0">
                <a:solidFill>
                  <a:schemeClr val="accent6">
                    <a:lumMod val="75000"/>
                  </a:schemeClr>
                </a:solidFill>
              </a:rPr>
              <a:t> NC objectives </a:t>
            </a:r>
            <a:endParaRPr lang="en-GB" b="1" dirty="0">
              <a:solidFill>
                <a:schemeClr val="accent6">
                  <a:lumMod val="75000"/>
                </a:schemeClr>
              </a:solidFill>
            </a:endParaRPr>
          </a:p>
        </p:txBody>
      </p:sp>
      <p:sp>
        <p:nvSpPr>
          <p:cNvPr id="5" name="TextBox 4">
            <a:extLst>
              <a:ext uri="{FF2B5EF4-FFF2-40B4-BE49-F238E27FC236}">
                <a16:creationId xmlns:a16="http://schemas.microsoft.com/office/drawing/2014/main" id="{CB430076-0C95-4F46-A0F0-692524A5D3F6}"/>
              </a:ext>
            </a:extLst>
          </p:cNvPr>
          <p:cNvSpPr txBox="1"/>
          <p:nvPr/>
        </p:nvSpPr>
        <p:spPr>
          <a:xfrm>
            <a:off x="10326135" y="2784499"/>
            <a:ext cx="1467068" cy="307777"/>
          </a:xfrm>
          <a:prstGeom prst="rect">
            <a:avLst/>
          </a:prstGeom>
          <a:noFill/>
          <a:ln w="38100">
            <a:solidFill>
              <a:schemeClr val="accent6">
                <a:lumMod val="75000"/>
              </a:schemeClr>
            </a:solidFill>
          </a:ln>
        </p:spPr>
        <p:txBody>
          <a:bodyPr wrap="none" rtlCol="0">
            <a:spAutoFit/>
          </a:bodyPr>
          <a:lstStyle/>
          <a:p>
            <a:r>
              <a:rPr lang="en-GB" sz="1400" b="1" dirty="0">
                <a:solidFill>
                  <a:schemeClr val="accent6">
                    <a:lumMod val="75000"/>
                  </a:schemeClr>
                </a:solidFill>
              </a:rPr>
              <a:t> NC objectives </a:t>
            </a:r>
            <a:endParaRPr lang="en-GB" b="1" dirty="0">
              <a:solidFill>
                <a:schemeClr val="accent6">
                  <a:lumMod val="75000"/>
                </a:schemeClr>
              </a:solidFill>
            </a:endParaRPr>
          </a:p>
        </p:txBody>
      </p:sp>
      <p:pic>
        <p:nvPicPr>
          <p:cNvPr id="6" name="Audio 5">
            <a:hlinkClick r:id="" action="ppaction://media"/>
            <a:extLst>
              <a:ext uri="{FF2B5EF4-FFF2-40B4-BE49-F238E27FC236}">
                <a16:creationId xmlns:a16="http://schemas.microsoft.com/office/drawing/2014/main" id="{D91B3B51-8398-44E2-A69E-F9FCA2AE7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90874294"/>
      </p:ext>
    </p:extLst>
  </p:cSld>
  <p:clrMapOvr>
    <a:masterClrMapping/>
  </p:clrMapOvr>
  <mc:AlternateContent xmlns:mc="http://schemas.openxmlformats.org/markup-compatibility/2006">
    <mc:Choice xmlns:p14="http://schemas.microsoft.com/office/powerpoint/2010/main" Requires="p14">
      <p:transition spd="slow" p14:dur="2000" advTm="90730"/>
    </mc:Choice>
    <mc:Fallback>
      <p:transition spd="slow" advTm="90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F3EC-7E9A-4CD3-95D1-9FB23141A3C2}"/>
              </a:ext>
            </a:extLst>
          </p:cNvPr>
          <p:cNvSpPr>
            <a:spLocks noGrp="1"/>
          </p:cNvSpPr>
          <p:nvPr>
            <p:ph type="title"/>
          </p:nvPr>
        </p:nvSpPr>
        <p:spPr/>
        <p:txBody>
          <a:bodyPr/>
          <a:lstStyle/>
          <a:p>
            <a:pPr algn="l"/>
            <a:r>
              <a:rPr lang="en-GB" sz="2000" b="1" dirty="0">
                <a:solidFill>
                  <a:schemeClr val="accent1"/>
                </a:solidFill>
              </a:rPr>
              <a:t>HIAS Maths team: National Curriculum summary descriptors</a:t>
            </a:r>
            <a:br>
              <a:rPr lang="en-GB" sz="2000" b="1" dirty="0">
                <a:solidFill>
                  <a:schemeClr val="accent1"/>
                </a:solidFill>
              </a:rPr>
            </a:br>
            <a:br>
              <a:rPr lang="en-GB" sz="2000" b="1" dirty="0">
                <a:solidFill>
                  <a:schemeClr val="accent1"/>
                </a:solidFill>
              </a:rPr>
            </a:br>
            <a:r>
              <a:rPr lang="en-GB" sz="1800" b="1" dirty="0">
                <a:solidFill>
                  <a:schemeClr val="accent1"/>
                </a:solidFill>
              </a:rPr>
              <a:t>End of year assessment: ‘Minimum sufficiency’ and ‘Typically’</a:t>
            </a:r>
            <a:endParaRPr lang="en-GB" sz="2400" b="1" dirty="0">
              <a:solidFill>
                <a:schemeClr val="accent1"/>
              </a:solidFill>
            </a:endParaRPr>
          </a:p>
        </p:txBody>
      </p:sp>
      <p:pic>
        <p:nvPicPr>
          <p:cNvPr id="5" name="Content Placeholder 4">
            <a:extLst>
              <a:ext uri="{FF2B5EF4-FFF2-40B4-BE49-F238E27FC236}">
                <a16:creationId xmlns:a16="http://schemas.microsoft.com/office/drawing/2014/main" id="{E0E0A720-E41D-4B0E-9257-CC0F8E639642}"/>
              </a:ext>
            </a:extLst>
          </p:cNvPr>
          <p:cNvPicPr>
            <a:picLocks noGrp="1" noChangeAspect="1"/>
          </p:cNvPicPr>
          <p:nvPr>
            <p:ph idx="1"/>
          </p:nvPr>
        </p:nvPicPr>
        <p:blipFill>
          <a:blip r:embed="rId5"/>
          <a:stretch>
            <a:fillRect/>
          </a:stretch>
        </p:blipFill>
        <p:spPr>
          <a:xfrm>
            <a:off x="133158" y="2089056"/>
            <a:ext cx="11611267" cy="4350513"/>
          </a:xfrm>
        </p:spPr>
      </p:pic>
      <p:sp>
        <p:nvSpPr>
          <p:cNvPr id="6" name="TextBox 5">
            <a:extLst>
              <a:ext uri="{FF2B5EF4-FFF2-40B4-BE49-F238E27FC236}">
                <a16:creationId xmlns:a16="http://schemas.microsoft.com/office/drawing/2014/main" id="{53572E1E-5D9F-4029-ACB4-840B917015A0}"/>
              </a:ext>
            </a:extLst>
          </p:cNvPr>
          <p:cNvSpPr txBox="1"/>
          <p:nvPr/>
        </p:nvSpPr>
        <p:spPr>
          <a:xfrm>
            <a:off x="822960" y="1676400"/>
            <a:ext cx="71120" cy="369332"/>
          </a:xfrm>
          <a:prstGeom prst="rect">
            <a:avLst/>
          </a:prstGeom>
          <a:noFill/>
        </p:spPr>
        <p:txBody>
          <a:bodyPr wrap="square" rtlCol="0">
            <a:spAutoFit/>
          </a:bodyPr>
          <a:lstStyle/>
          <a:p>
            <a:endParaRPr lang="en-GB" dirty="0"/>
          </a:p>
        </p:txBody>
      </p:sp>
      <p:sp>
        <p:nvSpPr>
          <p:cNvPr id="7" name="TextBox 6">
            <a:extLst>
              <a:ext uri="{FF2B5EF4-FFF2-40B4-BE49-F238E27FC236}">
                <a16:creationId xmlns:a16="http://schemas.microsoft.com/office/drawing/2014/main" id="{CAB22258-5080-400E-80B9-C8965FE87159}"/>
              </a:ext>
            </a:extLst>
          </p:cNvPr>
          <p:cNvSpPr txBox="1"/>
          <p:nvPr/>
        </p:nvSpPr>
        <p:spPr>
          <a:xfrm>
            <a:off x="609601" y="1676400"/>
            <a:ext cx="3571239" cy="369332"/>
          </a:xfrm>
          <a:prstGeom prst="rect">
            <a:avLst/>
          </a:prstGeom>
          <a:noFill/>
        </p:spPr>
        <p:txBody>
          <a:bodyPr wrap="square" rtlCol="0">
            <a:spAutoFit/>
          </a:bodyPr>
          <a:lstStyle/>
          <a:p>
            <a:r>
              <a:rPr lang="en-GB" b="1" dirty="0"/>
              <a:t>For Year 1 to Year 6</a:t>
            </a:r>
          </a:p>
        </p:txBody>
      </p:sp>
      <p:sp>
        <p:nvSpPr>
          <p:cNvPr id="8" name="TextBox 7">
            <a:extLst>
              <a:ext uri="{FF2B5EF4-FFF2-40B4-BE49-F238E27FC236}">
                <a16:creationId xmlns:a16="http://schemas.microsoft.com/office/drawing/2014/main" id="{68F0240F-761B-450E-AF1C-6635433D2504}"/>
              </a:ext>
            </a:extLst>
          </p:cNvPr>
          <p:cNvSpPr txBox="1"/>
          <p:nvPr/>
        </p:nvSpPr>
        <p:spPr>
          <a:xfrm>
            <a:off x="3515784" y="1842829"/>
            <a:ext cx="2362200" cy="923330"/>
          </a:xfrm>
          <a:prstGeom prst="rect">
            <a:avLst/>
          </a:prstGeom>
          <a:solidFill>
            <a:schemeClr val="bg1"/>
          </a:solidFill>
          <a:ln w="38100">
            <a:solidFill>
              <a:schemeClr val="accent6">
                <a:lumMod val="75000"/>
              </a:schemeClr>
            </a:solidFill>
          </a:ln>
        </p:spPr>
        <p:txBody>
          <a:bodyPr wrap="square" rtlCol="0">
            <a:spAutoFit/>
          </a:bodyPr>
          <a:lstStyle/>
          <a:p>
            <a:r>
              <a:rPr lang="en-GB" b="1" dirty="0">
                <a:solidFill>
                  <a:schemeClr val="accent6">
                    <a:lumMod val="75000"/>
                  </a:schemeClr>
                </a:solidFill>
              </a:rPr>
              <a:t>Still need to secure to make progress in next curriculum…</a:t>
            </a:r>
          </a:p>
        </p:txBody>
      </p:sp>
      <p:sp>
        <p:nvSpPr>
          <p:cNvPr id="9" name="TextBox 8">
            <a:extLst>
              <a:ext uri="{FF2B5EF4-FFF2-40B4-BE49-F238E27FC236}">
                <a16:creationId xmlns:a16="http://schemas.microsoft.com/office/drawing/2014/main" id="{42A96A8B-02FD-4CC2-B600-A810F4A32648}"/>
              </a:ext>
            </a:extLst>
          </p:cNvPr>
          <p:cNvSpPr txBox="1"/>
          <p:nvPr/>
        </p:nvSpPr>
        <p:spPr>
          <a:xfrm>
            <a:off x="8853091" y="1981328"/>
            <a:ext cx="2362200" cy="646331"/>
          </a:xfrm>
          <a:prstGeom prst="rect">
            <a:avLst/>
          </a:prstGeom>
          <a:solidFill>
            <a:schemeClr val="bg1"/>
          </a:solidFill>
          <a:ln w="38100">
            <a:solidFill>
              <a:schemeClr val="accent6">
                <a:lumMod val="75000"/>
              </a:schemeClr>
            </a:solidFill>
          </a:ln>
        </p:spPr>
        <p:txBody>
          <a:bodyPr wrap="square" rtlCol="0">
            <a:spAutoFit/>
          </a:bodyPr>
          <a:lstStyle/>
          <a:p>
            <a:r>
              <a:rPr lang="en-GB" b="1" dirty="0">
                <a:solidFill>
                  <a:schemeClr val="accent6">
                    <a:lumMod val="75000"/>
                  </a:schemeClr>
                </a:solidFill>
              </a:rPr>
              <a:t>Aim for ‘typically’ before moving on…</a:t>
            </a:r>
          </a:p>
        </p:txBody>
      </p:sp>
      <p:sp>
        <p:nvSpPr>
          <p:cNvPr id="3" name="TextBox 2">
            <a:extLst>
              <a:ext uri="{FF2B5EF4-FFF2-40B4-BE49-F238E27FC236}">
                <a16:creationId xmlns:a16="http://schemas.microsoft.com/office/drawing/2014/main" id="{A054D63D-D606-462B-8F84-D5C7DAE123ED}"/>
              </a:ext>
            </a:extLst>
          </p:cNvPr>
          <p:cNvSpPr txBox="1"/>
          <p:nvPr/>
        </p:nvSpPr>
        <p:spPr>
          <a:xfrm>
            <a:off x="3283316" y="6298227"/>
            <a:ext cx="7479277" cy="369332"/>
          </a:xfrm>
          <a:prstGeom prst="rect">
            <a:avLst/>
          </a:prstGeom>
          <a:solidFill>
            <a:schemeClr val="bg1"/>
          </a:solidFill>
          <a:ln w="38100">
            <a:solidFill>
              <a:schemeClr val="accent6">
                <a:lumMod val="75000"/>
              </a:schemeClr>
            </a:solidFill>
          </a:ln>
        </p:spPr>
        <p:txBody>
          <a:bodyPr wrap="square" rtlCol="0">
            <a:spAutoFit/>
          </a:bodyPr>
          <a:lstStyle/>
          <a:p>
            <a:r>
              <a:rPr lang="en-GB" sz="1800" b="1" i="0" u="none" strike="noStrike" baseline="0" dirty="0">
                <a:solidFill>
                  <a:schemeClr val="accent6"/>
                </a:solidFill>
                <a:latin typeface="Arial" panose="020B0604020202020204" pitchFamily="34" charset="0"/>
              </a:rPr>
              <a:t>enable children to progress into the adapted autumn curriculum… </a:t>
            </a:r>
            <a:endParaRPr lang="en-GB" b="1" dirty="0">
              <a:solidFill>
                <a:schemeClr val="accent6"/>
              </a:solidFill>
            </a:endParaRPr>
          </a:p>
        </p:txBody>
      </p:sp>
      <p:pic>
        <p:nvPicPr>
          <p:cNvPr id="17" name="Audio 16">
            <a:hlinkClick r:id="" action="ppaction://media"/>
            <a:extLst>
              <a:ext uri="{FF2B5EF4-FFF2-40B4-BE49-F238E27FC236}">
                <a16:creationId xmlns:a16="http://schemas.microsoft.com/office/drawing/2014/main" id="{AC76D8BB-333C-4906-BBAC-9C57951E26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14676301"/>
      </p:ext>
    </p:extLst>
  </p:cSld>
  <p:clrMapOvr>
    <a:masterClrMapping/>
  </p:clrMapOvr>
  <mc:AlternateContent xmlns:mc="http://schemas.openxmlformats.org/markup-compatibility/2006">
    <mc:Choice xmlns:p14="http://schemas.microsoft.com/office/powerpoint/2010/main" Requires="p14">
      <p:transition spd="slow" p14:dur="2000" advTm="92582"/>
    </mc:Choice>
    <mc:Fallback>
      <p:transition spd="slow" advTm="92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48A792-C776-454E-A872-657A567858F6}"/>
              </a:ext>
            </a:extLst>
          </p:cNvPr>
          <p:cNvSpPr>
            <a:spLocks noGrp="1"/>
          </p:cNvSpPr>
          <p:nvPr>
            <p:ph type="title"/>
          </p:nvPr>
        </p:nvSpPr>
        <p:spPr/>
        <p:txBody>
          <a:bodyPr/>
          <a:lstStyle/>
          <a:p>
            <a:pPr algn="l"/>
            <a:r>
              <a:rPr lang="en-GB" sz="2800" b="1" dirty="0">
                <a:solidFill>
                  <a:srgbClr val="0070C0"/>
                </a:solidFill>
              </a:rPr>
              <a:t>Diagnostic Mathematics Tasks</a:t>
            </a:r>
            <a:br>
              <a:rPr lang="en-GB" sz="2800" b="1" dirty="0">
                <a:solidFill>
                  <a:srgbClr val="0070C0"/>
                </a:solidFill>
              </a:rPr>
            </a:br>
            <a:r>
              <a:rPr lang="en-GB" sz="2800" b="1" dirty="0">
                <a:solidFill>
                  <a:srgbClr val="0070C0"/>
                </a:solidFill>
              </a:rPr>
              <a:t>Key Stage 1 and 2 </a:t>
            </a:r>
            <a:br>
              <a:rPr lang="en-GB" sz="2800" dirty="0"/>
            </a:br>
            <a:endParaRPr lang="en-GB" sz="1600" b="1" dirty="0">
              <a:solidFill>
                <a:srgbClr val="0070C0"/>
              </a:solidFill>
            </a:endParaRPr>
          </a:p>
        </p:txBody>
      </p:sp>
      <p:sp>
        <p:nvSpPr>
          <p:cNvPr id="2" name="Star: 6 Points 1">
            <a:extLst>
              <a:ext uri="{FF2B5EF4-FFF2-40B4-BE49-F238E27FC236}">
                <a16:creationId xmlns:a16="http://schemas.microsoft.com/office/drawing/2014/main" id="{B2BE18B4-DC60-4B48-BC72-361E0EA56DB4}"/>
              </a:ext>
            </a:extLst>
          </p:cNvPr>
          <p:cNvSpPr/>
          <p:nvPr/>
        </p:nvSpPr>
        <p:spPr>
          <a:xfrm>
            <a:off x="301062" y="4513739"/>
            <a:ext cx="2045628" cy="1725220"/>
          </a:xfrm>
          <a:prstGeom prst="star6">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solidFill>
                    <a:sysClr val="windowText" lastClr="000000"/>
                  </a:solidFill>
                </a:ln>
                <a:solidFill>
                  <a:prstClr val="black"/>
                </a:solidFill>
                <a:effectLst/>
                <a:uLnTx/>
                <a:uFillTx/>
                <a:latin typeface="Arial"/>
                <a:ea typeface="+mn-ea"/>
                <a:cs typeface="+mn-cs"/>
              </a:rPr>
              <a:t> New</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ln>
                  <a:solidFill>
                    <a:sysClr val="windowText" lastClr="000000"/>
                  </a:solidFill>
                </a:ln>
                <a:solidFill>
                  <a:prstClr val="black"/>
                </a:solidFill>
                <a:latin typeface="Arial"/>
              </a:rPr>
              <a:t>Year R to Year 1 available</a:t>
            </a:r>
            <a:endParaRPr kumimoji="0" lang="en-GB" sz="1800" b="0" i="0" u="none" strike="noStrike" kern="1200" cap="none" spc="0" normalizeH="0" baseline="0" noProof="0" dirty="0">
              <a:ln>
                <a:solidFill>
                  <a:sysClr val="windowText" lastClr="000000"/>
                </a:solidFill>
              </a:ln>
              <a:solidFill>
                <a:prstClr val="black"/>
              </a:solidFill>
              <a:effectLst/>
              <a:uLnTx/>
              <a:uFillTx/>
              <a:latin typeface="Arial"/>
              <a:ea typeface="+mn-ea"/>
              <a:cs typeface="+mn-cs"/>
            </a:endParaRPr>
          </a:p>
        </p:txBody>
      </p:sp>
      <p:sp>
        <p:nvSpPr>
          <p:cNvPr id="10" name="TextBox 9">
            <a:extLst>
              <a:ext uri="{FF2B5EF4-FFF2-40B4-BE49-F238E27FC236}">
                <a16:creationId xmlns:a16="http://schemas.microsoft.com/office/drawing/2014/main" id="{91ECD1AF-756B-4EA0-96EE-193A57DBB1D3}"/>
              </a:ext>
            </a:extLst>
          </p:cNvPr>
          <p:cNvSpPr txBox="1"/>
          <p:nvPr/>
        </p:nvSpPr>
        <p:spPr>
          <a:xfrm>
            <a:off x="5722754" y="1174590"/>
            <a:ext cx="582991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Each pack contains: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Introductory rationale and principles booklet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Teacher booklet containing 24 tasks and suggested questions with NC links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Teacher booklet with space for notes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Individual A5 task cards for using with pupils</a:t>
            </a:r>
          </a:p>
        </p:txBody>
      </p:sp>
      <p:sp>
        <p:nvSpPr>
          <p:cNvPr id="12" name="TextBox 11">
            <a:extLst>
              <a:ext uri="{FF2B5EF4-FFF2-40B4-BE49-F238E27FC236}">
                <a16:creationId xmlns:a16="http://schemas.microsoft.com/office/drawing/2014/main" id="{2807A346-93C0-4D23-BDBB-B82DF61EBC22}"/>
              </a:ext>
            </a:extLst>
          </p:cNvPr>
          <p:cNvSpPr txBox="1"/>
          <p:nvPr/>
        </p:nvSpPr>
        <p:spPr>
          <a:xfrm>
            <a:off x="2583021" y="4575350"/>
            <a:ext cx="2081653" cy="1754326"/>
          </a:xfrm>
          <a:prstGeom prst="rect">
            <a:avLst/>
          </a:prstGeom>
          <a:solidFill>
            <a:schemeClr val="accent1">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Arial"/>
                <a:ea typeface="+mn-ea"/>
                <a:cs typeface="+mn-cs"/>
              </a:rPr>
              <a:t>YR to Year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Arial"/>
                <a:ea typeface="+mn-ea"/>
                <a:cs typeface="+mn-cs"/>
              </a:rPr>
              <a:t>Year 1 to Year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Arial"/>
                <a:ea typeface="+mn-ea"/>
                <a:cs typeface="+mn-cs"/>
              </a:rPr>
              <a:t>Year 2 to Year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Arial"/>
                <a:ea typeface="+mn-ea"/>
                <a:cs typeface="+mn-cs"/>
              </a:rPr>
              <a:t>Year 3 to Year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Arial"/>
                <a:ea typeface="+mn-ea"/>
                <a:cs typeface="+mn-cs"/>
              </a:rPr>
              <a:t>Year 4 to Year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Arial"/>
                <a:ea typeface="+mn-ea"/>
                <a:cs typeface="+mn-cs"/>
              </a:rPr>
              <a:t>Year 5 to Year 6</a:t>
            </a:r>
          </a:p>
        </p:txBody>
      </p:sp>
      <p:sp>
        <p:nvSpPr>
          <p:cNvPr id="13" name="TextBox 12">
            <a:extLst>
              <a:ext uri="{FF2B5EF4-FFF2-40B4-BE49-F238E27FC236}">
                <a16:creationId xmlns:a16="http://schemas.microsoft.com/office/drawing/2014/main" id="{7F696A77-7F70-42AB-A3AA-1197FF3C8AAA}"/>
              </a:ext>
            </a:extLst>
          </p:cNvPr>
          <p:cNvSpPr txBox="1"/>
          <p:nvPr/>
        </p:nvSpPr>
        <p:spPr>
          <a:xfrm>
            <a:off x="4884130" y="5653061"/>
            <a:ext cx="56173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£45 per individual  set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£40 per set when purchasing two or more sets</a:t>
            </a:r>
          </a:p>
        </p:txBody>
      </p:sp>
      <p:pic>
        <p:nvPicPr>
          <p:cNvPr id="11" name="Picture 10">
            <a:extLst>
              <a:ext uri="{FF2B5EF4-FFF2-40B4-BE49-F238E27FC236}">
                <a16:creationId xmlns:a16="http://schemas.microsoft.com/office/drawing/2014/main" id="{CA27F4E0-D3DB-46CC-ADD0-BBE96784F41E}"/>
              </a:ext>
            </a:extLst>
          </p:cNvPr>
          <p:cNvPicPr>
            <a:picLocks noChangeAspect="1"/>
          </p:cNvPicPr>
          <p:nvPr/>
        </p:nvPicPr>
        <p:blipFill>
          <a:blip r:embed="rId4"/>
          <a:stretch>
            <a:fillRect/>
          </a:stretch>
        </p:blipFill>
        <p:spPr>
          <a:xfrm>
            <a:off x="675675" y="1292507"/>
            <a:ext cx="4953621" cy="3257544"/>
          </a:xfrm>
          <a:prstGeom prst="rect">
            <a:avLst/>
          </a:prstGeom>
        </p:spPr>
      </p:pic>
      <p:grpSp>
        <p:nvGrpSpPr>
          <p:cNvPr id="14" name="Group 13">
            <a:extLst>
              <a:ext uri="{FF2B5EF4-FFF2-40B4-BE49-F238E27FC236}">
                <a16:creationId xmlns:a16="http://schemas.microsoft.com/office/drawing/2014/main" id="{E3DFBB3B-4431-49B5-A580-537D4D23B5D2}"/>
              </a:ext>
            </a:extLst>
          </p:cNvPr>
          <p:cNvGrpSpPr/>
          <p:nvPr/>
        </p:nvGrpSpPr>
        <p:grpSpPr>
          <a:xfrm>
            <a:off x="5084064" y="3305606"/>
            <a:ext cx="6371756" cy="2400250"/>
            <a:chOff x="571500" y="-319407"/>
            <a:chExt cx="4828290" cy="1981202"/>
          </a:xfrm>
        </p:grpSpPr>
        <p:pic>
          <p:nvPicPr>
            <p:cNvPr id="15" name="Picture 14">
              <a:extLst>
                <a:ext uri="{FF2B5EF4-FFF2-40B4-BE49-F238E27FC236}">
                  <a16:creationId xmlns:a16="http://schemas.microsoft.com/office/drawing/2014/main" id="{066B0982-9E42-45C8-A184-CFCF175DC36B}"/>
                </a:ext>
              </a:extLst>
            </p:cNvPr>
            <p:cNvPicPr>
              <a:picLocks noChangeAspect="1"/>
            </p:cNvPicPr>
            <p:nvPr/>
          </p:nvPicPr>
          <p:blipFill>
            <a:blip r:embed="rId5"/>
            <a:stretch>
              <a:fillRect/>
            </a:stretch>
          </p:blipFill>
          <p:spPr>
            <a:xfrm rot="20893820">
              <a:off x="571500" y="-311150"/>
              <a:ext cx="995045" cy="1122045"/>
            </a:xfrm>
            <a:prstGeom prst="rect">
              <a:avLst/>
            </a:prstGeom>
          </p:spPr>
        </p:pic>
        <p:pic>
          <p:nvPicPr>
            <p:cNvPr id="16" name="Picture 15">
              <a:extLst>
                <a:ext uri="{FF2B5EF4-FFF2-40B4-BE49-F238E27FC236}">
                  <a16:creationId xmlns:a16="http://schemas.microsoft.com/office/drawing/2014/main" id="{F3742D3C-BC35-4527-917B-0ED4DC948235}"/>
                </a:ext>
              </a:extLst>
            </p:cNvPr>
            <p:cNvPicPr>
              <a:picLocks noChangeAspect="1"/>
            </p:cNvPicPr>
            <p:nvPr/>
          </p:nvPicPr>
          <p:blipFill>
            <a:blip r:embed="rId6"/>
            <a:stretch>
              <a:fillRect/>
            </a:stretch>
          </p:blipFill>
          <p:spPr>
            <a:xfrm rot="303191">
              <a:off x="711199" y="90805"/>
              <a:ext cx="1031240" cy="1153795"/>
            </a:xfrm>
            <a:prstGeom prst="rect">
              <a:avLst/>
            </a:prstGeom>
          </p:spPr>
        </p:pic>
        <p:pic>
          <p:nvPicPr>
            <p:cNvPr id="17" name="Picture 16">
              <a:extLst>
                <a:ext uri="{FF2B5EF4-FFF2-40B4-BE49-F238E27FC236}">
                  <a16:creationId xmlns:a16="http://schemas.microsoft.com/office/drawing/2014/main" id="{85842C91-670B-4320-858F-7BFCBF58B9BC}"/>
                </a:ext>
              </a:extLst>
            </p:cNvPr>
            <p:cNvPicPr>
              <a:picLocks noChangeAspect="1"/>
            </p:cNvPicPr>
            <p:nvPr/>
          </p:nvPicPr>
          <p:blipFill>
            <a:blip r:embed="rId7"/>
            <a:stretch>
              <a:fillRect/>
            </a:stretch>
          </p:blipFill>
          <p:spPr>
            <a:xfrm>
              <a:off x="1327150" y="254000"/>
              <a:ext cx="1028700" cy="1153795"/>
            </a:xfrm>
            <a:prstGeom prst="rect">
              <a:avLst/>
            </a:prstGeom>
          </p:spPr>
        </p:pic>
        <p:pic>
          <p:nvPicPr>
            <p:cNvPr id="18" name="Picture 17">
              <a:extLst>
                <a:ext uri="{FF2B5EF4-FFF2-40B4-BE49-F238E27FC236}">
                  <a16:creationId xmlns:a16="http://schemas.microsoft.com/office/drawing/2014/main" id="{B97B70B7-4558-48E2-8E27-CA61211BBFCF}"/>
                </a:ext>
              </a:extLst>
            </p:cNvPr>
            <p:cNvPicPr>
              <a:picLocks noChangeAspect="1"/>
            </p:cNvPicPr>
            <p:nvPr/>
          </p:nvPicPr>
          <p:blipFill>
            <a:blip r:embed="rId8"/>
            <a:stretch>
              <a:fillRect/>
            </a:stretch>
          </p:blipFill>
          <p:spPr>
            <a:xfrm rot="21411796">
              <a:off x="4426335" y="-319407"/>
              <a:ext cx="973455" cy="1104900"/>
            </a:xfrm>
            <a:prstGeom prst="rect">
              <a:avLst/>
            </a:prstGeom>
          </p:spPr>
        </p:pic>
        <p:pic>
          <p:nvPicPr>
            <p:cNvPr id="19" name="Picture 18">
              <a:extLst>
                <a:ext uri="{FF2B5EF4-FFF2-40B4-BE49-F238E27FC236}">
                  <a16:creationId xmlns:a16="http://schemas.microsoft.com/office/drawing/2014/main" id="{E08807BC-E90E-43A4-A46F-8E5810B3E2C3}"/>
                </a:ext>
              </a:extLst>
            </p:cNvPr>
            <p:cNvPicPr>
              <a:picLocks noChangeAspect="1"/>
            </p:cNvPicPr>
            <p:nvPr/>
          </p:nvPicPr>
          <p:blipFill>
            <a:blip r:embed="rId9"/>
            <a:stretch>
              <a:fillRect/>
            </a:stretch>
          </p:blipFill>
          <p:spPr>
            <a:xfrm rot="258712">
              <a:off x="3734628" y="-5226"/>
              <a:ext cx="986790" cy="1104900"/>
            </a:xfrm>
            <a:prstGeom prst="rect">
              <a:avLst/>
            </a:prstGeom>
          </p:spPr>
        </p:pic>
        <p:pic>
          <p:nvPicPr>
            <p:cNvPr id="20" name="Picture 19">
              <a:extLst>
                <a:ext uri="{FF2B5EF4-FFF2-40B4-BE49-F238E27FC236}">
                  <a16:creationId xmlns:a16="http://schemas.microsoft.com/office/drawing/2014/main" id="{60B52C79-DDAB-4BFF-B57B-C6B3A44A41C0}"/>
                </a:ext>
              </a:extLst>
            </p:cNvPr>
            <p:cNvPicPr>
              <a:picLocks noChangeAspect="1"/>
            </p:cNvPicPr>
            <p:nvPr/>
          </p:nvPicPr>
          <p:blipFill>
            <a:blip r:embed="rId10"/>
            <a:stretch>
              <a:fillRect/>
            </a:stretch>
          </p:blipFill>
          <p:spPr>
            <a:xfrm>
              <a:off x="2988790" y="0"/>
              <a:ext cx="1022985" cy="1153795"/>
            </a:xfrm>
            <a:prstGeom prst="rect">
              <a:avLst/>
            </a:prstGeom>
          </p:spPr>
        </p:pic>
        <p:pic>
          <p:nvPicPr>
            <p:cNvPr id="21" name="Picture 20">
              <a:extLst>
                <a:ext uri="{FF2B5EF4-FFF2-40B4-BE49-F238E27FC236}">
                  <a16:creationId xmlns:a16="http://schemas.microsoft.com/office/drawing/2014/main" id="{66032606-06D4-41A9-B542-B1D47FA23FC6}"/>
                </a:ext>
              </a:extLst>
            </p:cNvPr>
            <p:cNvPicPr>
              <a:picLocks noChangeAspect="1"/>
            </p:cNvPicPr>
            <p:nvPr/>
          </p:nvPicPr>
          <p:blipFill>
            <a:blip r:embed="rId11"/>
            <a:stretch>
              <a:fillRect/>
            </a:stretch>
          </p:blipFill>
          <p:spPr>
            <a:xfrm rot="21139145">
              <a:off x="2213477" y="-106014"/>
              <a:ext cx="986790" cy="1116330"/>
            </a:xfrm>
            <a:prstGeom prst="rect">
              <a:avLst/>
            </a:prstGeom>
          </p:spPr>
        </p:pic>
        <p:pic>
          <p:nvPicPr>
            <p:cNvPr id="22" name="Picture 21">
              <a:extLst>
                <a:ext uri="{FF2B5EF4-FFF2-40B4-BE49-F238E27FC236}">
                  <a16:creationId xmlns:a16="http://schemas.microsoft.com/office/drawing/2014/main" id="{9E148861-5478-4DFA-9EF5-43BFA5245D1C}"/>
                </a:ext>
              </a:extLst>
            </p:cNvPr>
            <p:cNvPicPr>
              <a:picLocks noChangeAspect="1"/>
            </p:cNvPicPr>
            <p:nvPr/>
          </p:nvPicPr>
          <p:blipFill>
            <a:blip r:embed="rId12"/>
            <a:stretch>
              <a:fillRect/>
            </a:stretch>
          </p:blipFill>
          <p:spPr>
            <a:xfrm>
              <a:off x="2073319" y="584200"/>
              <a:ext cx="949960" cy="1077595"/>
            </a:xfrm>
            <a:prstGeom prst="rect">
              <a:avLst/>
            </a:prstGeom>
          </p:spPr>
        </p:pic>
      </p:grpSp>
      <p:pic>
        <p:nvPicPr>
          <p:cNvPr id="8" name="Audio 7">
            <a:hlinkClick r:id="" action="ppaction://media"/>
            <a:extLst>
              <a:ext uri="{FF2B5EF4-FFF2-40B4-BE49-F238E27FC236}">
                <a16:creationId xmlns:a16="http://schemas.microsoft.com/office/drawing/2014/main" id="{23C1B72F-E114-41A3-8A38-92CC73002DA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27175154"/>
      </p:ext>
    </p:extLst>
  </p:cSld>
  <p:clrMapOvr>
    <a:masterClrMapping/>
  </p:clrMapOvr>
  <mc:AlternateContent xmlns:mc="http://schemas.openxmlformats.org/markup-compatibility/2006">
    <mc:Choice xmlns:p14="http://schemas.microsoft.com/office/powerpoint/2010/main" Requires="p14">
      <p:transition spd="slow" p14:dur="2000" advTm="16510"/>
    </mc:Choice>
    <mc:Fallback>
      <p:transition spd="slow" advTm="16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2C55B-813E-4FF6-9394-5B6FE4534613}"/>
              </a:ext>
            </a:extLst>
          </p:cNvPr>
          <p:cNvSpPr>
            <a:spLocks noGrp="1"/>
          </p:cNvSpPr>
          <p:nvPr>
            <p:ph type="title"/>
          </p:nvPr>
        </p:nvSpPr>
        <p:spPr/>
        <p:txBody>
          <a:bodyPr/>
          <a:lstStyle/>
          <a:p>
            <a:r>
              <a:rPr lang="en-GB" b="1" dirty="0">
                <a:solidFill>
                  <a:schemeClr val="accent1"/>
                </a:solidFill>
              </a:rPr>
              <a:t>Further support for planning and assessment summer to autumn term</a:t>
            </a:r>
          </a:p>
        </p:txBody>
      </p:sp>
      <p:sp>
        <p:nvSpPr>
          <p:cNvPr id="3" name="Content Placeholder 2">
            <a:extLst>
              <a:ext uri="{FF2B5EF4-FFF2-40B4-BE49-F238E27FC236}">
                <a16:creationId xmlns:a16="http://schemas.microsoft.com/office/drawing/2014/main" id="{6E29214F-3C80-4F83-ACDA-DFBA948C6AC3}"/>
              </a:ext>
            </a:extLst>
          </p:cNvPr>
          <p:cNvSpPr>
            <a:spLocks noGrp="1"/>
          </p:cNvSpPr>
          <p:nvPr>
            <p:ph idx="1"/>
          </p:nvPr>
        </p:nvSpPr>
        <p:spPr>
          <a:xfrm>
            <a:off x="219861" y="1661381"/>
            <a:ext cx="5739949" cy="4921981"/>
          </a:xfrm>
          <a:solidFill>
            <a:schemeClr val="bg2"/>
          </a:solidFill>
        </p:spPr>
        <p:txBody>
          <a:bodyPr/>
          <a:lstStyle/>
          <a:p>
            <a:pPr marL="0" indent="0">
              <a:buNone/>
            </a:pPr>
            <a:r>
              <a:rPr lang="en-GB" sz="1800" b="1" dirty="0"/>
              <a:t>Mathematics Planning and assessment webinar</a:t>
            </a:r>
          </a:p>
          <a:p>
            <a:pPr marL="0" indent="0">
              <a:buNone/>
            </a:pPr>
            <a:r>
              <a:rPr lang="en-GB" sz="1800" b="1" dirty="0"/>
              <a:t>(Learning Zone)</a:t>
            </a:r>
          </a:p>
          <a:p>
            <a:endParaRPr lang="en-GB" sz="1400" dirty="0"/>
          </a:p>
          <a:p>
            <a:r>
              <a:rPr lang="en-GB" sz="1400" dirty="0"/>
              <a:t>Class teachers and maths manager</a:t>
            </a:r>
          </a:p>
          <a:p>
            <a:endParaRPr lang="en-GB" sz="1400" dirty="0"/>
          </a:p>
          <a:p>
            <a:r>
              <a:rPr lang="en-GB" sz="1400" dirty="0"/>
              <a:t>(Core Provision meetings in June)</a:t>
            </a:r>
          </a:p>
          <a:p>
            <a:pPr marL="0" indent="0">
              <a:buNone/>
            </a:pPr>
            <a:endParaRPr lang="en-GB" sz="2000" dirty="0"/>
          </a:p>
          <a:p>
            <a:pPr marL="0" indent="0">
              <a:buNone/>
            </a:pPr>
            <a:r>
              <a:rPr lang="en-GB" sz="1800" dirty="0"/>
              <a:t>Year 1/ 2: </a:t>
            </a:r>
          </a:p>
          <a:p>
            <a:pPr marL="0" indent="0">
              <a:buNone/>
            </a:pPr>
            <a:r>
              <a:rPr lang="en-GB" sz="1800" dirty="0"/>
              <a:t>	10 May 2021</a:t>
            </a:r>
          </a:p>
          <a:p>
            <a:pPr marL="0" indent="0">
              <a:buNone/>
            </a:pPr>
            <a:endParaRPr lang="en-GB" sz="1800" dirty="0"/>
          </a:p>
          <a:p>
            <a:pPr marL="0" indent="0">
              <a:buNone/>
            </a:pPr>
            <a:r>
              <a:rPr lang="en-GB" sz="1800" dirty="0"/>
              <a:t>Year 3/ 4: </a:t>
            </a:r>
          </a:p>
          <a:p>
            <a:pPr marL="0" indent="0">
              <a:buNone/>
            </a:pPr>
            <a:r>
              <a:rPr lang="en-GB" sz="1800" dirty="0"/>
              <a:t>	12 May 2021</a:t>
            </a:r>
          </a:p>
          <a:p>
            <a:pPr marL="0" indent="0">
              <a:buNone/>
            </a:pPr>
            <a:endParaRPr lang="en-GB" sz="1800" dirty="0"/>
          </a:p>
          <a:p>
            <a:pPr marL="0" indent="0">
              <a:buNone/>
            </a:pPr>
            <a:r>
              <a:rPr lang="en-GB" sz="1800" dirty="0"/>
              <a:t>Year 5/ 6:</a:t>
            </a:r>
          </a:p>
          <a:p>
            <a:pPr marL="0" indent="0">
              <a:buNone/>
            </a:pPr>
            <a:r>
              <a:rPr lang="en-GB" sz="1800" dirty="0"/>
              <a:t>	13 May 2021</a:t>
            </a:r>
          </a:p>
          <a:p>
            <a:pPr marL="0" indent="0">
              <a:buNone/>
            </a:pPr>
            <a:endParaRPr lang="en-GB" sz="1800" dirty="0"/>
          </a:p>
          <a:p>
            <a:pPr marL="0" indent="0">
              <a:buNone/>
            </a:pPr>
            <a:endParaRPr lang="en-GB" dirty="0"/>
          </a:p>
        </p:txBody>
      </p:sp>
      <p:sp>
        <p:nvSpPr>
          <p:cNvPr id="4" name="TextBox 3">
            <a:extLst>
              <a:ext uri="{FF2B5EF4-FFF2-40B4-BE49-F238E27FC236}">
                <a16:creationId xmlns:a16="http://schemas.microsoft.com/office/drawing/2014/main" id="{F89C87D7-7187-450F-9F8A-DDD5CD6D4300}"/>
              </a:ext>
            </a:extLst>
          </p:cNvPr>
          <p:cNvSpPr txBox="1"/>
          <p:nvPr/>
        </p:nvSpPr>
        <p:spPr>
          <a:xfrm>
            <a:off x="6096000" y="1952204"/>
            <a:ext cx="5739950" cy="4493538"/>
          </a:xfrm>
          <a:prstGeom prst="rect">
            <a:avLst/>
          </a:prstGeom>
          <a:solidFill>
            <a:schemeClr val="accent1">
              <a:lumMod val="20000"/>
              <a:lumOff val="80000"/>
            </a:schemeClr>
          </a:solidFill>
        </p:spPr>
        <p:txBody>
          <a:bodyPr wrap="square" rtlCol="0">
            <a:spAutoFit/>
          </a:bodyPr>
          <a:lstStyle/>
          <a:p>
            <a:r>
              <a:rPr lang="en-GB" sz="1600" b="1" dirty="0"/>
              <a:t>Further support through:</a:t>
            </a:r>
          </a:p>
          <a:p>
            <a:endParaRPr lang="en-GB" sz="1600" b="1" dirty="0"/>
          </a:p>
          <a:p>
            <a:r>
              <a:rPr lang="en-GB" sz="1600" b="1" dirty="0">
                <a:solidFill>
                  <a:schemeClr val="accent6"/>
                </a:solidFill>
              </a:rPr>
              <a:t>Core Provision meetings start again in June- </a:t>
            </a:r>
          </a:p>
          <a:p>
            <a:endParaRPr lang="en-GB" sz="1600" dirty="0"/>
          </a:p>
          <a:p>
            <a:r>
              <a:rPr lang="en-GB" sz="1600" b="1" dirty="0"/>
              <a:t>Using Diagnostic Tasks </a:t>
            </a:r>
            <a:r>
              <a:rPr lang="en-GB" sz="1600" dirty="0"/>
              <a:t>– Learning zone </a:t>
            </a:r>
          </a:p>
          <a:p>
            <a:r>
              <a:rPr lang="en-GB" sz="1600" dirty="0"/>
              <a:t>2 x half day course </a:t>
            </a:r>
          </a:p>
          <a:p>
            <a:pPr marL="285750" indent="-285750">
              <a:buFont typeface="Arial" panose="020B0604020202020204" pitchFamily="34" charset="0"/>
              <a:buChar char="•"/>
            </a:pPr>
            <a:r>
              <a:rPr lang="en-GB" sz="1400" dirty="0"/>
              <a:t>29 April (Infant) </a:t>
            </a:r>
          </a:p>
          <a:p>
            <a:pPr marL="285750" indent="-285750">
              <a:buFont typeface="Arial" panose="020B0604020202020204" pitchFamily="34" charset="0"/>
              <a:buChar char="•"/>
            </a:pPr>
            <a:r>
              <a:rPr lang="en-GB" sz="1400" dirty="0"/>
              <a:t>6 May 2021 (Primary/ Junior)</a:t>
            </a:r>
          </a:p>
          <a:p>
            <a:endParaRPr lang="en-GB" sz="1400" dirty="0"/>
          </a:p>
          <a:p>
            <a:r>
              <a:rPr lang="en-GB" sz="1600" b="1" dirty="0"/>
              <a:t>Bespoke MP support </a:t>
            </a:r>
          </a:p>
          <a:p>
            <a:r>
              <a:rPr lang="en-GB" sz="1400" dirty="0"/>
              <a:t>Leadership support to :</a:t>
            </a:r>
          </a:p>
          <a:p>
            <a:pPr marL="285750" indent="-285750">
              <a:buFont typeface="Arial" panose="020B0604020202020204" pitchFamily="34" charset="0"/>
              <a:buChar char="•"/>
            </a:pPr>
            <a:r>
              <a:rPr lang="en-GB" sz="1400" dirty="0"/>
              <a:t>develop bespoke curriculum plans KS1/2</a:t>
            </a:r>
          </a:p>
          <a:p>
            <a:pPr marL="285750" indent="-285750">
              <a:buFont typeface="Arial" panose="020B0604020202020204" pitchFamily="34" charset="0"/>
              <a:buChar char="•"/>
            </a:pPr>
            <a:r>
              <a:rPr lang="en-GB" sz="1400" dirty="0"/>
              <a:t>Develop intervention strategies for individuals and groups of pupils</a:t>
            </a:r>
          </a:p>
          <a:p>
            <a:endParaRPr lang="en-GB" sz="1400" dirty="0"/>
          </a:p>
          <a:p>
            <a:r>
              <a:rPr lang="en-GB" sz="1400" dirty="0"/>
              <a:t>Planning with class teachers to </a:t>
            </a:r>
          </a:p>
          <a:p>
            <a:pPr marL="285750" indent="-285750">
              <a:buFont typeface="Arial" panose="020B0604020202020204" pitchFamily="34" charset="0"/>
              <a:buChar char="•"/>
            </a:pPr>
            <a:r>
              <a:rPr lang="en-GB" sz="1400" dirty="0"/>
              <a:t>meet the range of learners</a:t>
            </a:r>
          </a:p>
          <a:p>
            <a:pPr marL="285750" indent="-285750">
              <a:buFont typeface="Arial" panose="020B0604020202020204" pitchFamily="34" charset="0"/>
              <a:buChar char="•"/>
            </a:pPr>
            <a:r>
              <a:rPr lang="en-GB" sz="1400" dirty="0"/>
              <a:t>Identify steps in learning for pupils with SEND</a:t>
            </a:r>
          </a:p>
          <a:p>
            <a:endParaRPr lang="en-GB" sz="1600" dirty="0"/>
          </a:p>
          <a:p>
            <a:endParaRPr lang="en-GB" dirty="0"/>
          </a:p>
        </p:txBody>
      </p:sp>
      <p:pic>
        <p:nvPicPr>
          <p:cNvPr id="17" name="Audio 16">
            <a:hlinkClick r:id="" action="ppaction://media"/>
            <a:extLst>
              <a:ext uri="{FF2B5EF4-FFF2-40B4-BE49-F238E27FC236}">
                <a16:creationId xmlns:a16="http://schemas.microsoft.com/office/drawing/2014/main" id="{14CF31E1-83AE-4183-94EF-90CA000F0B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7865319"/>
      </p:ext>
    </p:extLst>
  </p:cSld>
  <p:clrMapOvr>
    <a:masterClrMapping/>
  </p:clrMapOvr>
  <mc:AlternateContent xmlns:mc="http://schemas.openxmlformats.org/markup-compatibility/2006">
    <mc:Choice xmlns:p14="http://schemas.microsoft.com/office/powerpoint/2010/main" Requires="p14">
      <p:transition spd="slow" p14:dur="2000" advTm="60438"/>
    </mc:Choice>
    <mc:Fallback>
      <p:transition spd="slow" advTm="60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893C5-5D2D-4033-AC1C-65C2F2DB9B9F}"/>
              </a:ext>
            </a:extLst>
          </p:cNvPr>
          <p:cNvSpPr>
            <a:spLocks noGrp="1"/>
          </p:cNvSpPr>
          <p:nvPr>
            <p:ph type="title"/>
          </p:nvPr>
        </p:nvSpPr>
        <p:spPr/>
        <p:txBody>
          <a:bodyPr/>
          <a:lstStyle/>
          <a:p>
            <a:r>
              <a:rPr lang="en-GB" b="1" dirty="0">
                <a:solidFill>
                  <a:schemeClr val="accent1"/>
                </a:solidFill>
              </a:rPr>
              <a:t>Maths Moodle: Planning Documents</a:t>
            </a:r>
            <a:r>
              <a:rPr lang="en-GB" dirty="0"/>
              <a:t> </a:t>
            </a:r>
          </a:p>
        </p:txBody>
      </p:sp>
      <p:pic>
        <p:nvPicPr>
          <p:cNvPr id="6" name="Content Placeholder 5">
            <a:extLst>
              <a:ext uri="{FF2B5EF4-FFF2-40B4-BE49-F238E27FC236}">
                <a16:creationId xmlns:a16="http://schemas.microsoft.com/office/drawing/2014/main" id="{BF54D4E8-A5E2-4505-B28C-EE97E7C0AF76}"/>
              </a:ext>
            </a:extLst>
          </p:cNvPr>
          <p:cNvPicPr>
            <a:picLocks noGrp="1" noChangeAspect="1"/>
          </p:cNvPicPr>
          <p:nvPr>
            <p:ph idx="1"/>
          </p:nvPr>
        </p:nvPicPr>
        <p:blipFill>
          <a:blip r:embed="rId4"/>
          <a:stretch>
            <a:fillRect/>
          </a:stretch>
        </p:blipFill>
        <p:spPr>
          <a:xfrm>
            <a:off x="804602" y="2265730"/>
            <a:ext cx="3092594" cy="1163269"/>
          </a:xfrm>
        </p:spPr>
      </p:pic>
      <p:pic>
        <p:nvPicPr>
          <p:cNvPr id="5" name="Picture 4">
            <a:extLst>
              <a:ext uri="{FF2B5EF4-FFF2-40B4-BE49-F238E27FC236}">
                <a16:creationId xmlns:a16="http://schemas.microsoft.com/office/drawing/2014/main" id="{69675483-9A3B-4D1A-93FE-07E8C16CD7D9}"/>
              </a:ext>
            </a:extLst>
          </p:cNvPr>
          <p:cNvPicPr>
            <a:picLocks noChangeAspect="1"/>
          </p:cNvPicPr>
          <p:nvPr/>
        </p:nvPicPr>
        <p:blipFill>
          <a:blip r:embed="rId5"/>
          <a:stretch>
            <a:fillRect/>
          </a:stretch>
        </p:blipFill>
        <p:spPr>
          <a:xfrm>
            <a:off x="4151586" y="2117260"/>
            <a:ext cx="5834719" cy="2899057"/>
          </a:xfrm>
          <a:prstGeom prst="rect">
            <a:avLst/>
          </a:prstGeom>
        </p:spPr>
      </p:pic>
      <p:pic>
        <p:nvPicPr>
          <p:cNvPr id="3" name="Audio 2">
            <a:hlinkClick r:id="" action="ppaction://media"/>
            <a:extLst>
              <a:ext uri="{FF2B5EF4-FFF2-40B4-BE49-F238E27FC236}">
                <a16:creationId xmlns:a16="http://schemas.microsoft.com/office/drawing/2014/main" id="{7EFB823C-1221-4253-BF5B-3CA813943A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36191964"/>
      </p:ext>
    </p:extLst>
  </p:cSld>
  <p:clrMapOvr>
    <a:masterClrMapping/>
  </p:clrMapOvr>
  <mc:AlternateContent xmlns:mc="http://schemas.openxmlformats.org/markup-compatibility/2006">
    <mc:Choice xmlns:p14="http://schemas.microsoft.com/office/powerpoint/2010/main" Requires="p14">
      <p:transition spd="slow" p14:dur="2000" advTm="13725"/>
    </mc:Choice>
    <mc:Fallback>
      <p:transition spd="slow" advTm="13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992D3-40FF-4C07-9B13-08AF7B5C68F0}"/>
              </a:ext>
            </a:extLst>
          </p:cNvPr>
          <p:cNvSpPr>
            <a:spLocks noGrp="1"/>
          </p:cNvSpPr>
          <p:nvPr>
            <p:ph type="title"/>
          </p:nvPr>
        </p:nvSpPr>
        <p:spPr/>
        <p:txBody>
          <a:bodyPr/>
          <a:lstStyle/>
          <a:p>
            <a:r>
              <a:rPr lang="en-GB" b="1" dirty="0">
                <a:solidFill>
                  <a:schemeClr val="accent1"/>
                </a:solidFill>
              </a:rPr>
              <a:t>Curriculum Plans for the summer term</a:t>
            </a:r>
          </a:p>
        </p:txBody>
      </p:sp>
      <p:sp>
        <p:nvSpPr>
          <p:cNvPr id="3" name="Content Placeholder 2">
            <a:extLst>
              <a:ext uri="{FF2B5EF4-FFF2-40B4-BE49-F238E27FC236}">
                <a16:creationId xmlns:a16="http://schemas.microsoft.com/office/drawing/2014/main" id="{505EBC61-14D5-42AA-B9A6-B3CFE51C212F}"/>
              </a:ext>
            </a:extLst>
          </p:cNvPr>
          <p:cNvSpPr>
            <a:spLocks noGrp="1"/>
          </p:cNvSpPr>
          <p:nvPr>
            <p:ph idx="1"/>
          </p:nvPr>
        </p:nvSpPr>
        <p:spPr>
          <a:xfrm>
            <a:off x="609601" y="1527371"/>
            <a:ext cx="4860616" cy="4349750"/>
          </a:xfrm>
        </p:spPr>
        <p:txBody>
          <a:bodyPr/>
          <a:lstStyle/>
          <a:p>
            <a:pPr marL="0" indent="0">
              <a:buNone/>
            </a:pPr>
            <a:r>
              <a:rPr lang="en-GB" sz="2000" dirty="0"/>
              <a:t>Year 1 to Year 6</a:t>
            </a:r>
          </a:p>
          <a:p>
            <a:r>
              <a:rPr lang="en-GB" sz="2000" dirty="0"/>
              <a:t>Planning for 2/3 week units of work covering all domains across the term </a:t>
            </a:r>
          </a:p>
          <a:p>
            <a:r>
              <a:rPr lang="en-GB" sz="2000" dirty="0"/>
              <a:t>Can be used alongside school’s own resources </a:t>
            </a:r>
            <a:r>
              <a:rPr lang="en-GB" sz="2000" dirty="0" err="1"/>
              <a:t>eg</a:t>
            </a:r>
            <a:r>
              <a:rPr lang="en-GB" sz="2000" dirty="0"/>
              <a:t> White Rose, text books</a:t>
            </a:r>
          </a:p>
          <a:p>
            <a:r>
              <a:rPr lang="en-GB" sz="2000" dirty="0"/>
              <a:t>DfE ‘Ready- to- Progress’ (RTPs) criteria identified as appropriate in units of work</a:t>
            </a:r>
          </a:p>
          <a:p>
            <a:pPr lvl="1"/>
            <a:r>
              <a:rPr lang="en-GB" sz="1600" dirty="0"/>
              <a:t>Each of the RTPs have ppt resources developed by NCETM</a:t>
            </a:r>
          </a:p>
          <a:p>
            <a:pPr lvl="1"/>
            <a:r>
              <a:rPr lang="en-GB" sz="1600" dirty="0"/>
              <a:t>RTPs could be used to support interventions</a:t>
            </a:r>
          </a:p>
          <a:p>
            <a:pPr lvl="1"/>
            <a:endParaRPr lang="en-GB" sz="1600" dirty="0"/>
          </a:p>
          <a:p>
            <a:pPr lvl="1"/>
            <a:endParaRPr lang="en-GB" sz="1600" dirty="0"/>
          </a:p>
        </p:txBody>
      </p:sp>
      <p:grpSp>
        <p:nvGrpSpPr>
          <p:cNvPr id="4" name="Group 3">
            <a:extLst>
              <a:ext uri="{FF2B5EF4-FFF2-40B4-BE49-F238E27FC236}">
                <a16:creationId xmlns:a16="http://schemas.microsoft.com/office/drawing/2014/main" id="{5D9EAF9E-2919-40FF-9146-96C38A0AD197}"/>
              </a:ext>
            </a:extLst>
          </p:cNvPr>
          <p:cNvGrpSpPr/>
          <p:nvPr/>
        </p:nvGrpSpPr>
        <p:grpSpPr>
          <a:xfrm>
            <a:off x="5195454" y="1370325"/>
            <a:ext cx="5938631" cy="5350425"/>
            <a:chOff x="5195454" y="1370325"/>
            <a:chExt cx="5938631" cy="5350425"/>
          </a:xfrm>
        </p:grpSpPr>
        <p:pic>
          <p:nvPicPr>
            <p:cNvPr id="6" name="Picture 5">
              <a:extLst>
                <a:ext uri="{FF2B5EF4-FFF2-40B4-BE49-F238E27FC236}">
                  <a16:creationId xmlns:a16="http://schemas.microsoft.com/office/drawing/2014/main" id="{72E15EAD-A33A-4EA1-80CA-76A2A9E4ED28}"/>
                </a:ext>
              </a:extLst>
            </p:cNvPr>
            <p:cNvPicPr>
              <a:picLocks noChangeAspect="1"/>
            </p:cNvPicPr>
            <p:nvPr/>
          </p:nvPicPr>
          <p:blipFill>
            <a:blip r:embed="rId5"/>
            <a:stretch>
              <a:fillRect/>
            </a:stretch>
          </p:blipFill>
          <p:spPr>
            <a:xfrm>
              <a:off x="7818997" y="4215214"/>
              <a:ext cx="3315088" cy="2230830"/>
            </a:xfrm>
            <a:prstGeom prst="rect">
              <a:avLst/>
            </a:prstGeom>
          </p:spPr>
        </p:pic>
        <p:pic>
          <p:nvPicPr>
            <p:cNvPr id="5" name="Picture 4">
              <a:extLst>
                <a:ext uri="{FF2B5EF4-FFF2-40B4-BE49-F238E27FC236}">
                  <a16:creationId xmlns:a16="http://schemas.microsoft.com/office/drawing/2014/main" id="{F650C39D-25C0-479A-83C2-F127FB57CACA}"/>
                </a:ext>
              </a:extLst>
            </p:cNvPr>
            <p:cNvPicPr>
              <a:picLocks noChangeAspect="1"/>
            </p:cNvPicPr>
            <p:nvPr/>
          </p:nvPicPr>
          <p:blipFill>
            <a:blip r:embed="rId6"/>
            <a:stretch>
              <a:fillRect/>
            </a:stretch>
          </p:blipFill>
          <p:spPr>
            <a:xfrm rot="740183">
              <a:off x="6622581" y="1531133"/>
              <a:ext cx="3564205" cy="2641652"/>
            </a:xfrm>
            <a:prstGeom prst="rect">
              <a:avLst/>
            </a:prstGeom>
            <a:ln w="12700">
              <a:solidFill>
                <a:schemeClr val="tx1"/>
              </a:solidFill>
            </a:ln>
          </p:spPr>
        </p:pic>
        <p:pic>
          <p:nvPicPr>
            <p:cNvPr id="7" name="Picture 6">
              <a:extLst>
                <a:ext uri="{FF2B5EF4-FFF2-40B4-BE49-F238E27FC236}">
                  <a16:creationId xmlns:a16="http://schemas.microsoft.com/office/drawing/2014/main" id="{528794C6-6211-432F-8144-F7FC739A51C6}"/>
                </a:ext>
              </a:extLst>
            </p:cNvPr>
            <p:cNvPicPr>
              <a:picLocks noChangeAspect="1"/>
            </p:cNvPicPr>
            <p:nvPr/>
          </p:nvPicPr>
          <p:blipFill>
            <a:blip r:embed="rId7"/>
            <a:stretch>
              <a:fillRect/>
            </a:stretch>
          </p:blipFill>
          <p:spPr>
            <a:xfrm>
              <a:off x="5301761" y="3702246"/>
              <a:ext cx="2335136" cy="2649172"/>
            </a:xfrm>
            <a:prstGeom prst="rect">
              <a:avLst/>
            </a:prstGeom>
          </p:spPr>
        </p:pic>
        <p:sp>
          <p:nvSpPr>
            <p:cNvPr id="8" name="TextBox 7">
              <a:extLst>
                <a:ext uri="{FF2B5EF4-FFF2-40B4-BE49-F238E27FC236}">
                  <a16:creationId xmlns:a16="http://schemas.microsoft.com/office/drawing/2014/main" id="{05A7D86D-3026-45C1-B464-C5DCCA074486}"/>
                </a:ext>
              </a:extLst>
            </p:cNvPr>
            <p:cNvSpPr txBox="1"/>
            <p:nvPr/>
          </p:nvSpPr>
          <p:spPr>
            <a:xfrm>
              <a:off x="5195454" y="6351418"/>
              <a:ext cx="4501553" cy="369332"/>
            </a:xfrm>
            <a:prstGeom prst="rect">
              <a:avLst/>
            </a:prstGeom>
            <a:noFill/>
          </p:spPr>
          <p:txBody>
            <a:bodyPr wrap="none" rtlCol="0">
              <a:spAutoFit/>
            </a:bodyPr>
            <a:lstStyle/>
            <a:p>
              <a:r>
                <a:rPr lang="en-GB" dirty="0">
                  <a:hlinkClick r:id="rId8"/>
                </a:rPr>
                <a:t>Support with 2020 DfE guidance | NCETM</a:t>
              </a:r>
              <a:endParaRPr lang="en-GB" dirty="0"/>
            </a:p>
          </p:txBody>
        </p:sp>
        <p:sp>
          <p:nvSpPr>
            <p:cNvPr id="9" name="TextBox 8">
              <a:extLst>
                <a:ext uri="{FF2B5EF4-FFF2-40B4-BE49-F238E27FC236}">
                  <a16:creationId xmlns:a16="http://schemas.microsoft.com/office/drawing/2014/main" id="{505834A8-C315-4051-A632-152C87F041A3}"/>
                </a:ext>
              </a:extLst>
            </p:cNvPr>
            <p:cNvSpPr txBox="1"/>
            <p:nvPr/>
          </p:nvSpPr>
          <p:spPr>
            <a:xfrm>
              <a:off x="8275352" y="1370325"/>
              <a:ext cx="2402378" cy="369332"/>
            </a:xfrm>
            <a:prstGeom prst="rect">
              <a:avLst/>
            </a:prstGeom>
            <a:solidFill>
              <a:schemeClr val="accent6">
                <a:lumMod val="40000"/>
                <a:lumOff val="60000"/>
              </a:schemeClr>
            </a:solidFill>
          </p:spPr>
          <p:txBody>
            <a:bodyPr wrap="square" rtlCol="0">
              <a:spAutoFit/>
            </a:bodyPr>
            <a:lstStyle/>
            <a:p>
              <a:r>
                <a:rPr lang="en-GB" b="1" dirty="0"/>
                <a:t>HIAS Maths </a:t>
              </a:r>
              <a:r>
                <a:rPr lang="en-GB" b="1" dirty="0" err="1"/>
                <a:t>moodle</a:t>
              </a:r>
              <a:endParaRPr lang="en-GB" b="1" dirty="0"/>
            </a:p>
          </p:txBody>
        </p:sp>
      </p:grpSp>
      <p:pic>
        <p:nvPicPr>
          <p:cNvPr id="15" name="Audio 14">
            <a:hlinkClick r:id="" action="ppaction://media"/>
            <a:extLst>
              <a:ext uri="{FF2B5EF4-FFF2-40B4-BE49-F238E27FC236}">
                <a16:creationId xmlns:a16="http://schemas.microsoft.com/office/drawing/2014/main" id="{307EC5E4-F61A-4744-B838-9E445F85B80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52122377"/>
      </p:ext>
    </p:extLst>
  </p:cSld>
  <p:clrMapOvr>
    <a:masterClrMapping/>
  </p:clrMapOvr>
  <mc:AlternateContent xmlns:mc="http://schemas.openxmlformats.org/markup-compatibility/2006">
    <mc:Choice xmlns:p14="http://schemas.microsoft.com/office/powerpoint/2010/main" Requires="p14">
      <p:transition spd="slow" p14:dur="2000" advTm="62299"/>
    </mc:Choice>
    <mc:Fallback>
      <p:transition spd="slow" advTm="62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35BCC-4E5F-4885-842E-DCA505CDF609}"/>
              </a:ext>
            </a:extLst>
          </p:cNvPr>
          <p:cNvSpPr>
            <a:spLocks noGrp="1"/>
          </p:cNvSpPr>
          <p:nvPr>
            <p:ph type="title"/>
          </p:nvPr>
        </p:nvSpPr>
        <p:spPr/>
        <p:txBody>
          <a:bodyPr/>
          <a:lstStyle/>
          <a:p>
            <a:r>
              <a:rPr lang="en-GB" b="1" dirty="0">
                <a:solidFill>
                  <a:schemeClr val="accent1"/>
                </a:solidFill>
              </a:rPr>
              <a:t>Summer term: Year 4</a:t>
            </a:r>
          </a:p>
        </p:txBody>
      </p:sp>
      <p:pic>
        <p:nvPicPr>
          <p:cNvPr id="5" name="Content Placeholder 4">
            <a:extLst>
              <a:ext uri="{FF2B5EF4-FFF2-40B4-BE49-F238E27FC236}">
                <a16:creationId xmlns:a16="http://schemas.microsoft.com/office/drawing/2014/main" id="{9550034D-A07D-407B-B44C-DBC70777AC93}"/>
              </a:ext>
            </a:extLst>
          </p:cNvPr>
          <p:cNvPicPr>
            <a:picLocks noGrp="1" noChangeAspect="1"/>
          </p:cNvPicPr>
          <p:nvPr>
            <p:ph idx="1"/>
          </p:nvPr>
        </p:nvPicPr>
        <p:blipFill>
          <a:blip r:embed="rId5"/>
          <a:stretch>
            <a:fillRect/>
          </a:stretch>
        </p:blipFill>
        <p:spPr>
          <a:xfrm>
            <a:off x="203287" y="1579015"/>
            <a:ext cx="5476378" cy="2259280"/>
          </a:xfrm>
        </p:spPr>
      </p:pic>
      <p:pic>
        <p:nvPicPr>
          <p:cNvPr id="7" name="Picture 6">
            <a:extLst>
              <a:ext uri="{FF2B5EF4-FFF2-40B4-BE49-F238E27FC236}">
                <a16:creationId xmlns:a16="http://schemas.microsoft.com/office/drawing/2014/main" id="{B6DA5BFA-3C56-4856-B678-37F8473E0B8C}"/>
              </a:ext>
            </a:extLst>
          </p:cNvPr>
          <p:cNvPicPr>
            <a:picLocks noChangeAspect="1"/>
          </p:cNvPicPr>
          <p:nvPr/>
        </p:nvPicPr>
        <p:blipFill>
          <a:blip r:embed="rId6"/>
          <a:stretch>
            <a:fillRect/>
          </a:stretch>
        </p:blipFill>
        <p:spPr>
          <a:xfrm>
            <a:off x="185264" y="3956174"/>
            <a:ext cx="5636460" cy="2700189"/>
          </a:xfrm>
          <a:prstGeom prst="rect">
            <a:avLst/>
          </a:prstGeom>
        </p:spPr>
      </p:pic>
      <p:sp>
        <p:nvSpPr>
          <p:cNvPr id="8" name="TextBox 7">
            <a:extLst>
              <a:ext uri="{FF2B5EF4-FFF2-40B4-BE49-F238E27FC236}">
                <a16:creationId xmlns:a16="http://schemas.microsoft.com/office/drawing/2014/main" id="{D01CE522-17F0-4AC9-8685-7A81F122E886}"/>
              </a:ext>
            </a:extLst>
          </p:cNvPr>
          <p:cNvSpPr txBox="1"/>
          <p:nvPr/>
        </p:nvSpPr>
        <p:spPr>
          <a:xfrm>
            <a:off x="428730" y="3270780"/>
            <a:ext cx="4824914" cy="338554"/>
          </a:xfrm>
          <a:prstGeom prst="rect">
            <a:avLst/>
          </a:prstGeom>
          <a:solidFill>
            <a:schemeClr val="accent6">
              <a:lumMod val="40000"/>
              <a:lumOff val="60000"/>
            </a:schemeClr>
          </a:solidFill>
        </p:spPr>
        <p:txBody>
          <a:bodyPr wrap="square" rtlCol="0">
            <a:spAutoFit/>
          </a:bodyPr>
          <a:lstStyle/>
          <a:p>
            <a:r>
              <a:rPr lang="en-GB" sz="1600" b="1" dirty="0"/>
              <a:t>3 week block: Multiplication and Division (NPV)</a:t>
            </a:r>
          </a:p>
        </p:txBody>
      </p:sp>
      <p:sp>
        <p:nvSpPr>
          <p:cNvPr id="9" name="TextBox 8">
            <a:extLst>
              <a:ext uri="{FF2B5EF4-FFF2-40B4-BE49-F238E27FC236}">
                <a16:creationId xmlns:a16="http://schemas.microsoft.com/office/drawing/2014/main" id="{D6DB75EB-5F0D-4741-BD81-6397DEFBDB58}"/>
              </a:ext>
            </a:extLst>
          </p:cNvPr>
          <p:cNvSpPr txBox="1"/>
          <p:nvPr/>
        </p:nvSpPr>
        <p:spPr>
          <a:xfrm>
            <a:off x="609601" y="4710762"/>
            <a:ext cx="3193656" cy="338554"/>
          </a:xfrm>
          <a:prstGeom prst="rect">
            <a:avLst/>
          </a:prstGeom>
          <a:solidFill>
            <a:schemeClr val="accent6">
              <a:lumMod val="40000"/>
              <a:lumOff val="60000"/>
            </a:schemeClr>
          </a:solidFill>
          <a:ln>
            <a:solidFill>
              <a:schemeClr val="accent1"/>
            </a:solidFill>
          </a:ln>
        </p:spPr>
        <p:txBody>
          <a:bodyPr wrap="square" rtlCol="0">
            <a:spAutoFit/>
          </a:bodyPr>
          <a:lstStyle/>
          <a:p>
            <a:r>
              <a:rPr lang="en-GB" sz="1600" b="1" dirty="0"/>
              <a:t>2 (1) week block on Geometry</a:t>
            </a:r>
          </a:p>
        </p:txBody>
      </p:sp>
      <p:sp>
        <p:nvSpPr>
          <p:cNvPr id="10" name="TextBox 9">
            <a:extLst>
              <a:ext uri="{FF2B5EF4-FFF2-40B4-BE49-F238E27FC236}">
                <a16:creationId xmlns:a16="http://schemas.microsoft.com/office/drawing/2014/main" id="{3659BC47-2F3B-4A8D-A3D3-E2C59550B72A}"/>
              </a:ext>
            </a:extLst>
          </p:cNvPr>
          <p:cNvSpPr txBox="1"/>
          <p:nvPr/>
        </p:nvSpPr>
        <p:spPr>
          <a:xfrm>
            <a:off x="609601" y="6142458"/>
            <a:ext cx="4982856" cy="338554"/>
          </a:xfrm>
          <a:prstGeom prst="rect">
            <a:avLst/>
          </a:prstGeom>
          <a:solidFill>
            <a:schemeClr val="accent6">
              <a:lumMod val="40000"/>
              <a:lumOff val="60000"/>
            </a:schemeClr>
          </a:solidFill>
        </p:spPr>
        <p:txBody>
          <a:bodyPr wrap="square" rtlCol="0">
            <a:spAutoFit/>
          </a:bodyPr>
          <a:lstStyle/>
          <a:p>
            <a:r>
              <a:rPr lang="en-GB" sz="1600" b="1" dirty="0"/>
              <a:t>2 week block on Addition and Subtraction (NPV)</a:t>
            </a:r>
          </a:p>
        </p:txBody>
      </p:sp>
      <p:pic>
        <p:nvPicPr>
          <p:cNvPr id="14" name="Picture 13">
            <a:extLst>
              <a:ext uri="{FF2B5EF4-FFF2-40B4-BE49-F238E27FC236}">
                <a16:creationId xmlns:a16="http://schemas.microsoft.com/office/drawing/2014/main" id="{DF85E380-89FC-4A54-80F4-E753AFFECCE7}"/>
              </a:ext>
            </a:extLst>
          </p:cNvPr>
          <p:cNvPicPr>
            <a:picLocks noChangeAspect="1"/>
          </p:cNvPicPr>
          <p:nvPr/>
        </p:nvPicPr>
        <p:blipFill>
          <a:blip r:embed="rId7"/>
          <a:stretch>
            <a:fillRect/>
          </a:stretch>
        </p:blipFill>
        <p:spPr>
          <a:xfrm>
            <a:off x="6412407" y="1221739"/>
            <a:ext cx="4627984" cy="2259280"/>
          </a:xfrm>
          <a:prstGeom prst="rect">
            <a:avLst/>
          </a:prstGeom>
        </p:spPr>
      </p:pic>
      <p:pic>
        <p:nvPicPr>
          <p:cNvPr id="16" name="Picture 15">
            <a:extLst>
              <a:ext uri="{FF2B5EF4-FFF2-40B4-BE49-F238E27FC236}">
                <a16:creationId xmlns:a16="http://schemas.microsoft.com/office/drawing/2014/main" id="{6874986D-C738-463E-AEA4-C2C0D1A3CA80}"/>
              </a:ext>
            </a:extLst>
          </p:cNvPr>
          <p:cNvPicPr>
            <a:picLocks noChangeAspect="1"/>
          </p:cNvPicPr>
          <p:nvPr/>
        </p:nvPicPr>
        <p:blipFill>
          <a:blip r:embed="rId8"/>
          <a:stretch>
            <a:fillRect/>
          </a:stretch>
        </p:blipFill>
        <p:spPr>
          <a:xfrm>
            <a:off x="6370277" y="3645246"/>
            <a:ext cx="4759485" cy="1784807"/>
          </a:xfrm>
          <a:prstGeom prst="rect">
            <a:avLst/>
          </a:prstGeom>
        </p:spPr>
      </p:pic>
      <p:sp>
        <p:nvSpPr>
          <p:cNvPr id="17" name="TextBox 16">
            <a:extLst>
              <a:ext uri="{FF2B5EF4-FFF2-40B4-BE49-F238E27FC236}">
                <a16:creationId xmlns:a16="http://schemas.microsoft.com/office/drawing/2014/main" id="{30F1E57B-1364-481A-86E8-79EE5AB39D40}"/>
              </a:ext>
            </a:extLst>
          </p:cNvPr>
          <p:cNvSpPr txBox="1"/>
          <p:nvPr/>
        </p:nvSpPr>
        <p:spPr>
          <a:xfrm>
            <a:off x="6584464" y="2370101"/>
            <a:ext cx="5337748" cy="338554"/>
          </a:xfrm>
          <a:prstGeom prst="rect">
            <a:avLst/>
          </a:prstGeom>
          <a:solidFill>
            <a:schemeClr val="accent3">
              <a:lumMod val="40000"/>
              <a:lumOff val="60000"/>
            </a:schemeClr>
          </a:solidFill>
        </p:spPr>
        <p:txBody>
          <a:bodyPr wrap="square" rtlCol="0">
            <a:spAutoFit/>
          </a:bodyPr>
          <a:lstStyle/>
          <a:p>
            <a:r>
              <a:rPr lang="en-GB" sz="1600" b="1" dirty="0"/>
              <a:t>3 week block: Multiplication and Division; Fractions</a:t>
            </a:r>
          </a:p>
        </p:txBody>
      </p:sp>
      <p:sp>
        <p:nvSpPr>
          <p:cNvPr id="18" name="TextBox 17">
            <a:extLst>
              <a:ext uri="{FF2B5EF4-FFF2-40B4-BE49-F238E27FC236}">
                <a16:creationId xmlns:a16="http://schemas.microsoft.com/office/drawing/2014/main" id="{05007918-2900-4CEA-9718-6846D2D7B47D}"/>
              </a:ext>
            </a:extLst>
          </p:cNvPr>
          <p:cNvSpPr txBox="1"/>
          <p:nvPr/>
        </p:nvSpPr>
        <p:spPr>
          <a:xfrm>
            <a:off x="6650965" y="4149451"/>
            <a:ext cx="4150869" cy="338554"/>
          </a:xfrm>
          <a:prstGeom prst="rect">
            <a:avLst/>
          </a:prstGeom>
          <a:solidFill>
            <a:schemeClr val="accent3">
              <a:lumMod val="40000"/>
              <a:lumOff val="60000"/>
            </a:schemeClr>
          </a:solidFill>
          <a:ln>
            <a:solidFill>
              <a:schemeClr val="accent1"/>
            </a:solidFill>
          </a:ln>
        </p:spPr>
        <p:txBody>
          <a:bodyPr wrap="square" rtlCol="0">
            <a:spAutoFit/>
          </a:bodyPr>
          <a:lstStyle/>
          <a:p>
            <a:r>
              <a:rPr lang="en-GB" sz="1600" b="1" dirty="0"/>
              <a:t>2 week block on Measurement </a:t>
            </a:r>
            <a:r>
              <a:rPr lang="en-GB" sz="1200" b="1" dirty="0"/>
              <a:t>(money, NPV)</a:t>
            </a:r>
            <a:endParaRPr lang="en-GB" sz="1600" b="1" dirty="0"/>
          </a:p>
        </p:txBody>
      </p:sp>
      <p:sp>
        <p:nvSpPr>
          <p:cNvPr id="19" name="TextBox 18">
            <a:extLst>
              <a:ext uri="{FF2B5EF4-FFF2-40B4-BE49-F238E27FC236}">
                <a16:creationId xmlns:a16="http://schemas.microsoft.com/office/drawing/2014/main" id="{AE6FD662-F800-4556-8C75-B1B3323F1719}"/>
              </a:ext>
            </a:extLst>
          </p:cNvPr>
          <p:cNvSpPr txBox="1"/>
          <p:nvPr/>
        </p:nvSpPr>
        <p:spPr>
          <a:xfrm>
            <a:off x="6650965" y="5271224"/>
            <a:ext cx="5410802" cy="338554"/>
          </a:xfrm>
          <a:prstGeom prst="rect">
            <a:avLst/>
          </a:prstGeom>
          <a:solidFill>
            <a:schemeClr val="accent3">
              <a:lumMod val="40000"/>
              <a:lumOff val="60000"/>
            </a:schemeClr>
          </a:solidFill>
        </p:spPr>
        <p:txBody>
          <a:bodyPr wrap="square" rtlCol="0">
            <a:spAutoFit/>
          </a:bodyPr>
          <a:lstStyle/>
          <a:p>
            <a:r>
              <a:rPr lang="en-GB" sz="1600" b="1" dirty="0"/>
              <a:t>2 week block on Measurement </a:t>
            </a:r>
            <a:r>
              <a:rPr lang="en-GB" sz="1400" b="1" dirty="0"/>
              <a:t>(</a:t>
            </a:r>
            <a:r>
              <a:rPr lang="en-GB" sz="1200" b="1" dirty="0"/>
              <a:t>length, capacity, mass, NPV)</a:t>
            </a:r>
            <a:endParaRPr lang="en-GB" sz="1400" b="1" dirty="0"/>
          </a:p>
        </p:txBody>
      </p:sp>
      <p:pic>
        <p:nvPicPr>
          <p:cNvPr id="21" name="Picture 20">
            <a:extLst>
              <a:ext uri="{FF2B5EF4-FFF2-40B4-BE49-F238E27FC236}">
                <a16:creationId xmlns:a16="http://schemas.microsoft.com/office/drawing/2014/main" id="{91DF0E2B-8088-42E3-8AAC-29A4DBE3FD96}"/>
              </a:ext>
            </a:extLst>
          </p:cNvPr>
          <p:cNvPicPr>
            <a:picLocks noChangeAspect="1"/>
          </p:cNvPicPr>
          <p:nvPr/>
        </p:nvPicPr>
        <p:blipFill>
          <a:blip r:embed="rId9"/>
          <a:stretch>
            <a:fillRect/>
          </a:stretch>
        </p:blipFill>
        <p:spPr>
          <a:xfrm>
            <a:off x="301399" y="111041"/>
            <a:ext cx="2051309" cy="1470194"/>
          </a:xfrm>
          <a:prstGeom prst="rect">
            <a:avLst/>
          </a:prstGeom>
          <a:ln w="3175">
            <a:solidFill>
              <a:schemeClr val="tx1"/>
            </a:solidFill>
          </a:ln>
        </p:spPr>
      </p:pic>
      <p:sp>
        <p:nvSpPr>
          <p:cNvPr id="3" name="TextBox 2">
            <a:extLst>
              <a:ext uri="{FF2B5EF4-FFF2-40B4-BE49-F238E27FC236}">
                <a16:creationId xmlns:a16="http://schemas.microsoft.com/office/drawing/2014/main" id="{2002652D-208A-483A-BBC1-94B48A573B41}"/>
              </a:ext>
            </a:extLst>
          </p:cNvPr>
          <p:cNvSpPr txBox="1"/>
          <p:nvPr/>
        </p:nvSpPr>
        <p:spPr>
          <a:xfrm>
            <a:off x="5927834" y="5934258"/>
            <a:ext cx="4534488" cy="646331"/>
          </a:xfrm>
          <a:prstGeom prst="rect">
            <a:avLst/>
          </a:prstGeom>
          <a:solidFill>
            <a:schemeClr val="accent5">
              <a:lumMod val="20000"/>
              <a:lumOff val="80000"/>
            </a:schemeClr>
          </a:solidFill>
        </p:spPr>
        <p:txBody>
          <a:bodyPr wrap="square" rtlCol="0">
            <a:spAutoFit/>
          </a:bodyPr>
          <a:lstStyle/>
          <a:p>
            <a:r>
              <a:rPr lang="en-GB" dirty="0"/>
              <a:t>Provides a possible structure to adapt- </a:t>
            </a:r>
          </a:p>
          <a:p>
            <a:r>
              <a:rPr lang="en-GB" dirty="0"/>
              <a:t>Use </a:t>
            </a:r>
            <a:r>
              <a:rPr lang="en-GB" dirty="0" err="1"/>
              <a:t>AfL</a:t>
            </a:r>
            <a:r>
              <a:rPr lang="en-GB" dirty="0"/>
              <a:t> for appropriate objectives</a:t>
            </a:r>
          </a:p>
        </p:txBody>
      </p:sp>
      <p:pic>
        <p:nvPicPr>
          <p:cNvPr id="4" name="Audio 3">
            <a:hlinkClick r:id="" action="ppaction://media"/>
            <a:extLst>
              <a:ext uri="{FF2B5EF4-FFF2-40B4-BE49-F238E27FC236}">
                <a16:creationId xmlns:a16="http://schemas.microsoft.com/office/drawing/2014/main" id="{18AB9A05-D7E0-4507-8B93-F7614FD658A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88138374"/>
      </p:ext>
    </p:extLst>
  </p:cSld>
  <p:clrMapOvr>
    <a:masterClrMapping/>
  </p:clrMapOvr>
  <mc:AlternateContent xmlns:mc="http://schemas.openxmlformats.org/markup-compatibility/2006">
    <mc:Choice xmlns:p14="http://schemas.microsoft.com/office/powerpoint/2010/main" Requires="p14">
      <p:transition spd="slow" p14:dur="2000" advTm="80309"/>
    </mc:Choice>
    <mc:Fallback>
      <p:transition spd="slow" advTm="80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4A143-D253-4E07-BBBC-CE40B7A8AC60}"/>
              </a:ext>
            </a:extLst>
          </p:cNvPr>
          <p:cNvSpPr>
            <a:spLocks noGrp="1"/>
          </p:cNvSpPr>
          <p:nvPr>
            <p:ph type="title"/>
          </p:nvPr>
        </p:nvSpPr>
        <p:spPr/>
        <p:txBody>
          <a:bodyPr/>
          <a:lstStyle/>
          <a:p>
            <a:pPr algn="l"/>
            <a:r>
              <a:rPr lang="en-GB" sz="2400" b="1" dirty="0">
                <a:solidFill>
                  <a:schemeClr val="accent1"/>
                </a:solidFill>
              </a:rPr>
              <a:t>HIAS Assessment Guidance for primary schools:</a:t>
            </a:r>
            <a:br>
              <a:rPr lang="en-GB" sz="2400" b="1" dirty="0">
                <a:solidFill>
                  <a:schemeClr val="accent1"/>
                </a:solidFill>
              </a:rPr>
            </a:br>
            <a:r>
              <a:rPr lang="en-GB" sz="2400" b="1" dirty="0">
                <a:solidFill>
                  <a:schemeClr val="accent1"/>
                </a:solidFill>
              </a:rPr>
              <a:t>English and mathematics </a:t>
            </a:r>
          </a:p>
        </p:txBody>
      </p:sp>
      <p:sp>
        <p:nvSpPr>
          <p:cNvPr id="3" name="Content Placeholder 2">
            <a:extLst>
              <a:ext uri="{FF2B5EF4-FFF2-40B4-BE49-F238E27FC236}">
                <a16:creationId xmlns:a16="http://schemas.microsoft.com/office/drawing/2014/main" id="{FA7AAF4C-7DF7-4A70-A9FD-8BFC5765BB6E}"/>
              </a:ext>
            </a:extLst>
          </p:cNvPr>
          <p:cNvSpPr>
            <a:spLocks noGrp="1"/>
          </p:cNvSpPr>
          <p:nvPr>
            <p:ph idx="1"/>
          </p:nvPr>
        </p:nvSpPr>
        <p:spPr>
          <a:xfrm>
            <a:off x="367862" y="1442728"/>
            <a:ext cx="7115504" cy="3641159"/>
          </a:xfrm>
        </p:spPr>
        <p:txBody>
          <a:bodyPr/>
          <a:lstStyle/>
          <a:p>
            <a:r>
              <a:rPr lang="en-GB" sz="1800" dirty="0">
                <a:solidFill>
                  <a:sysClr val="windowText" lastClr="000000"/>
                </a:solidFill>
                <a:effectLst/>
                <a:latin typeface="Arial" panose="020B0604020202020204" pitchFamily="34" charset="0"/>
                <a:ea typeface="Calibri" panose="020F0502020204030204" pitchFamily="34" charset="0"/>
              </a:rPr>
              <a:t>HIAS assessment, English, and mathematics teams </a:t>
            </a:r>
          </a:p>
          <a:p>
            <a:pPr marL="0" indent="0">
              <a:buNone/>
            </a:pPr>
            <a:r>
              <a:rPr lang="en-GB" sz="1800" dirty="0">
                <a:solidFill>
                  <a:sysClr val="windowText" lastClr="000000"/>
                </a:solidFill>
                <a:ea typeface="Calibri" panose="020F0502020204030204" pitchFamily="34" charset="0"/>
              </a:rPr>
              <a:t>- </a:t>
            </a:r>
            <a:r>
              <a:rPr lang="en-GB" sz="1800" dirty="0">
                <a:solidFill>
                  <a:sysClr val="windowText" lastClr="000000"/>
                </a:solidFill>
                <a:effectLst/>
                <a:latin typeface="Arial" panose="020B0604020202020204" pitchFamily="34" charset="0"/>
                <a:ea typeface="Calibri" panose="020F0502020204030204" pitchFamily="34" charset="0"/>
              </a:rPr>
              <a:t>aims to influence how assessment can be used to shape the curriculum and support transition into the next academic year. </a:t>
            </a:r>
          </a:p>
          <a:p>
            <a:pPr marL="0" indent="0">
              <a:buNone/>
            </a:pPr>
            <a:endParaRPr lang="en-GB" sz="1800" dirty="0">
              <a:solidFill>
                <a:sysClr val="windowText" lastClr="000000"/>
              </a:solidFill>
              <a:effectLst/>
              <a:latin typeface="Arial" panose="020B0604020202020204" pitchFamily="34" charset="0"/>
              <a:ea typeface="Calibri" panose="020F0502020204030204" pitchFamily="34" charset="0"/>
            </a:endParaRPr>
          </a:p>
          <a:p>
            <a:pPr marL="0" indent="0">
              <a:buNone/>
            </a:pPr>
            <a:r>
              <a:rPr lang="en-GB" sz="1800" dirty="0">
                <a:solidFill>
                  <a:sysClr val="windowText" lastClr="000000"/>
                </a:solidFill>
                <a:effectLst/>
                <a:latin typeface="Arial" panose="020B0604020202020204" pitchFamily="34" charset="0"/>
                <a:ea typeface="Calibri" panose="020F0502020204030204" pitchFamily="34" charset="0"/>
              </a:rPr>
              <a:t>The document is organised in 2 sections: </a:t>
            </a:r>
            <a:endParaRPr lang="en-GB" sz="1800" dirty="0">
              <a:solidFill>
                <a:sysClr val="windowText" lastClr="000000"/>
              </a:solidFill>
              <a:ea typeface="Calibri" panose="020F0502020204030204" pitchFamily="34" charset="0"/>
            </a:endParaRPr>
          </a:p>
          <a:p>
            <a:r>
              <a:rPr lang="en-GB" sz="1800" dirty="0">
                <a:solidFill>
                  <a:sysClr val="windowText" lastClr="000000"/>
                </a:solidFill>
                <a:effectLst/>
                <a:latin typeface="Arial" panose="020B0604020202020204" pitchFamily="34" charset="0"/>
                <a:ea typeface="Calibri" panose="020F0502020204030204" pitchFamily="34" charset="0"/>
              </a:rPr>
              <a:t>support for formative assessment to inform curriculum planning </a:t>
            </a:r>
            <a:endParaRPr lang="en-GB" sz="1800" dirty="0">
              <a:solidFill>
                <a:sysClr val="windowText" lastClr="000000"/>
              </a:solidFill>
              <a:ea typeface="Calibri" panose="020F0502020204030204" pitchFamily="34" charset="0"/>
            </a:endParaRPr>
          </a:p>
          <a:p>
            <a:r>
              <a:rPr lang="en-GB" sz="1800" dirty="0">
                <a:solidFill>
                  <a:sysClr val="windowText" lastClr="000000"/>
                </a:solidFill>
                <a:effectLst/>
                <a:latin typeface="Arial" panose="020B0604020202020204" pitchFamily="34" charset="0"/>
                <a:ea typeface="Calibri" panose="020F0502020204030204" pitchFamily="34" charset="0"/>
              </a:rPr>
              <a:t>supports schools in undertaking meaningful summative assessment at the end of the summer term </a:t>
            </a:r>
          </a:p>
          <a:p>
            <a:endParaRPr lang="en-GB" dirty="0"/>
          </a:p>
        </p:txBody>
      </p:sp>
      <p:pic>
        <p:nvPicPr>
          <p:cNvPr id="5" name="Picture 4">
            <a:extLst>
              <a:ext uri="{FF2B5EF4-FFF2-40B4-BE49-F238E27FC236}">
                <a16:creationId xmlns:a16="http://schemas.microsoft.com/office/drawing/2014/main" id="{201DDFF4-EE01-4D5F-9911-33B9DC2AD3F6}"/>
              </a:ext>
            </a:extLst>
          </p:cNvPr>
          <p:cNvPicPr>
            <a:picLocks noChangeAspect="1"/>
          </p:cNvPicPr>
          <p:nvPr/>
        </p:nvPicPr>
        <p:blipFill>
          <a:blip r:embed="rId5"/>
          <a:stretch>
            <a:fillRect/>
          </a:stretch>
        </p:blipFill>
        <p:spPr>
          <a:xfrm>
            <a:off x="7617723" y="1820857"/>
            <a:ext cx="3909122" cy="2761653"/>
          </a:xfrm>
          <a:prstGeom prst="rect">
            <a:avLst/>
          </a:prstGeom>
          <a:ln w="9525">
            <a:solidFill>
              <a:schemeClr val="tx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1B6FA8FC-6AE7-404C-B86C-231DE00F717C}"/>
              </a:ext>
            </a:extLst>
          </p:cNvPr>
          <p:cNvSpPr txBox="1"/>
          <p:nvPr/>
        </p:nvSpPr>
        <p:spPr>
          <a:xfrm>
            <a:off x="6908024" y="4676608"/>
            <a:ext cx="4618821" cy="738664"/>
          </a:xfrm>
          <a:prstGeom prst="rect">
            <a:avLst/>
          </a:prstGeom>
          <a:noFill/>
        </p:spPr>
        <p:txBody>
          <a:bodyPr wrap="square">
            <a:spAutoFit/>
          </a:bodyPr>
          <a:lstStyle/>
          <a:p>
            <a:pPr marL="0" indent="0">
              <a:buNone/>
            </a:pPr>
            <a:r>
              <a:rPr lang="en-GB" sz="1400" dirty="0">
                <a:solidFill>
                  <a:schemeClr val="accent1"/>
                </a:solidFill>
                <a:ea typeface="Calibri" panose="020F0502020204030204" pitchFamily="34" charset="0"/>
              </a:rPr>
              <a:t>The PDF of the full guidance document  (English and maths) sent out to schools by email </a:t>
            </a:r>
          </a:p>
          <a:p>
            <a:pPr marL="0" indent="0">
              <a:buNone/>
            </a:pPr>
            <a:r>
              <a:rPr lang="en-GB" sz="1400" dirty="0">
                <a:solidFill>
                  <a:schemeClr val="accent1"/>
                </a:solidFill>
                <a:ea typeface="Calibri" panose="020F0502020204030204" pitchFamily="34" charset="0"/>
              </a:rPr>
              <a:t>(Thursday 18 March 2021 )</a:t>
            </a:r>
          </a:p>
        </p:txBody>
      </p:sp>
      <p:sp>
        <p:nvSpPr>
          <p:cNvPr id="11" name="TextBox 10">
            <a:extLst>
              <a:ext uri="{FF2B5EF4-FFF2-40B4-BE49-F238E27FC236}">
                <a16:creationId xmlns:a16="http://schemas.microsoft.com/office/drawing/2014/main" id="{537B2E12-EB9B-4A13-9993-DC0AAA26D49B}"/>
              </a:ext>
            </a:extLst>
          </p:cNvPr>
          <p:cNvSpPr txBox="1"/>
          <p:nvPr/>
        </p:nvSpPr>
        <p:spPr>
          <a:xfrm>
            <a:off x="2420132" y="6060142"/>
            <a:ext cx="4860168" cy="523220"/>
          </a:xfrm>
          <a:prstGeom prst="rect">
            <a:avLst/>
          </a:prstGeom>
          <a:solidFill>
            <a:schemeClr val="bg1"/>
          </a:solidFill>
        </p:spPr>
        <p:txBody>
          <a:bodyPr wrap="square" rtlCol="0">
            <a:spAutoFit/>
          </a:bodyPr>
          <a:lstStyle/>
          <a:p>
            <a:r>
              <a:rPr lang="en-GB" sz="1400" dirty="0">
                <a:hlinkClick r:id="rId6"/>
              </a:rPr>
              <a:t>Online Training - Maths Moodle: Summer 2021 planning and assessment (hants.gov.uk)</a:t>
            </a:r>
            <a:endParaRPr lang="en-GB" sz="1400" dirty="0"/>
          </a:p>
        </p:txBody>
      </p:sp>
      <p:pic>
        <p:nvPicPr>
          <p:cNvPr id="12" name="Picture 11">
            <a:extLst>
              <a:ext uri="{FF2B5EF4-FFF2-40B4-BE49-F238E27FC236}">
                <a16:creationId xmlns:a16="http://schemas.microsoft.com/office/drawing/2014/main" id="{EF449217-CB60-4B0D-921E-5E103B17E236}"/>
              </a:ext>
            </a:extLst>
          </p:cNvPr>
          <p:cNvPicPr>
            <a:picLocks noChangeAspect="1"/>
          </p:cNvPicPr>
          <p:nvPr/>
        </p:nvPicPr>
        <p:blipFill rotWithShape="1">
          <a:blip r:embed="rId7"/>
          <a:srcRect r="50553"/>
          <a:stretch/>
        </p:blipFill>
        <p:spPr>
          <a:xfrm>
            <a:off x="233505" y="4497544"/>
            <a:ext cx="2254944" cy="2265861"/>
          </a:xfrm>
          <a:prstGeom prst="rect">
            <a:avLst/>
          </a:prstGeom>
        </p:spPr>
      </p:pic>
      <p:pic>
        <p:nvPicPr>
          <p:cNvPr id="4" name="Audio 3">
            <a:hlinkClick r:id="" action="ppaction://media"/>
            <a:extLst>
              <a:ext uri="{FF2B5EF4-FFF2-40B4-BE49-F238E27FC236}">
                <a16:creationId xmlns:a16="http://schemas.microsoft.com/office/drawing/2014/main" id="{0FB9F8ED-0E3E-4675-875D-2BAB8A1DF66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39113374"/>
      </p:ext>
    </p:extLst>
  </p:cSld>
  <p:clrMapOvr>
    <a:masterClrMapping/>
  </p:clrMapOvr>
  <mc:AlternateContent xmlns:mc="http://schemas.openxmlformats.org/markup-compatibility/2006">
    <mc:Choice xmlns:p14="http://schemas.microsoft.com/office/powerpoint/2010/main" Requires="p14">
      <p:transition spd="slow" p14:dur="2000" advTm="48298"/>
    </mc:Choice>
    <mc:Fallback>
      <p:transition spd="slow" advTm="48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45B10-3A50-423D-A8A2-57BC863A7FC7}"/>
              </a:ext>
            </a:extLst>
          </p:cNvPr>
          <p:cNvSpPr>
            <a:spLocks noGrp="1"/>
          </p:cNvSpPr>
          <p:nvPr>
            <p:ph type="title"/>
          </p:nvPr>
        </p:nvSpPr>
        <p:spPr/>
        <p:txBody>
          <a:bodyPr/>
          <a:lstStyle/>
          <a:p>
            <a:r>
              <a:rPr lang="en-GB" b="1" dirty="0">
                <a:solidFill>
                  <a:schemeClr val="accent1"/>
                </a:solidFill>
              </a:rPr>
              <a:t>Mathematics </a:t>
            </a:r>
          </a:p>
        </p:txBody>
      </p:sp>
      <p:sp>
        <p:nvSpPr>
          <p:cNvPr id="3" name="Content Placeholder 2">
            <a:extLst>
              <a:ext uri="{FF2B5EF4-FFF2-40B4-BE49-F238E27FC236}">
                <a16:creationId xmlns:a16="http://schemas.microsoft.com/office/drawing/2014/main" id="{5B798ACB-B1C0-45F0-9415-50C538706821}"/>
              </a:ext>
            </a:extLst>
          </p:cNvPr>
          <p:cNvSpPr>
            <a:spLocks noGrp="1"/>
          </p:cNvSpPr>
          <p:nvPr>
            <p:ph idx="1"/>
          </p:nvPr>
        </p:nvSpPr>
        <p:spPr>
          <a:xfrm>
            <a:off x="444948" y="1154740"/>
            <a:ext cx="5353878" cy="3174240"/>
          </a:xfrm>
        </p:spPr>
        <p:txBody>
          <a:bodyPr/>
          <a:lstStyle/>
          <a:p>
            <a:pPr marL="0" indent="0">
              <a:buNone/>
            </a:pPr>
            <a:endParaRPr lang="en-GB" dirty="0">
              <a:latin typeface="Calibri" panose="020F0502020204030204" pitchFamily="34" charset="0"/>
              <a:ea typeface="Calibri" panose="020F0502020204030204" pitchFamily="34" charset="0"/>
            </a:endParaRPr>
          </a:p>
          <a:p>
            <a:r>
              <a:rPr lang="en-GB" sz="2000" dirty="0"/>
              <a:t>Assessment Guidance</a:t>
            </a:r>
          </a:p>
          <a:p>
            <a:r>
              <a:rPr lang="en-GB" sz="2000" dirty="0"/>
              <a:t>National Curriculum summary descriptors</a:t>
            </a:r>
          </a:p>
          <a:p>
            <a:endParaRPr lang="en-GB" sz="2000" dirty="0"/>
          </a:p>
          <a:p>
            <a:r>
              <a:rPr lang="en-GB" sz="2000" b="1" dirty="0">
                <a:solidFill>
                  <a:schemeClr val="accent6">
                    <a:lumMod val="75000"/>
                  </a:schemeClr>
                </a:solidFill>
              </a:rPr>
              <a:t>Year group versions and editable versions available on HIAS Assessment in Moodle Plus</a:t>
            </a:r>
          </a:p>
          <a:p>
            <a:endParaRPr lang="en-GB" dirty="0"/>
          </a:p>
        </p:txBody>
      </p:sp>
      <p:pic>
        <p:nvPicPr>
          <p:cNvPr id="4" name="Picture 3">
            <a:extLst>
              <a:ext uri="{FF2B5EF4-FFF2-40B4-BE49-F238E27FC236}">
                <a16:creationId xmlns:a16="http://schemas.microsoft.com/office/drawing/2014/main" id="{AB8B088C-83AA-47E7-9E2C-C6C8B8D5384C}"/>
              </a:ext>
            </a:extLst>
          </p:cNvPr>
          <p:cNvPicPr>
            <a:picLocks noChangeAspect="1"/>
          </p:cNvPicPr>
          <p:nvPr/>
        </p:nvPicPr>
        <p:blipFill>
          <a:blip r:embed="rId5"/>
          <a:stretch>
            <a:fillRect/>
          </a:stretch>
        </p:blipFill>
        <p:spPr>
          <a:xfrm>
            <a:off x="6639410" y="1366159"/>
            <a:ext cx="4618821" cy="3263030"/>
          </a:xfrm>
          <a:prstGeom prst="rect">
            <a:avLst/>
          </a:prstGeom>
          <a:ln w="6350">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43FFEE40-C551-42B7-99EA-54895D55DCC1}"/>
              </a:ext>
            </a:extLst>
          </p:cNvPr>
          <p:cNvSpPr txBox="1"/>
          <p:nvPr/>
        </p:nvSpPr>
        <p:spPr>
          <a:xfrm>
            <a:off x="224231" y="5507239"/>
            <a:ext cx="3306856" cy="1200329"/>
          </a:xfrm>
          <a:prstGeom prst="rect">
            <a:avLst/>
          </a:prstGeom>
          <a:solidFill>
            <a:schemeClr val="bg2"/>
          </a:solidFill>
        </p:spPr>
        <p:txBody>
          <a:bodyPr wrap="square" rtlCol="0">
            <a:spAutoFit/>
          </a:bodyPr>
          <a:lstStyle/>
          <a:p>
            <a:r>
              <a:rPr lang="en-GB" dirty="0">
                <a:hlinkClick r:id="rId6"/>
              </a:rPr>
              <a:t>Online Training - Course: Summer 2021 Assessment Guidance (hants.gov.uk)</a:t>
            </a:r>
            <a:endParaRPr lang="en-GB" dirty="0"/>
          </a:p>
          <a:p>
            <a:endParaRPr lang="en-GB" dirty="0"/>
          </a:p>
        </p:txBody>
      </p:sp>
      <p:pic>
        <p:nvPicPr>
          <p:cNvPr id="7" name="Picture 6">
            <a:extLst>
              <a:ext uri="{FF2B5EF4-FFF2-40B4-BE49-F238E27FC236}">
                <a16:creationId xmlns:a16="http://schemas.microsoft.com/office/drawing/2014/main" id="{E8BD2618-19E6-468B-8DBC-FA21D2FBF1A5}"/>
              </a:ext>
            </a:extLst>
          </p:cNvPr>
          <p:cNvPicPr>
            <a:picLocks noChangeAspect="1"/>
          </p:cNvPicPr>
          <p:nvPr/>
        </p:nvPicPr>
        <p:blipFill>
          <a:blip r:embed="rId7"/>
          <a:stretch>
            <a:fillRect/>
          </a:stretch>
        </p:blipFill>
        <p:spPr>
          <a:xfrm>
            <a:off x="224231" y="4957358"/>
            <a:ext cx="3306856" cy="503448"/>
          </a:xfrm>
          <a:prstGeom prst="rect">
            <a:avLst/>
          </a:prstGeom>
        </p:spPr>
      </p:pic>
      <p:pic>
        <p:nvPicPr>
          <p:cNvPr id="9" name="Picture 8">
            <a:extLst>
              <a:ext uri="{FF2B5EF4-FFF2-40B4-BE49-F238E27FC236}">
                <a16:creationId xmlns:a16="http://schemas.microsoft.com/office/drawing/2014/main" id="{B9B4977E-DB2E-4A6A-AE52-99276F7CC388}"/>
              </a:ext>
            </a:extLst>
          </p:cNvPr>
          <p:cNvPicPr>
            <a:picLocks noChangeAspect="1"/>
          </p:cNvPicPr>
          <p:nvPr/>
        </p:nvPicPr>
        <p:blipFill>
          <a:blip r:embed="rId8"/>
          <a:stretch>
            <a:fillRect/>
          </a:stretch>
        </p:blipFill>
        <p:spPr>
          <a:xfrm>
            <a:off x="3587043" y="4297139"/>
            <a:ext cx="2873429" cy="2410429"/>
          </a:xfrm>
          <a:prstGeom prst="rect">
            <a:avLst/>
          </a:prstGeom>
          <a:ln w="12700">
            <a:solidFill>
              <a:schemeClr val="tx1"/>
            </a:solidFill>
          </a:ln>
        </p:spPr>
      </p:pic>
      <p:pic>
        <p:nvPicPr>
          <p:cNvPr id="6" name="Audio 5">
            <a:hlinkClick r:id="" action="ppaction://media"/>
            <a:extLst>
              <a:ext uri="{FF2B5EF4-FFF2-40B4-BE49-F238E27FC236}">
                <a16:creationId xmlns:a16="http://schemas.microsoft.com/office/drawing/2014/main" id="{39147454-3E0A-4701-AFAA-C3566076AEA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66088881"/>
      </p:ext>
    </p:extLst>
  </p:cSld>
  <p:clrMapOvr>
    <a:masterClrMapping/>
  </p:clrMapOvr>
  <mc:AlternateContent xmlns:mc="http://schemas.openxmlformats.org/markup-compatibility/2006">
    <mc:Choice xmlns:p14="http://schemas.microsoft.com/office/powerpoint/2010/main" Requires="p14">
      <p:transition spd="slow" p14:dur="2000" advTm="32184"/>
    </mc:Choice>
    <mc:Fallback>
      <p:transition spd="slow" advTm="32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6A34-2FCC-4745-A65F-9C5604650990}"/>
              </a:ext>
            </a:extLst>
          </p:cNvPr>
          <p:cNvSpPr>
            <a:spLocks noGrp="1"/>
          </p:cNvSpPr>
          <p:nvPr>
            <p:ph type="title"/>
          </p:nvPr>
        </p:nvSpPr>
        <p:spPr/>
        <p:txBody>
          <a:bodyPr/>
          <a:lstStyle/>
          <a:p>
            <a:r>
              <a:rPr lang="en-GB" b="1" dirty="0">
                <a:solidFill>
                  <a:schemeClr val="accent1"/>
                </a:solidFill>
              </a:rPr>
              <a:t>DfE: Ready –to- Progress Criteria (RTPs)</a:t>
            </a:r>
          </a:p>
        </p:txBody>
      </p:sp>
      <p:pic>
        <p:nvPicPr>
          <p:cNvPr id="5" name="Content Placeholder 4">
            <a:extLst>
              <a:ext uri="{FF2B5EF4-FFF2-40B4-BE49-F238E27FC236}">
                <a16:creationId xmlns:a16="http://schemas.microsoft.com/office/drawing/2014/main" id="{499D9A2E-6BD5-4E1C-9305-59622BF806D2}"/>
              </a:ext>
            </a:extLst>
          </p:cNvPr>
          <p:cNvPicPr>
            <a:picLocks noGrp="1" noChangeAspect="1"/>
          </p:cNvPicPr>
          <p:nvPr>
            <p:ph idx="1"/>
          </p:nvPr>
        </p:nvPicPr>
        <p:blipFill>
          <a:blip r:embed="rId5"/>
          <a:stretch>
            <a:fillRect/>
          </a:stretch>
        </p:blipFill>
        <p:spPr>
          <a:xfrm>
            <a:off x="609601" y="2001595"/>
            <a:ext cx="3214728" cy="2854809"/>
          </a:xfrm>
        </p:spPr>
      </p:pic>
      <p:sp>
        <p:nvSpPr>
          <p:cNvPr id="6" name="TextBox 5">
            <a:extLst>
              <a:ext uri="{FF2B5EF4-FFF2-40B4-BE49-F238E27FC236}">
                <a16:creationId xmlns:a16="http://schemas.microsoft.com/office/drawing/2014/main" id="{705863E8-92DA-4CDD-B507-F862DD8601E7}"/>
              </a:ext>
            </a:extLst>
          </p:cNvPr>
          <p:cNvSpPr txBox="1"/>
          <p:nvPr/>
        </p:nvSpPr>
        <p:spPr>
          <a:xfrm>
            <a:off x="4035287" y="1674673"/>
            <a:ext cx="7410267" cy="2031325"/>
          </a:xfrm>
          <a:prstGeom prst="rect">
            <a:avLst/>
          </a:prstGeom>
          <a:noFill/>
        </p:spPr>
        <p:txBody>
          <a:bodyPr wrap="square" rtlCol="0">
            <a:spAutoFit/>
          </a:bodyPr>
          <a:lstStyle/>
          <a:p>
            <a:r>
              <a:rPr lang="en-GB" dirty="0"/>
              <a:t>The ready-to-progress criteria in this document are organised into 6 strands</a:t>
            </a:r>
          </a:p>
          <a:p>
            <a:endParaRPr lang="en-GB" dirty="0"/>
          </a:p>
          <a:p>
            <a:pPr marL="285750" indent="-285750">
              <a:buFont typeface="Arial" panose="020B0604020202020204" pitchFamily="34" charset="0"/>
              <a:buChar char="•"/>
            </a:pPr>
            <a:r>
              <a:rPr lang="en-GB" dirty="0"/>
              <a:t>Measurement and Statistics are integrated as applications of number criteria, </a:t>
            </a:r>
          </a:p>
          <a:p>
            <a:pPr marL="285750" indent="-285750">
              <a:buFont typeface="Arial" panose="020B0604020202020204" pitchFamily="34" charset="0"/>
              <a:buChar char="•"/>
            </a:pPr>
            <a:r>
              <a:rPr lang="en-GB" dirty="0"/>
              <a:t>elements of measurement that relate to shape are included in the Geometry strand.</a:t>
            </a:r>
          </a:p>
        </p:txBody>
      </p:sp>
      <p:pic>
        <p:nvPicPr>
          <p:cNvPr id="8" name="Picture 7">
            <a:extLst>
              <a:ext uri="{FF2B5EF4-FFF2-40B4-BE49-F238E27FC236}">
                <a16:creationId xmlns:a16="http://schemas.microsoft.com/office/drawing/2014/main" id="{12EC46B2-557C-4A32-9322-1A00CB68A473}"/>
              </a:ext>
            </a:extLst>
          </p:cNvPr>
          <p:cNvPicPr>
            <a:picLocks noChangeAspect="1"/>
          </p:cNvPicPr>
          <p:nvPr/>
        </p:nvPicPr>
        <p:blipFill>
          <a:blip r:embed="rId6"/>
          <a:stretch>
            <a:fillRect/>
          </a:stretch>
        </p:blipFill>
        <p:spPr>
          <a:xfrm>
            <a:off x="4532243" y="3908317"/>
            <a:ext cx="4906268" cy="2550019"/>
          </a:xfrm>
          <a:prstGeom prst="rect">
            <a:avLst/>
          </a:prstGeom>
        </p:spPr>
      </p:pic>
      <p:sp>
        <p:nvSpPr>
          <p:cNvPr id="9" name="TextBox 8">
            <a:extLst>
              <a:ext uri="{FF2B5EF4-FFF2-40B4-BE49-F238E27FC236}">
                <a16:creationId xmlns:a16="http://schemas.microsoft.com/office/drawing/2014/main" id="{987FB56E-B1B2-4552-9A01-B8B87034DF46}"/>
              </a:ext>
            </a:extLst>
          </p:cNvPr>
          <p:cNvSpPr txBox="1"/>
          <p:nvPr/>
        </p:nvSpPr>
        <p:spPr>
          <a:xfrm>
            <a:off x="398643" y="4978696"/>
            <a:ext cx="3425686" cy="584775"/>
          </a:xfrm>
          <a:prstGeom prst="rect">
            <a:avLst/>
          </a:prstGeom>
          <a:noFill/>
        </p:spPr>
        <p:txBody>
          <a:bodyPr wrap="square" rtlCol="0">
            <a:spAutoFit/>
          </a:bodyPr>
          <a:lstStyle/>
          <a:p>
            <a:r>
              <a:rPr lang="en-GB" sz="1600" dirty="0">
                <a:hlinkClick r:id="rId7"/>
              </a:rPr>
              <a:t>Teaching mathematics in primary schools - GOV.UK (www.gov.uk)</a:t>
            </a:r>
            <a:endParaRPr lang="en-GB" sz="1600" dirty="0"/>
          </a:p>
        </p:txBody>
      </p:sp>
      <p:pic>
        <p:nvPicPr>
          <p:cNvPr id="3" name="Audio 2">
            <a:hlinkClick r:id="" action="ppaction://media"/>
            <a:extLst>
              <a:ext uri="{FF2B5EF4-FFF2-40B4-BE49-F238E27FC236}">
                <a16:creationId xmlns:a16="http://schemas.microsoft.com/office/drawing/2014/main" id="{65CFCDBE-B51F-489F-AE4B-453EE615C00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39196192"/>
      </p:ext>
    </p:extLst>
  </p:cSld>
  <p:clrMapOvr>
    <a:masterClrMapping/>
  </p:clrMapOvr>
  <mc:AlternateContent xmlns:mc="http://schemas.openxmlformats.org/markup-compatibility/2006">
    <mc:Choice xmlns:p14="http://schemas.microsoft.com/office/powerpoint/2010/main" Requires="p14">
      <p:transition spd="slow" p14:dur="2000" advTm="45673"/>
    </mc:Choice>
    <mc:Fallback>
      <p:transition spd="slow" advTm="45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26080-63ED-4F5B-B601-B5B6434399C9}"/>
              </a:ext>
            </a:extLst>
          </p:cNvPr>
          <p:cNvSpPr>
            <a:spLocks noGrp="1"/>
          </p:cNvSpPr>
          <p:nvPr>
            <p:ph type="title"/>
          </p:nvPr>
        </p:nvSpPr>
        <p:spPr/>
        <p:txBody>
          <a:bodyPr/>
          <a:lstStyle/>
          <a:p>
            <a:r>
              <a:rPr lang="en-GB" b="1" dirty="0">
                <a:solidFill>
                  <a:schemeClr val="accent1"/>
                </a:solidFill>
              </a:rPr>
              <a:t>Assessment Guidance</a:t>
            </a:r>
          </a:p>
        </p:txBody>
      </p:sp>
      <p:sp>
        <p:nvSpPr>
          <p:cNvPr id="3" name="Content Placeholder 2">
            <a:extLst>
              <a:ext uri="{FF2B5EF4-FFF2-40B4-BE49-F238E27FC236}">
                <a16:creationId xmlns:a16="http://schemas.microsoft.com/office/drawing/2014/main" id="{59E6A0AE-FDCD-42B1-AB5D-C3C3F8811F20}"/>
              </a:ext>
            </a:extLst>
          </p:cNvPr>
          <p:cNvSpPr>
            <a:spLocks noGrp="1"/>
          </p:cNvSpPr>
          <p:nvPr>
            <p:ph idx="1"/>
          </p:nvPr>
        </p:nvSpPr>
        <p:spPr>
          <a:xfrm>
            <a:off x="375099" y="1417637"/>
            <a:ext cx="5289325" cy="4400535"/>
          </a:xfrm>
        </p:spPr>
        <p:txBody>
          <a:bodyPr/>
          <a:lstStyle/>
          <a:p>
            <a:pPr marL="0" indent="0">
              <a:buNone/>
            </a:pPr>
            <a:r>
              <a:rPr lang="en-GB" sz="1800" dirty="0"/>
              <a:t>Year 1 to Year 6:</a:t>
            </a:r>
          </a:p>
          <a:p>
            <a:r>
              <a:rPr lang="en-GB" sz="1800" b="1" dirty="0">
                <a:solidFill>
                  <a:schemeClr val="accent1"/>
                </a:solidFill>
              </a:rPr>
              <a:t>Based around the RTPs and a few national curriculum objectives</a:t>
            </a:r>
          </a:p>
          <a:p>
            <a:r>
              <a:rPr lang="en-GB" sz="1800" dirty="0"/>
              <a:t>RTP criteria identify the most important conceptual knowledge and understanding within each year group pupils need in order to progress successfully into the following year group’s curriculum</a:t>
            </a:r>
          </a:p>
          <a:p>
            <a:r>
              <a:rPr lang="en-GB" sz="1800" dirty="0"/>
              <a:t>HIAS maths team have provided interim checkpoints to support assessment towards end of year attainment </a:t>
            </a:r>
          </a:p>
          <a:p>
            <a:r>
              <a:rPr lang="en-GB" sz="1800" dirty="0"/>
              <a:t>Not a ‘learning journey’ or scheme of learning.</a:t>
            </a:r>
          </a:p>
          <a:p>
            <a:endParaRPr lang="en-GB" sz="1800" dirty="0"/>
          </a:p>
          <a:p>
            <a:pPr marL="0" indent="0">
              <a:buNone/>
            </a:pPr>
            <a:r>
              <a:rPr lang="en-GB" sz="1600" b="1" dirty="0">
                <a:solidFill>
                  <a:schemeClr val="accent1"/>
                </a:solidFill>
              </a:rPr>
              <a:t>Statutory requirement to teach the whole curriculum</a:t>
            </a:r>
          </a:p>
        </p:txBody>
      </p:sp>
      <p:pic>
        <p:nvPicPr>
          <p:cNvPr id="5" name="Picture 4">
            <a:extLst>
              <a:ext uri="{FF2B5EF4-FFF2-40B4-BE49-F238E27FC236}">
                <a16:creationId xmlns:a16="http://schemas.microsoft.com/office/drawing/2014/main" id="{8AC1E986-B474-4EE1-B64C-67D20538F987}"/>
              </a:ext>
            </a:extLst>
          </p:cNvPr>
          <p:cNvPicPr>
            <a:picLocks noChangeAspect="1"/>
          </p:cNvPicPr>
          <p:nvPr/>
        </p:nvPicPr>
        <p:blipFill>
          <a:blip r:embed="rId4"/>
          <a:stretch>
            <a:fillRect/>
          </a:stretch>
        </p:blipFill>
        <p:spPr>
          <a:xfrm>
            <a:off x="6061809" y="2052607"/>
            <a:ext cx="5752214" cy="2752788"/>
          </a:xfrm>
          <a:prstGeom prst="rect">
            <a:avLst/>
          </a:prstGeom>
          <a:ln w="3175">
            <a:solidFill>
              <a:schemeClr val="tx1"/>
            </a:solidFill>
          </a:ln>
        </p:spPr>
      </p:pic>
      <p:pic>
        <p:nvPicPr>
          <p:cNvPr id="4" name="Audio 3">
            <a:hlinkClick r:id="" action="ppaction://media"/>
            <a:extLst>
              <a:ext uri="{FF2B5EF4-FFF2-40B4-BE49-F238E27FC236}">
                <a16:creationId xmlns:a16="http://schemas.microsoft.com/office/drawing/2014/main" id="{3E2793E8-5E0F-4FC2-83C3-AC6DC407E8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94720160"/>
      </p:ext>
    </p:extLst>
  </p:cSld>
  <p:clrMapOvr>
    <a:masterClrMapping/>
  </p:clrMapOvr>
  <mc:AlternateContent xmlns:mc="http://schemas.openxmlformats.org/markup-compatibility/2006">
    <mc:Choice xmlns:p14="http://schemas.microsoft.com/office/powerpoint/2010/main" Requires="p14">
      <p:transition spd="slow" p14:dur="2000" advTm="64410"/>
    </mc:Choice>
    <mc:Fallback>
      <p:transition spd="slow" advTm="64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472B079-F743-44F6-8D90-5234A3795576}"/>
              </a:ext>
            </a:extLst>
          </p:cNvPr>
          <p:cNvPicPr>
            <a:picLocks noGrp="1" noChangeAspect="1"/>
          </p:cNvPicPr>
          <p:nvPr>
            <p:ph idx="4294967295"/>
          </p:nvPr>
        </p:nvPicPr>
        <p:blipFill>
          <a:blip r:embed="rId4"/>
          <a:stretch>
            <a:fillRect/>
          </a:stretch>
        </p:blipFill>
        <p:spPr>
          <a:xfrm>
            <a:off x="872101" y="2069891"/>
            <a:ext cx="7845141" cy="3754839"/>
          </a:xfrm>
          <a:prstGeom prst="rect">
            <a:avLst/>
          </a:prstGeom>
          <a:ln w="3175">
            <a:solidFill>
              <a:schemeClr val="tx1"/>
            </a:solidFill>
          </a:ln>
        </p:spPr>
      </p:pic>
      <p:sp>
        <p:nvSpPr>
          <p:cNvPr id="5" name="TextBox 4">
            <a:extLst>
              <a:ext uri="{FF2B5EF4-FFF2-40B4-BE49-F238E27FC236}">
                <a16:creationId xmlns:a16="http://schemas.microsoft.com/office/drawing/2014/main" id="{30DF884F-0B00-469B-9D9E-DCB49E4E0A65}"/>
              </a:ext>
            </a:extLst>
          </p:cNvPr>
          <p:cNvSpPr txBox="1"/>
          <p:nvPr/>
        </p:nvSpPr>
        <p:spPr>
          <a:xfrm>
            <a:off x="3536784" y="5923590"/>
            <a:ext cx="1728192" cy="369332"/>
          </a:xfrm>
          <a:prstGeom prst="rect">
            <a:avLst/>
          </a:prstGeom>
          <a:noFill/>
        </p:spPr>
        <p:txBody>
          <a:bodyPr wrap="square" rtlCol="0">
            <a:spAutoFit/>
          </a:bodyPr>
          <a:lstStyle/>
          <a:p>
            <a:r>
              <a:rPr lang="en-GB" b="1" dirty="0">
                <a:solidFill>
                  <a:schemeClr val="accent6">
                    <a:lumMod val="75000"/>
                  </a:schemeClr>
                </a:solidFill>
              </a:rPr>
              <a:t>Interim steps</a:t>
            </a:r>
          </a:p>
        </p:txBody>
      </p:sp>
      <p:sp>
        <p:nvSpPr>
          <p:cNvPr id="6" name="TextBox 5">
            <a:extLst>
              <a:ext uri="{FF2B5EF4-FFF2-40B4-BE49-F238E27FC236}">
                <a16:creationId xmlns:a16="http://schemas.microsoft.com/office/drawing/2014/main" id="{4CA57D9C-DCB2-45AC-B7D9-90EE9752583F}"/>
              </a:ext>
            </a:extLst>
          </p:cNvPr>
          <p:cNvSpPr txBox="1"/>
          <p:nvPr/>
        </p:nvSpPr>
        <p:spPr>
          <a:xfrm>
            <a:off x="9236052" y="3230329"/>
            <a:ext cx="2533151" cy="1077218"/>
          </a:xfrm>
          <a:prstGeom prst="rect">
            <a:avLst/>
          </a:prstGeom>
          <a:solidFill>
            <a:schemeClr val="bg1"/>
          </a:solidFill>
          <a:ln w="38100">
            <a:solidFill>
              <a:schemeClr val="accent6">
                <a:lumMod val="75000"/>
              </a:schemeClr>
            </a:solidFill>
          </a:ln>
        </p:spPr>
        <p:txBody>
          <a:bodyPr wrap="square" rtlCol="0">
            <a:spAutoFit/>
          </a:bodyPr>
          <a:lstStyle/>
          <a:p>
            <a:r>
              <a:rPr lang="en-GB" sz="1600" b="1" dirty="0">
                <a:solidFill>
                  <a:schemeClr val="accent1"/>
                </a:solidFill>
              </a:rPr>
              <a:t>National curriculum objectives identified for fractions in KS1 and measurement in KS2 </a:t>
            </a:r>
          </a:p>
        </p:txBody>
      </p:sp>
      <p:sp>
        <p:nvSpPr>
          <p:cNvPr id="7" name="TextBox 6">
            <a:extLst>
              <a:ext uri="{FF2B5EF4-FFF2-40B4-BE49-F238E27FC236}">
                <a16:creationId xmlns:a16="http://schemas.microsoft.com/office/drawing/2014/main" id="{6EC38153-AD8D-4208-9D41-EC2A67914B58}"/>
              </a:ext>
            </a:extLst>
          </p:cNvPr>
          <p:cNvSpPr txBox="1"/>
          <p:nvPr/>
        </p:nvSpPr>
        <p:spPr>
          <a:xfrm>
            <a:off x="663548" y="364142"/>
            <a:ext cx="8262248" cy="861774"/>
          </a:xfrm>
          <a:prstGeom prst="rect">
            <a:avLst/>
          </a:prstGeom>
          <a:solidFill>
            <a:schemeClr val="accent1">
              <a:lumMod val="20000"/>
              <a:lumOff val="80000"/>
            </a:schemeClr>
          </a:solidFill>
        </p:spPr>
        <p:txBody>
          <a:bodyPr wrap="square" rtlCol="0">
            <a:spAutoFit/>
          </a:bodyPr>
          <a:lstStyle/>
          <a:p>
            <a:r>
              <a:rPr lang="en-GB" b="1" dirty="0">
                <a:solidFill>
                  <a:schemeClr val="accent1"/>
                </a:solidFill>
              </a:rPr>
              <a:t>DfE Ready to Progress Criteria: 6 strands</a:t>
            </a:r>
          </a:p>
          <a:p>
            <a:r>
              <a:rPr lang="en-GB" sz="1600" b="1" dirty="0">
                <a:solidFill>
                  <a:schemeClr val="accent6">
                    <a:lumMod val="75000"/>
                  </a:schemeClr>
                </a:solidFill>
              </a:rPr>
              <a:t>NPV</a:t>
            </a:r>
            <a:r>
              <a:rPr lang="en-GB" sz="1600" b="1" dirty="0"/>
              <a:t> (Y1- Y6); </a:t>
            </a:r>
            <a:r>
              <a:rPr lang="en-GB" sz="1600" b="1" dirty="0">
                <a:solidFill>
                  <a:schemeClr val="accent6">
                    <a:lumMod val="75000"/>
                  </a:schemeClr>
                </a:solidFill>
              </a:rPr>
              <a:t>Number Facts </a:t>
            </a:r>
            <a:r>
              <a:rPr lang="en-GB" sz="1600" b="1" dirty="0"/>
              <a:t>(Y1-Y5); </a:t>
            </a:r>
            <a:r>
              <a:rPr lang="en-GB" sz="1600" b="1" dirty="0">
                <a:solidFill>
                  <a:schemeClr val="accent6">
                    <a:lumMod val="75000"/>
                  </a:schemeClr>
                </a:solidFill>
              </a:rPr>
              <a:t>Addition and subtraction </a:t>
            </a:r>
            <a:r>
              <a:rPr lang="en-GB" sz="1600" b="1" dirty="0"/>
              <a:t>(Y1-3,Y6); </a:t>
            </a:r>
            <a:r>
              <a:rPr lang="en-GB" sz="1600" b="1" dirty="0">
                <a:solidFill>
                  <a:schemeClr val="accent6">
                    <a:lumMod val="75000"/>
                  </a:schemeClr>
                </a:solidFill>
              </a:rPr>
              <a:t>Multiplication and Division</a:t>
            </a:r>
            <a:r>
              <a:rPr lang="en-GB" sz="1600" b="1" dirty="0"/>
              <a:t> (Y2-Y6); </a:t>
            </a:r>
            <a:r>
              <a:rPr lang="en-GB" sz="1600" b="1" dirty="0">
                <a:solidFill>
                  <a:schemeClr val="accent6">
                    <a:lumMod val="75000"/>
                  </a:schemeClr>
                </a:solidFill>
              </a:rPr>
              <a:t>Fractions</a:t>
            </a:r>
            <a:r>
              <a:rPr lang="en-GB" sz="1600" b="1" dirty="0"/>
              <a:t> (Y3-Y6), </a:t>
            </a:r>
            <a:r>
              <a:rPr lang="en-GB" sz="1600" b="1" dirty="0">
                <a:solidFill>
                  <a:schemeClr val="accent6">
                    <a:lumMod val="75000"/>
                  </a:schemeClr>
                </a:solidFill>
              </a:rPr>
              <a:t>Geometry </a:t>
            </a:r>
            <a:r>
              <a:rPr lang="en-GB" sz="1600" b="1" dirty="0"/>
              <a:t>(Y1-Y6)</a:t>
            </a:r>
          </a:p>
        </p:txBody>
      </p:sp>
      <p:sp>
        <p:nvSpPr>
          <p:cNvPr id="8" name="Arrow: Right 7">
            <a:extLst>
              <a:ext uri="{FF2B5EF4-FFF2-40B4-BE49-F238E27FC236}">
                <a16:creationId xmlns:a16="http://schemas.microsoft.com/office/drawing/2014/main" id="{731346D6-A6B5-4A71-AF81-0929631945B5}"/>
              </a:ext>
            </a:extLst>
          </p:cNvPr>
          <p:cNvSpPr/>
          <p:nvPr/>
        </p:nvSpPr>
        <p:spPr>
          <a:xfrm>
            <a:off x="3911676" y="5667547"/>
            <a:ext cx="978408" cy="256043"/>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Right 8">
            <a:extLst>
              <a:ext uri="{FF2B5EF4-FFF2-40B4-BE49-F238E27FC236}">
                <a16:creationId xmlns:a16="http://schemas.microsoft.com/office/drawing/2014/main" id="{F85A9D54-1A6E-4107-94D2-79E6B6DC58BA}"/>
              </a:ext>
            </a:extLst>
          </p:cNvPr>
          <p:cNvSpPr/>
          <p:nvPr/>
        </p:nvSpPr>
        <p:spPr>
          <a:xfrm rot="8815393">
            <a:off x="8171392" y="3090123"/>
            <a:ext cx="978408" cy="280411"/>
          </a:xfrm>
          <a:prstGeom prst="rightArrow">
            <a:avLst>
              <a:gd name="adj1" fmla="val 50000"/>
              <a:gd name="adj2" fmla="val 5567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9F519A0-98A6-4F59-97CA-2A513182A0BB}"/>
              </a:ext>
            </a:extLst>
          </p:cNvPr>
          <p:cNvSpPr txBox="1"/>
          <p:nvPr/>
        </p:nvSpPr>
        <p:spPr>
          <a:xfrm>
            <a:off x="9236052" y="2594821"/>
            <a:ext cx="2419252" cy="369332"/>
          </a:xfrm>
          <a:prstGeom prst="rect">
            <a:avLst/>
          </a:prstGeom>
          <a:noFill/>
        </p:spPr>
        <p:txBody>
          <a:bodyPr wrap="none" rtlCol="0">
            <a:spAutoFit/>
          </a:bodyPr>
          <a:lstStyle/>
          <a:p>
            <a:r>
              <a:rPr lang="en-GB" b="1" dirty="0">
                <a:solidFill>
                  <a:schemeClr val="accent6">
                    <a:lumMod val="75000"/>
                  </a:schemeClr>
                </a:solidFill>
              </a:rPr>
              <a:t>RTPs </a:t>
            </a:r>
            <a:r>
              <a:rPr lang="en-GB" sz="1400" b="1" dirty="0">
                <a:solidFill>
                  <a:schemeClr val="accent6">
                    <a:lumMod val="75000"/>
                  </a:schemeClr>
                </a:solidFill>
              </a:rPr>
              <a:t>(or NC objectives) </a:t>
            </a:r>
            <a:endParaRPr lang="en-GB" b="1" dirty="0">
              <a:solidFill>
                <a:schemeClr val="accent6">
                  <a:lumMod val="75000"/>
                </a:schemeClr>
              </a:solidFill>
            </a:endParaRPr>
          </a:p>
        </p:txBody>
      </p:sp>
      <p:sp>
        <p:nvSpPr>
          <p:cNvPr id="2" name="TextBox 1">
            <a:extLst>
              <a:ext uri="{FF2B5EF4-FFF2-40B4-BE49-F238E27FC236}">
                <a16:creationId xmlns:a16="http://schemas.microsoft.com/office/drawing/2014/main" id="{505A1D06-38CF-4CA1-9EBD-48B69A3DBF4E}"/>
              </a:ext>
            </a:extLst>
          </p:cNvPr>
          <p:cNvSpPr txBox="1"/>
          <p:nvPr/>
        </p:nvSpPr>
        <p:spPr>
          <a:xfrm>
            <a:off x="352143" y="1376459"/>
            <a:ext cx="4110754" cy="369332"/>
          </a:xfrm>
          <a:prstGeom prst="rect">
            <a:avLst/>
          </a:prstGeom>
          <a:solidFill>
            <a:schemeClr val="bg1"/>
          </a:solidFill>
        </p:spPr>
        <p:txBody>
          <a:bodyPr wrap="square" rtlCol="0">
            <a:spAutoFit/>
          </a:bodyPr>
          <a:lstStyle/>
          <a:p>
            <a:r>
              <a:rPr lang="en-GB" b="1" dirty="0"/>
              <a:t>E.G Y3 Assessment Guidance</a:t>
            </a:r>
          </a:p>
        </p:txBody>
      </p:sp>
      <p:sp>
        <p:nvSpPr>
          <p:cNvPr id="11" name="TextBox 10">
            <a:extLst>
              <a:ext uri="{FF2B5EF4-FFF2-40B4-BE49-F238E27FC236}">
                <a16:creationId xmlns:a16="http://schemas.microsoft.com/office/drawing/2014/main" id="{858BBA53-C764-4759-984A-9F8CB663DED3}"/>
              </a:ext>
            </a:extLst>
          </p:cNvPr>
          <p:cNvSpPr txBox="1"/>
          <p:nvPr/>
        </p:nvSpPr>
        <p:spPr>
          <a:xfrm>
            <a:off x="3220342" y="1854527"/>
            <a:ext cx="2361076" cy="369332"/>
          </a:xfrm>
          <a:prstGeom prst="rect">
            <a:avLst/>
          </a:prstGeom>
          <a:noFill/>
          <a:ln w="28575">
            <a:solidFill>
              <a:schemeClr val="accent6">
                <a:lumMod val="75000"/>
              </a:schemeClr>
            </a:solidFill>
          </a:ln>
        </p:spPr>
        <p:txBody>
          <a:bodyPr wrap="square" rtlCol="0">
            <a:spAutoFit/>
          </a:bodyPr>
          <a:lstStyle/>
          <a:p>
            <a:r>
              <a:rPr lang="en-GB" b="1" dirty="0">
                <a:solidFill>
                  <a:schemeClr val="accent6">
                    <a:lumMod val="75000"/>
                  </a:schemeClr>
                </a:solidFill>
              </a:rPr>
              <a:t>Summer term steps</a:t>
            </a:r>
          </a:p>
        </p:txBody>
      </p:sp>
      <p:pic>
        <p:nvPicPr>
          <p:cNvPr id="3" name="Audio 2">
            <a:hlinkClick r:id="" action="ppaction://media"/>
            <a:extLst>
              <a:ext uri="{FF2B5EF4-FFF2-40B4-BE49-F238E27FC236}">
                <a16:creationId xmlns:a16="http://schemas.microsoft.com/office/drawing/2014/main" id="{E37E23BA-BCDE-4FBB-A709-984D224244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82358000"/>
      </p:ext>
    </p:extLst>
  </p:cSld>
  <p:clrMapOvr>
    <a:masterClrMapping/>
  </p:clrMapOvr>
  <mc:AlternateContent xmlns:mc="http://schemas.openxmlformats.org/markup-compatibility/2006">
    <mc:Choice xmlns:p14="http://schemas.microsoft.com/office/powerpoint/2010/main" Requires="p14">
      <p:transition spd="slow" p14:dur="2000" advTm="122608"/>
    </mc:Choice>
    <mc:Fallback>
      <p:transition spd="slow" advTm="122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3_HIAS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996</TotalTime>
  <Words>1068</Words>
  <Application>Microsoft Office PowerPoint</Application>
  <PresentationFormat>Widescreen</PresentationFormat>
  <Paragraphs>132</Paragraphs>
  <Slides>14</Slides>
  <Notes>7</Notes>
  <HiddenSlides>0</HiddenSlides>
  <MMClips>14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3_HIAS PowerPoint template</vt:lpstr>
      <vt:lpstr>HIAS Maths Team Planning and Assessment Documents Webinar: 24 March or 21 April 2021</vt:lpstr>
      <vt:lpstr>Maths Moodle: Planning Documents </vt:lpstr>
      <vt:lpstr>Curriculum Plans for the summer term</vt:lpstr>
      <vt:lpstr>Summer term: Year 4</vt:lpstr>
      <vt:lpstr>HIAS Assessment Guidance for primary schools: English and mathematics </vt:lpstr>
      <vt:lpstr>Mathematics </vt:lpstr>
      <vt:lpstr>DfE: Ready –to- Progress Criteria (RTPs)</vt:lpstr>
      <vt:lpstr>Assessment Guidance</vt:lpstr>
      <vt:lpstr>PowerPoint Presentation</vt:lpstr>
      <vt:lpstr>PowerPoint Presentation</vt:lpstr>
      <vt:lpstr>PowerPoint Presentation</vt:lpstr>
      <vt:lpstr>HIAS Maths team: National Curriculum summary descriptors  End of year assessment: ‘Minimum sufficiency’ and ‘Typically’</vt:lpstr>
      <vt:lpstr>Diagnostic Mathematics Tasks Key Stage 1 and 2  </vt:lpstr>
      <vt:lpstr>Further support for planning and assessment summer to autumn term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HIAS Maths Team Planning and Assessment Documents</dc:title>
  <dc:creator>Clifft, Jacqui</dc:creator>
  <cp:lastModifiedBy>Clifft, Jacqui</cp:lastModifiedBy>
  <cp:revision>6</cp:revision>
  <dcterms:created xsi:type="dcterms:W3CDTF">2021-02-28T14:15:38Z</dcterms:created>
  <dcterms:modified xsi:type="dcterms:W3CDTF">2021-03-25T08:38:00Z</dcterms:modified>
</cp:coreProperties>
</file>