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72" r:id="rId2"/>
    <p:sldId id="2643" r:id="rId3"/>
    <p:sldId id="2644" r:id="rId4"/>
    <p:sldId id="2647" r:id="rId5"/>
    <p:sldId id="2651" r:id="rId6"/>
    <p:sldId id="2649" r:id="rId7"/>
    <p:sldId id="2648" r:id="rId8"/>
    <p:sldId id="2650"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108" autoAdjust="0"/>
    <p:restoredTop sz="73726" autoAdjust="0"/>
  </p:normalViewPr>
  <p:slideViewPr>
    <p:cSldViewPr snapToGrid="0">
      <p:cViewPr varScale="1">
        <p:scale>
          <a:sx n="58" d="100"/>
          <a:sy n="58" d="100"/>
        </p:scale>
        <p:origin x="948" y="56"/>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Ingrey, Tessa" userId="76bbaaa5-65e9-438c-a633-87c6bdb8be91" providerId="ADAL" clId="{D1FD11E6-7EE8-4C89-99C1-6450037587F9}"/>
    <pc:docChg chg="undo custSel delSld modSld sldOrd">
      <pc:chgData name="Ingrey, Tessa" userId="76bbaaa5-65e9-438c-a633-87c6bdb8be91" providerId="ADAL" clId="{D1FD11E6-7EE8-4C89-99C1-6450037587F9}" dt="2021-01-17T20:43:03.191" v="838" actId="6549"/>
      <pc:docMkLst>
        <pc:docMk/>
      </pc:docMkLst>
      <pc:sldChg chg="del">
        <pc:chgData name="Ingrey, Tessa" userId="76bbaaa5-65e9-438c-a633-87c6bdb8be91" providerId="ADAL" clId="{D1FD11E6-7EE8-4C89-99C1-6450037587F9}" dt="2021-01-17T20:42:58.419" v="836" actId="47"/>
        <pc:sldMkLst>
          <pc:docMk/>
          <pc:sldMk cId="4061990253" sldId="262"/>
        </pc:sldMkLst>
      </pc:sldChg>
      <pc:sldChg chg="modSp mod">
        <pc:chgData name="Ingrey, Tessa" userId="76bbaaa5-65e9-438c-a633-87c6bdb8be91" providerId="ADAL" clId="{D1FD11E6-7EE8-4C89-99C1-6450037587F9}" dt="2021-01-12T15:32:03.769" v="43" actId="207"/>
        <pc:sldMkLst>
          <pc:docMk/>
          <pc:sldMk cId="4284245350" sldId="272"/>
        </pc:sldMkLst>
        <pc:spChg chg="mod">
          <ac:chgData name="Ingrey, Tessa" userId="76bbaaa5-65e9-438c-a633-87c6bdb8be91" providerId="ADAL" clId="{D1FD11E6-7EE8-4C89-99C1-6450037587F9}" dt="2021-01-12T15:32:03.769" v="43" actId="207"/>
          <ac:spMkLst>
            <pc:docMk/>
            <pc:sldMk cId="4284245350" sldId="272"/>
            <ac:spMk id="3" creationId="{00000000-0000-0000-0000-000000000000}"/>
          </ac:spMkLst>
        </pc:spChg>
      </pc:sldChg>
      <pc:sldChg chg="modSp mod">
        <pc:chgData name="Ingrey, Tessa" userId="76bbaaa5-65e9-438c-a633-87c6bdb8be91" providerId="ADAL" clId="{D1FD11E6-7EE8-4C89-99C1-6450037587F9}" dt="2021-01-17T20:43:03.191" v="838" actId="6549"/>
        <pc:sldMkLst>
          <pc:docMk/>
          <pc:sldMk cId="1287721433" sldId="2643"/>
        </pc:sldMkLst>
        <pc:spChg chg="mod">
          <ac:chgData name="Ingrey, Tessa" userId="76bbaaa5-65e9-438c-a633-87c6bdb8be91" providerId="ADAL" clId="{D1FD11E6-7EE8-4C89-99C1-6450037587F9}" dt="2021-01-17T20:43:03.191" v="838" actId="6549"/>
          <ac:spMkLst>
            <pc:docMk/>
            <pc:sldMk cId="1287721433" sldId="2643"/>
            <ac:spMk id="3" creationId="{B1B08BC7-3958-4725-9814-E8937628E8C6}"/>
          </ac:spMkLst>
        </pc:spChg>
      </pc:sldChg>
      <pc:sldChg chg="addSp modSp mod modNotesTx">
        <pc:chgData name="Ingrey, Tessa" userId="76bbaaa5-65e9-438c-a633-87c6bdb8be91" providerId="ADAL" clId="{D1FD11E6-7EE8-4C89-99C1-6450037587F9}" dt="2021-01-14T21:39:55.133" v="434" actId="20577"/>
        <pc:sldMkLst>
          <pc:docMk/>
          <pc:sldMk cId="1683183876" sldId="2647"/>
        </pc:sldMkLst>
        <pc:picChg chg="add mod">
          <ac:chgData name="Ingrey, Tessa" userId="76bbaaa5-65e9-438c-a633-87c6bdb8be91" providerId="ADAL" clId="{D1FD11E6-7EE8-4C89-99C1-6450037587F9}" dt="2021-01-12T15:32:59.777" v="52" actId="1076"/>
          <ac:picMkLst>
            <pc:docMk/>
            <pc:sldMk cId="1683183876" sldId="2647"/>
            <ac:picMk id="3" creationId="{354542CD-CE2E-402D-9E33-6D734D1CB368}"/>
          </ac:picMkLst>
        </pc:picChg>
      </pc:sldChg>
      <pc:sldChg chg="addSp delSp modSp mod ord modNotesTx">
        <pc:chgData name="Ingrey, Tessa" userId="76bbaaa5-65e9-438c-a633-87c6bdb8be91" providerId="ADAL" clId="{D1FD11E6-7EE8-4C89-99C1-6450037587F9}" dt="2021-01-14T21:43:47.542" v="684" actId="20577"/>
        <pc:sldMkLst>
          <pc:docMk/>
          <pc:sldMk cId="1022996525" sldId="2648"/>
        </pc:sldMkLst>
        <pc:spChg chg="add mod">
          <ac:chgData name="Ingrey, Tessa" userId="76bbaaa5-65e9-438c-a633-87c6bdb8be91" providerId="ADAL" clId="{D1FD11E6-7EE8-4C89-99C1-6450037587F9}" dt="2021-01-12T15:46:26.533" v="160" actId="1076"/>
          <ac:spMkLst>
            <pc:docMk/>
            <pc:sldMk cId="1022996525" sldId="2648"/>
            <ac:spMk id="5" creationId="{DF8369F9-C303-47DF-8B56-FC45019185B3}"/>
          </ac:spMkLst>
        </pc:spChg>
        <pc:picChg chg="add del mod">
          <ac:chgData name="Ingrey, Tessa" userId="76bbaaa5-65e9-438c-a633-87c6bdb8be91" providerId="ADAL" clId="{D1FD11E6-7EE8-4C89-99C1-6450037587F9}" dt="2021-01-12T15:43:17.221" v="106" actId="478"/>
          <ac:picMkLst>
            <pc:docMk/>
            <pc:sldMk cId="1022996525" sldId="2648"/>
            <ac:picMk id="2" creationId="{151742AC-BDE4-426E-8909-61F031B1B5AB}"/>
          </ac:picMkLst>
        </pc:picChg>
        <pc:picChg chg="add mod">
          <ac:chgData name="Ingrey, Tessa" userId="76bbaaa5-65e9-438c-a633-87c6bdb8be91" providerId="ADAL" clId="{D1FD11E6-7EE8-4C89-99C1-6450037587F9}" dt="2021-01-12T15:43:24.411" v="109" actId="1076"/>
          <ac:picMkLst>
            <pc:docMk/>
            <pc:sldMk cId="1022996525" sldId="2648"/>
            <ac:picMk id="3" creationId="{0E5D2811-486E-4FF1-8BC1-A64E943D562F}"/>
          </ac:picMkLst>
        </pc:picChg>
        <pc:inkChg chg="add del">
          <ac:chgData name="Ingrey, Tessa" userId="76bbaaa5-65e9-438c-a633-87c6bdb8be91" providerId="ADAL" clId="{D1FD11E6-7EE8-4C89-99C1-6450037587F9}" dt="2021-01-14T21:42:38.657" v="616"/>
          <ac:inkMkLst>
            <pc:docMk/>
            <pc:sldMk cId="1022996525" sldId="2648"/>
            <ac:inkMk id="2" creationId="{A9097BE5-FBC4-465D-AB74-00DD1536FAFB}"/>
          </ac:inkMkLst>
        </pc:inkChg>
      </pc:sldChg>
      <pc:sldChg chg="addSp modSp mod ord modNotesTx">
        <pc:chgData name="Ingrey, Tessa" userId="76bbaaa5-65e9-438c-a633-87c6bdb8be91" providerId="ADAL" clId="{D1FD11E6-7EE8-4C89-99C1-6450037587F9}" dt="2021-01-14T21:41:25.567" v="535" actId="20577"/>
        <pc:sldMkLst>
          <pc:docMk/>
          <pc:sldMk cId="2703991705" sldId="2649"/>
        </pc:sldMkLst>
        <pc:spChg chg="add mod">
          <ac:chgData name="Ingrey, Tessa" userId="76bbaaa5-65e9-438c-a633-87c6bdb8be91" providerId="ADAL" clId="{D1FD11E6-7EE8-4C89-99C1-6450037587F9}" dt="2021-01-12T15:41:05.880" v="105" actId="1076"/>
          <ac:spMkLst>
            <pc:docMk/>
            <pc:sldMk cId="2703991705" sldId="2649"/>
            <ac:spMk id="3" creationId="{47CA8FC3-0C97-4CC8-BAC3-4DA0E34D1363}"/>
          </ac:spMkLst>
        </pc:spChg>
        <pc:picChg chg="add mod">
          <ac:chgData name="Ingrey, Tessa" userId="76bbaaa5-65e9-438c-a633-87c6bdb8be91" providerId="ADAL" clId="{D1FD11E6-7EE8-4C89-99C1-6450037587F9}" dt="2021-01-12T15:34:26.372" v="60" actId="1076"/>
          <ac:picMkLst>
            <pc:docMk/>
            <pc:sldMk cId="2703991705" sldId="2649"/>
            <ac:picMk id="2" creationId="{AD8541B7-C223-4790-A8F9-93357DC6D47B}"/>
          </ac:picMkLst>
        </pc:picChg>
      </pc:sldChg>
      <pc:sldChg chg="addSp delSp modSp mod modNotesTx">
        <pc:chgData name="Ingrey, Tessa" userId="76bbaaa5-65e9-438c-a633-87c6bdb8be91" providerId="ADAL" clId="{D1FD11E6-7EE8-4C89-99C1-6450037587F9}" dt="2021-01-14T21:46:33.656" v="835" actId="20577"/>
        <pc:sldMkLst>
          <pc:docMk/>
          <pc:sldMk cId="1575648264" sldId="2650"/>
        </pc:sldMkLst>
        <pc:spChg chg="add del mod">
          <ac:chgData name="Ingrey, Tessa" userId="76bbaaa5-65e9-438c-a633-87c6bdb8be91" providerId="ADAL" clId="{D1FD11E6-7EE8-4C89-99C1-6450037587F9}" dt="2021-01-12T15:56:06.822" v="200" actId="478"/>
          <ac:spMkLst>
            <pc:docMk/>
            <pc:sldMk cId="1575648264" sldId="2650"/>
            <ac:spMk id="5" creationId="{0109A01B-9CF0-46D6-8815-7345124CAAAF}"/>
          </ac:spMkLst>
        </pc:spChg>
        <pc:spChg chg="add mod">
          <ac:chgData name="Ingrey, Tessa" userId="76bbaaa5-65e9-438c-a633-87c6bdb8be91" providerId="ADAL" clId="{D1FD11E6-7EE8-4C89-99C1-6450037587F9}" dt="2021-01-14T21:46:07.749" v="828" actId="20577"/>
          <ac:spMkLst>
            <pc:docMk/>
            <pc:sldMk cId="1575648264" sldId="2650"/>
            <ac:spMk id="6" creationId="{52715AC2-C52F-4CDA-AC86-E14F75951B39}"/>
          </ac:spMkLst>
        </pc:spChg>
        <pc:picChg chg="add">
          <ac:chgData name="Ingrey, Tessa" userId="76bbaaa5-65e9-438c-a633-87c6bdb8be91" providerId="ADAL" clId="{D1FD11E6-7EE8-4C89-99C1-6450037587F9}" dt="2021-01-12T15:50:57.761" v="161"/>
          <ac:picMkLst>
            <pc:docMk/>
            <pc:sldMk cId="1575648264" sldId="2650"/>
            <ac:picMk id="2" creationId="{616588D4-CE09-47A6-8083-4CD71AAB647D}"/>
          </ac:picMkLst>
        </pc:picChg>
      </pc:sldChg>
      <pc:sldChg chg="addSp modSp mod ord modNotesTx">
        <pc:chgData name="Ingrey, Tessa" userId="76bbaaa5-65e9-438c-a633-87c6bdb8be91" providerId="ADAL" clId="{D1FD11E6-7EE8-4C89-99C1-6450037587F9}" dt="2021-01-14T21:40:37.058" v="473" actId="20577"/>
        <pc:sldMkLst>
          <pc:docMk/>
          <pc:sldMk cId="2161755771" sldId="2651"/>
        </pc:sldMkLst>
        <pc:picChg chg="add mod">
          <ac:chgData name="Ingrey, Tessa" userId="76bbaaa5-65e9-438c-a633-87c6bdb8be91" providerId="ADAL" clId="{D1FD11E6-7EE8-4C89-99C1-6450037587F9}" dt="2021-01-12T16:01:24.610" v="408" actId="1076"/>
          <ac:picMkLst>
            <pc:docMk/>
            <pc:sldMk cId="2161755771" sldId="2651"/>
            <ac:picMk id="2" creationId="{E6A924A2-9795-4D57-8EDC-AE402F6C6172}"/>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FD0AFF3-C104-4FF2-9246-46F3E7242363}" type="datetimeFigureOut">
              <a:rPr lang="en-GB" smtClean="0"/>
              <a:t>17/01/2021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F929179-DAC7-4087-8034-1DBDA8E953E7}" type="slidenum">
              <a:rPr lang="en-GB" smtClean="0"/>
              <a:t>‹#›</a:t>
            </a:fld>
            <a:endParaRPr lang="en-GB"/>
          </a:p>
        </p:txBody>
      </p:sp>
    </p:spTree>
    <p:extLst>
      <p:ext uri="{BB962C8B-B14F-4D97-AF65-F5344CB8AC3E}">
        <p14:creationId xmlns:p14="http://schemas.microsoft.com/office/powerpoint/2010/main" val="201758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X = 36÷4 = 9cm</a:t>
            </a:r>
          </a:p>
        </p:txBody>
      </p:sp>
      <p:sp>
        <p:nvSpPr>
          <p:cNvPr id="4" name="Slide Number Placeholder 3"/>
          <p:cNvSpPr>
            <a:spLocks noGrp="1"/>
          </p:cNvSpPr>
          <p:nvPr>
            <p:ph type="sldNum" sz="quarter" idx="5"/>
          </p:nvPr>
        </p:nvSpPr>
        <p:spPr/>
        <p:txBody>
          <a:bodyPr/>
          <a:lstStyle/>
          <a:p>
            <a:fld id="{2F929179-DAC7-4087-8034-1DBDA8E953E7}" type="slidenum">
              <a:rPr lang="en-GB" smtClean="0"/>
              <a:t>4</a:t>
            </a:fld>
            <a:endParaRPr lang="en-GB"/>
          </a:p>
        </p:txBody>
      </p:sp>
    </p:spTree>
    <p:extLst>
      <p:ext uri="{BB962C8B-B14F-4D97-AF65-F5344CB8AC3E}">
        <p14:creationId xmlns:p14="http://schemas.microsoft.com/office/powerpoint/2010/main" val="33036085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X = 46 ÷ 4 = 11.5</a:t>
            </a:r>
          </a:p>
        </p:txBody>
      </p:sp>
      <p:sp>
        <p:nvSpPr>
          <p:cNvPr id="4" name="Slide Number Placeholder 3"/>
          <p:cNvSpPr>
            <a:spLocks noGrp="1"/>
          </p:cNvSpPr>
          <p:nvPr>
            <p:ph type="sldNum" sz="quarter" idx="5"/>
          </p:nvPr>
        </p:nvSpPr>
        <p:spPr/>
        <p:txBody>
          <a:bodyPr/>
          <a:lstStyle/>
          <a:p>
            <a:fld id="{2F929179-DAC7-4087-8034-1DBDA8E953E7}" type="slidenum">
              <a:rPr lang="en-GB" smtClean="0"/>
              <a:t>5</a:t>
            </a:fld>
            <a:endParaRPr lang="en-GB"/>
          </a:p>
        </p:txBody>
      </p:sp>
    </p:spTree>
    <p:extLst>
      <p:ext uri="{BB962C8B-B14F-4D97-AF65-F5344CB8AC3E}">
        <p14:creationId xmlns:p14="http://schemas.microsoft.com/office/powerpoint/2010/main" val="12860383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X = 40÷4 = 10cm</a:t>
            </a:r>
          </a:p>
          <a:p>
            <a:r>
              <a:rPr lang="en-GB" dirty="0"/>
              <a:t>Y = 10 – 6.1 = 3.9cm</a:t>
            </a:r>
          </a:p>
        </p:txBody>
      </p:sp>
      <p:sp>
        <p:nvSpPr>
          <p:cNvPr id="4" name="Slide Number Placeholder 3"/>
          <p:cNvSpPr>
            <a:spLocks noGrp="1"/>
          </p:cNvSpPr>
          <p:nvPr>
            <p:ph type="sldNum" sz="quarter" idx="5"/>
          </p:nvPr>
        </p:nvSpPr>
        <p:spPr/>
        <p:txBody>
          <a:bodyPr/>
          <a:lstStyle/>
          <a:p>
            <a:fld id="{2F929179-DAC7-4087-8034-1DBDA8E953E7}" type="slidenum">
              <a:rPr lang="en-GB" smtClean="0"/>
              <a:t>6</a:t>
            </a:fld>
            <a:endParaRPr lang="en-GB"/>
          </a:p>
        </p:txBody>
      </p:sp>
    </p:spTree>
    <p:extLst>
      <p:ext uri="{BB962C8B-B14F-4D97-AF65-F5344CB8AC3E}">
        <p14:creationId xmlns:p14="http://schemas.microsoft.com/office/powerpoint/2010/main" val="22611785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X= 60÷4 = 15cm</a:t>
            </a:r>
          </a:p>
          <a:p>
            <a:r>
              <a:rPr lang="en-GB" dirty="0"/>
              <a:t>Y = 15-10=cm</a:t>
            </a:r>
          </a:p>
          <a:p>
            <a:endParaRPr lang="en-GB" dirty="0"/>
          </a:p>
          <a:p>
            <a:r>
              <a:rPr lang="en-GB" b="1" dirty="0"/>
              <a:t>OR</a:t>
            </a:r>
          </a:p>
          <a:p>
            <a:r>
              <a:rPr lang="en-GB" b="0" dirty="0"/>
              <a:t>10x4=40, so area top rectangle is 60-40=20cm</a:t>
            </a:r>
            <a:r>
              <a:rPr lang="en-GB" b="0" baseline="30000" dirty="0"/>
              <a:t>2</a:t>
            </a:r>
          </a:p>
          <a:p>
            <a:r>
              <a:rPr lang="en-GB" b="0" baseline="0" dirty="0"/>
              <a:t>So, y = 20</a:t>
            </a:r>
            <a:r>
              <a:rPr lang="en-GB" dirty="0"/>
              <a:t>÷</a:t>
            </a:r>
            <a:r>
              <a:rPr lang="en-GB" b="0" baseline="0" dirty="0"/>
              <a:t>4 = 5cm</a:t>
            </a:r>
          </a:p>
          <a:p>
            <a:r>
              <a:rPr lang="en-GB" b="0" baseline="0" dirty="0"/>
              <a:t>X=10+5 =15cm</a:t>
            </a:r>
          </a:p>
        </p:txBody>
      </p:sp>
      <p:sp>
        <p:nvSpPr>
          <p:cNvPr id="4" name="Slide Number Placeholder 3"/>
          <p:cNvSpPr>
            <a:spLocks noGrp="1"/>
          </p:cNvSpPr>
          <p:nvPr>
            <p:ph type="sldNum" sz="quarter" idx="5"/>
          </p:nvPr>
        </p:nvSpPr>
        <p:spPr/>
        <p:txBody>
          <a:bodyPr/>
          <a:lstStyle/>
          <a:p>
            <a:fld id="{2F929179-DAC7-4087-8034-1DBDA8E953E7}" type="slidenum">
              <a:rPr lang="en-GB" smtClean="0"/>
              <a:t>7</a:t>
            </a:fld>
            <a:endParaRPr lang="en-GB"/>
          </a:p>
        </p:txBody>
      </p:sp>
    </p:spTree>
    <p:extLst>
      <p:ext uri="{BB962C8B-B14F-4D97-AF65-F5344CB8AC3E}">
        <p14:creationId xmlns:p14="http://schemas.microsoft.com/office/powerpoint/2010/main" val="40094456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Solution</a:t>
            </a:r>
          </a:p>
          <a:p>
            <a:r>
              <a:rPr lang="en-GB" dirty="0"/>
              <a:t>X=50÷4=12.5cm</a:t>
            </a:r>
          </a:p>
          <a:p>
            <a:r>
              <a:rPr lang="en-GB" dirty="0"/>
              <a:t>Y=12.5-9= 3.5cm</a:t>
            </a:r>
          </a:p>
          <a:p>
            <a:endParaRPr lang="en-GB" dirty="0"/>
          </a:p>
          <a:p>
            <a:r>
              <a:rPr lang="en-GB"/>
              <a:t>Three </a:t>
            </a:r>
            <a:r>
              <a:rPr lang="en-GB" dirty="0"/>
              <a:t>rectangles with the same area are:</a:t>
            </a:r>
          </a:p>
          <a:p>
            <a:r>
              <a:rPr lang="en-GB" dirty="0"/>
              <a:t> </a:t>
            </a:r>
          </a:p>
          <a:p>
            <a:r>
              <a:rPr lang="en-GB" dirty="0"/>
              <a:t>1cm by 50cm</a:t>
            </a:r>
          </a:p>
          <a:p>
            <a:r>
              <a:rPr lang="en-GB" dirty="0"/>
              <a:t>2cm by 25cm</a:t>
            </a:r>
          </a:p>
          <a:p>
            <a:r>
              <a:rPr lang="en-GB" dirty="0"/>
              <a:t>5cm by 10cm</a:t>
            </a:r>
          </a:p>
          <a:p>
            <a:endParaRPr lang="en-GB" dirty="0"/>
          </a:p>
          <a:p>
            <a:endParaRPr lang="en-GB" dirty="0"/>
          </a:p>
        </p:txBody>
      </p:sp>
      <p:sp>
        <p:nvSpPr>
          <p:cNvPr id="4" name="Slide Number Placeholder 3"/>
          <p:cNvSpPr>
            <a:spLocks noGrp="1"/>
          </p:cNvSpPr>
          <p:nvPr>
            <p:ph type="sldNum" sz="quarter" idx="5"/>
          </p:nvPr>
        </p:nvSpPr>
        <p:spPr/>
        <p:txBody>
          <a:bodyPr/>
          <a:lstStyle/>
          <a:p>
            <a:fld id="{2F929179-DAC7-4087-8034-1DBDA8E953E7}" type="slidenum">
              <a:rPr lang="en-GB" smtClean="0"/>
              <a:t>8</a:t>
            </a:fld>
            <a:endParaRPr lang="en-GB"/>
          </a:p>
        </p:txBody>
      </p:sp>
    </p:spTree>
    <p:extLst>
      <p:ext uri="{BB962C8B-B14F-4D97-AF65-F5344CB8AC3E}">
        <p14:creationId xmlns:p14="http://schemas.microsoft.com/office/powerpoint/2010/main" val="32885818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latin typeface="Arial" panose="020B0604020202020204" pitchFamily="34" charset="0"/>
                <a:cs typeface="Arial" panose="020B06040202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dirty="0"/>
          </a:p>
        </p:txBody>
      </p:sp>
    </p:spTree>
    <p:extLst>
      <p:ext uri="{BB962C8B-B14F-4D97-AF65-F5344CB8AC3E}">
        <p14:creationId xmlns:p14="http://schemas.microsoft.com/office/powerpoint/2010/main" val="33282985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p:txBody>
          <a:bodyPr/>
          <a:lstStyle>
            <a:lvl1pPr>
              <a:defRPr>
                <a:latin typeface="Arial" panose="020B0604020202020204" pitchFamily="34" charset="0"/>
                <a:cs typeface="Arial" panose="020B0604020202020204" pitchFamily="34" charset="0"/>
              </a:defRPr>
            </a:lvl1pPr>
            <a:lvl2pPr>
              <a:defRPr>
                <a:latin typeface="Arial" panose="020B0604020202020204" pitchFamily="34" charset="0"/>
                <a:cs typeface="Arial" panose="020B0604020202020204" pitchFamily="34" charset="0"/>
              </a:defRPr>
            </a:lvl2pPr>
            <a:lvl3pPr>
              <a:defRPr>
                <a:latin typeface="Arial" panose="020B0604020202020204" pitchFamily="34" charset="0"/>
                <a:cs typeface="Arial" panose="020B0604020202020204" pitchFamily="34" charset="0"/>
              </a:defRPr>
            </a:lvl3pPr>
            <a:lvl4pPr>
              <a:defRPr>
                <a:latin typeface="Arial" panose="020B0604020202020204" pitchFamily="34" charset="0"/>
                <a:cs typeface="Arial" panose="020B0604020202020204" pitchFamily="34" charset="0"/>
              </a:defRPr>
            </a:lvl4pPr>
            <a:lvl5pPr>
              <a:defRPr>
                <a:latin typeface="Arial" panose="020B0604020202020204" pitchFamily="34" charset="0"/>
                <a:cs typeface="Arial" panose="020B0604020202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5664849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200996"/>
            <a:ext cx="10363200" cy="1362075"/>
          </a:xfrm>
        </p:spPr>
        <p:txBody>
          <a:bodyPr anchor="t"/>
          <a:lstStyle>
            <a:lvl1pPr algn="l">
              <a:defRPr sz="4000" b="1" cap="all">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Text Placeholder 2"/>
          <p:cNvSpPr>
            <a:spLocks noGrp="1"/>
          </p:cNvSpPr>
          <p:nvPr>
            <p:ph type="body" idx="1"/>
          </p:nvPr>
        </p:nvSpPr>
        <p:spPr>
          <a:xfrm>
            <a:off x="963084" y="1700809"/>
            <a:ext cx="10363200" cy="1500187"/>
          </a:xfrm>
        </p:spPr>
        <p:txBody>
          <a:bodyPr anchor="b"/>
          <a:lstStyle>
            <a:lvl1pPr marL="0" indent="0">
              <a:buNone/>
              <a:defRPr sz="2000">
                <a:solidFill>
                  <a:schemeClr val="tx1">
                    <a:tint val="75000"/>
                  </a:schemeClr>
                </a:solidFill>
                <a:latin typeface="Arial" panose="020B0604020202020204" pitchFamily="34" charset="0"/>
                <a:cs typeface="Arial" panose="020B06040202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Tree>
    <p:extLst>
      <p:ext uri="{BB962C8B-B14F-4D97-AF65-F5344CB8AC3E}">
        <p14:creationId xmlns:p14="http://schemas.microsoft.com/office/powerpoint/2010/main" val="27206768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sz="half" idx="1"/>
          </p:nvPr>
        </p:nvSpPr>
        <p:spPr>
          <a:xfrm>
            <a:off x="609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p:cNvSpPr>
            <a:spLocks noGrp="1"/>
          </p:cNvSpPr>
          <p:nvPr>
            <p:ph sz="half" idx="2"/>
          </p:nvPr>
        </p:nvSpPr>
        <p:spPr>
          <a:xfrm>
            <a:off x="6197600" y="1600201"/>
            <a:ext cx="5384800" cy="4349079"/>
          </a:xfrm>
        </p:spPr>
        <p:txBody>
          <a:bodyPr/>
          <a:lstStyle>
            <a:lvl1pPr>
              <a:defRPr sz="2800">
                <a:latin typeface="Arial" panose="020B0604020202020204" pitchFamily="34" charset="0"/>
                <a:cs typeface="Arial" panose="020B0604020202020204" pitchFamily="34" charset="0"/>
              </a:defRPr>
            </a:lvl1pPr>
            <a:lvl2pPr>
              <a:defRPr sz="2400">
                <a:latin typeface="Arial" panose="020B0604020202020204" pitchFamily="34" charset="0"/>
                <a:cs typeface="Arial" panose="020B0604020202020204" pitchFamily="34" charset="0"/>
              </a:defRPr>
            </a:lvl2pPr>
            <a:lvl3pPr>
              <a:defRPr sz="2000">
                <a:latin typeface="Arial" panose="020B0604020202020204" pitchFamily="34" charset="0"/>
                <a:cs typeface="Arial" panose="020B0604020202020204" pitchFamily="34" charset="0"/>
              </a:defRPr>
            </a:lvl3pPr>
            <a:lvl4pPr>
              <a:defRPr sz="1800">
                <a:latin typeface="Arial" panose="020B0604020202020204" pitchFamily="34" charset="0"/>
                <a:cs typeface="Arial" panose="020B0604020202020204" pitchFamily="34" charset="0"/>
              </a:defRPr>
            </a:lvl4pPr>
            <a:lvl5pPr>
              <a:defRPr sz="1800">
                <a:latin typeface="Arial" panose="020B0604020202020204" pitchFamily="34" charset="0"/>
                <a:cs typeface="Arial" panose="020B060402020202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3088569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atin typeface="Arial" panose="020B0604020202020204" pitchFamily="34" charset="0"/>
                <a:cs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6"/>
            <a:ext cx="5386917" cy="3774405"/>
          </a:xfrm>
        </p:spPr>
        <p:txBody>
          <a:bodyPr/>
          <a:lstStyle>
            <a:lvl1pPr>
              <a:defRPr sz="240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baseline="0">
                <a:latin typeface="Arial" panose="020B060402020202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6"/>
            <a:ext cx="5389033" cy="3774405"/>
          </a:xfrm>
        </p:spPr>
        <p:txBody>
          <a:bodyPr/>
          <a:lstStyle>
            <a:lvl1pPr>
              <a:defRPr sz="2400" baseline="0">
                <a:latin typeface="Arial" panose="020B0604020202020204" pitchFamily="34" charset="0"/>
                <a:cs typeface="Arial" panose="020B0604020202020204" pitchFamily="34" charset="0"/>
              </a:defRPr>
            </a:lvl1pPr>
            <a:lvl2pPr>
              <a:defRPr sz="2000">
                <a:latin typeface="Arial" panose="020B0604020202020204" pitchFamily="34" charset="0"/>
                <a:cs typeface="Arial" panose="020B0604020202020204" pitchFamily="34" charset="0"/>
              </a:defRPr>
            </a:lvl2pPr>
            <a:lvl3pPr>
              <a:defRPr sz="1800">
                <a:latin typeface="Arial" panose="020B0604020202020204" pitchFamily="34" charset="0"/>
                <a:cs typeface="Arial" panose="020B0604020202020204" pitchFamily="34" charset="0"/>
              </a:defRPr>
            </a:lvl3pPr>
            <a:lvl4pPr>
              <a:defRPr sz="1600">
                <a:latin typeface="Arial" panose="020B0604020202020204" pitchFamily="34" charset="0"/>
                <a:cs typeface="Arial" panose="020B0604020202020204" pitchFamily="34" charset="0"/>
              </a:defRPr>
            </a:lvl4pPr>
            <a:lvl5pPr>
              <a:defRPr sz="1600">
                <a:latin typeface="Arial" panose="020B0604020202020204" pitchFamily="34" charset="0"/>
                <a:cs typeface="Arial" panose="020B060402020202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631757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Arial" panose="020B0604020202020204" pitchFamily="34" charset="0"/>
                <a:cs typeface="Arial" panose="020B0604020202020204" pitchFamily="34" charset="0"/>
              </a:defRPr>
            </a:lvl1pPr>
          </a:lstStyle>
          <a:p>
            <a:r>
              <a:rPr lang="en-US"/>
              <a:t>Click to edit Master title style</a:t>
            </a:r>
            <a:endParaRPr lang="en-GB" dirty="0"/>
          </a:p>
        </p:txBody>
      </p:sp>
    </p:spTree>
    <p:extLst>
      <p:ext uri="{BB962C8B-B14F-4D97-AF65-F5344CB8AC3E}">
        <p14:creationId xmlns:p14="http://schemas.microsoft.com/office/powerpoint/2010/main" val="1547072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2" name="Picture 6"/>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745675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9601" y="273050"/>
            <a:ext cx="4011084" cy="1162050"/>
          </a:xfrm>
        </p:spPr>
        <p:txBody>
          <a:bodyPr anchor="b"/>
          <a:lstStyle>
            <a:lvl1pPr algn="l">
              <a:defRPr sz="2000" b="1">
                <a:latin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3" name="Content Placeholder 2"/>
          <p:cNvSpPr>
            <a:spLocks noGrp="1"/>
          </p:cNvSpPr>
          <p:nvPr>
            <p:ph idx="1"/>
          </p:nvPr>
        </p:nvSpPr>
        <p:spPr>
          <a:xfrm>
            <a:off x="4766733" y="1484785"/>
            <a:ext cx="6815667" cy="4464496"/>
          </a:xfrm>
        </p:spPr>
        <p:txBody>
          <a:bodyPr/>
          <a:lstStyle>
            <a:lvl1pPr>
              <a:defRPr sz="3200">
                <a:latin typeface="Arial" panose="020B0604020202020204" pitchFamily="34" charset="0"/>
                <a:cs typeface="Arial" panose="020B0604020202020204" pitchFamily="34" charset="0"/>
              </a:defRPr>
            </a:lvl1pPr>
            <a:lvl2pPr>
              <a:defRPr sz="2800">
                <a:latin typeface="Arial" panose="020B0604020202020204" pitchFamily="34" charset="0"/>
                <a:cs typeface="Arial" panose="020B0604020202020204" pitchFamily="34" charset="0"/>
              </a:defRPr>
            </a:lvl2pPr>
            <a:lvl3pPr>
              <a:defRPr sz="2400">
                <a:latin typeface="Arial" panose="020B0604020202020204" pitchFamily="34" charset="0"/>
                <a:cs typeface="Arial" panose="020B0604020202020204" pitchFamily="34" charset="0"/>
              </a:defRPr>
            </a:lvl3pPr>
            <a:lvl4pPr>
              <a:defRPr sz="2000">
                <a:latin typeface="Arial" panose="020B0604020202020204" pitchFamily="34" charset="0"/>
                <a:cs typeface="Arial" panose="020B0604020202020204" pitchFamily="34" charset="0"/>
              </a:defRPr>
            </a:lvl4pPr>
            <a:lvl5pPr>
              <a:defRPr sz="2000">
                <a:latin typeface="Arial" panose="020B0604020202020204" pitchFamily="34" charset="0"/>
                <a:cs typeface="Arial" panose="020B0604020202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Text Placeholder 3"/>
          <p:cNvSpPr>
            <a:spLocks noGrp="1"/>
          </p:cNvSpPr>
          <p:nvPr>
            <p:ph type="body" sz="half" idx="2"/>
          </p:nvPr>
        </p:nvSpPr>
        <p:spPr>
          <a:xfrm>
            <a:off x="609601" y="1484785"/>
            <a:ext cx="4011084" cy="4462603"/>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82905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5"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970434" y="188913"/>
            <a:ext cx="3119967" cy="10033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10"/>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title"/>
          </p:nvPr>
        </p:nvSpPr>
        <p:spPr>
          <a:xfrm>
            <a:off x="605003" y="4800600"/>
            <a:ext cx="7315200" cy="566738"/>
          </a:xfrm>
        </p:spPr>
        <p:txBody>
          <a:bodyPr anchor="b"/>
          <a:lstStyle>
            <a:lvl1pPr algn="l">
              <a:defRPr sz="2000" b="1" baseline="0">
                <a:latin typeface="Arial" panose="020B0604020202020204" pitchFamily="34" charset="0"/>
              </a:defRPr>
            </a:lvl1pPr>
          </a:lstStyle>
          <a:p>
            <a:r>
              <a:rPr lang="en-US"/>
              <a:t>Click to edit Master title style</a:t>
            </a:r>
            <a:endParaRPr lang="en-GB" dirty="0"/>
          </a:p>
        </p:txBody>
      </p:sp>
      <p:sp>
        <p:nvSpPr>
          <p:cNvPr id="3" name="Picture Placeholder 2"/>
          <p:cNvSpPr>
            <a:spLocks noGrp="1"/>
          </p:cNvSpPr>
          <p:nvPr>
            <p:ph type="pic" idx="1"/>
          </p:nvPr>
        </p:nvSpPr>
        <p:spPr>
          <a:xfrm>
            <a:off x="605003" y="612775"/>
            <a:ext cx="7315200" cy="4114800"/>
          </a:xfrm>
        </p:spPr>
        <p:txBody>
          <a:bodyPr rtlCol="0">
            <a:normAutofit/>
          </a:bodyPr>
          <a:lstStyle>
            <a:lvl1pPr marL="0" indent="0">
              <a:buNone/>
              <a:defRPr sz="3200">
                <a:latin typeface="Arial" panose="020B0604020202020204" pitchFamily="34" charset="0"/>
                <a:cs typeface="Arial" panose="020B06040202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GB" noProof="0" dirty="0"/>
          </a:p>
        </p:txBody>
      </p:sp>
      <p:sp>
        <p:nvSpPr>
          <p:cNvPr id="4" name="Text Placeholder 3"/>
          <p:cNvSpPr>
            <a:spLocks noGrp="1"/>
          </p:cNvSpPr>
          <p:nvPr>
            <p:ph type="body" sz="half" idx="2"/>
          </p:nvPr>
        </p:nvSpPr>
        <p:spPr>
          <a:xfrm>
            <a:off x="605003" y="5367338"/>
            <a:ext cx="7315200" cy="509934"/>
          </a:xfrm>
        </p:spPr>
        <p:txBody>
          <a:bodyPr/>
          <a:lstStyle>
            <a:lvl1pPr marL="0" indent="0">
              <a:buNone/>
              <a:defRPr sz="1400">
                <a:latin typeface="Arial" panose="020B0604020202020204" pitchFamily="34" charset="0"/>
                <a:cs typeface="Arial" panose="020B06040202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4357495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jpe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609601" y="274638"/>
            <a:ext cx="8174567"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2051" name="Text Placeholder 2"/>
          <p:cNvSpPr>
            <a:spLocks noGrp="1"/>
          </p:cNvSpPr>
          <p:nvPr>
            <p:ph type="body" idx="1"/>
          </p:nvPr>
        </p:nvSpPr>
        <p:spPr bwMode="auto">
          <a:xfrm>
            <a:off x="609600" y="1600200"/>
            <a:ext cx="10972800" cy="4349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endParaRPr lang="en-GB" altLang="en-US"/>
          </a:p>
        </p:txBody>
      </p:sp>
      <p:pic>
        <p:nvPicPr>
          <p:cNvPr id="2052" name="Picture 2"/>
          <p:cNvPicPr>
            <a:picLocks noChangeAspect="1" noChangeArrowheads="1"/>
          </p:cNvPicPr>
          <p:nvPr/>
        </p:nvPicPr>
        <p:blipFill>
          <a:blip r:embed="rId11">
            <a:extLst>
              <a:ext uri="{28A0092B-C50C-407E-A947-70E740481C1C}">
                <a14:useLocalDpi xmlns:a14="http://schemas.microsoft.com/office/drawing/2010/main" val="0"/>
              </a:ext>
            </a:extLst>
          </a:blip>
          <a:srcRect r="81207" b="43192"/>
          <a:stretch>
            <a:fillRect/>
          </a:stretch>
        </p:blipFill>
        <p:spPr bwMode="auto">
          <a:xfrm>
            <a:off x="9914468" y="4652964"/>
            <a:ext cx="2518833" cy="22193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2053" name="Picture 8"/>
          <p:cNvPicPr>
            <a:picLocks noChangeAspect="1"/>
          </p:cNvPicPr>
          <p:nvPr/>
        </p:nvPicPr>
        <p:blipFill>
          <a:blip r:embed="rId12">
            <a:extLst>
              <a:ext uri="{28A0092B-C50C-407E-A947-70E740481C1C}">
                <a14:useLocalDpi xmlns:a14="http://schemas.microsoft.com/office/drawing/2010/main" val="0"/>
              </a:ext>
            </a:extLst>
          </a:blip>
          <a:srcRect/>
          <a:stretch>
            <a:fillRect/>
          </a:stretch>
        </p:blipFill>
        <p:spPr bwMode="auto">
          <a:xfrm>
            <a:off x="527051" y="6053138"/>
            <a:ext cx="2548467"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54" name="Picture 2"/>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9215967" y="260350"/>
            <a:ext cx="2641600" cy="76993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1841369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Lst>
  <p:txStyles>
    <p:titleStyle>
      <a:lvl1pPr algn="ctr" rtl="0" eaLnBrk="0" fontAlgn="base" hangingPunct="0">
        <a:spcBef>
          <a:spcPct val="0"/>
        </a:spcBef>
        <a:spcAft>
          <a:spcPct val="0"/>
        </a:spcAft>
        <a:defRPr sz="3200" kern="1200">
          <a:solidFill>
            <a:schemeClr val="tx1"/>
          </a:solidFill>
          <a:latin typeface="Arial" panose="020B0604020202020204" pitchFamily="34" charset="0"/>
          <a:ea typeface="+mj-ea"/>
          <a:cs typeface="Arial" panose="020B0604020202020204" pitchFamily="34" charset="0"/>
        </a:defRPr>
      </a:lvl1pPr>
      <a:lvl2pPr algn="ctr" rtl="0" eaLnBrk="0" fontAlgn="base" hangingPunct="0">
        <a:spcBef>
          <a:spcPct val="0"/>
        </a:spcBef>
        <a:spcAft>
          <a:spcPct val="0"/>
        </a:spcAft>
        <a:defRPr sz="3200">
          <a:solidFill>
            <a:schemeClr val="tx1"/>
          </a:solidFill>
          <a:latin typeface="Arial" pitchFamily="34" charset="0"/>
          <a:cs typeface="Arial" pitchFamily="34" charset="0"/>
        </a:defRPr>
      </a:lvl2pPr>
      <a:lvl3pPr algn="ctr" rtl="0" eaLnBrk="0" fontAlgn="base" hangingPunct="0">
        <a:spcBef>
          <a:spcPct val="0"/>
        </a:spcBef>
        <a:spcAft>
          <a:spcPct val="0"/>
        </a:spcAft>
        <a:defRPr sz="3200">
          <a:solidFill>
            <a:schemeClr val="tx1"/>
          </a:solidFill>
          <a:latin typeface="Arial" pitchFamily="34" charset="0"/>
          <a:cs typeface="Arial" pitchFamily="34" charset="0"/>
        </a:defRPr>
      </a:lvl3pPr>
      <a:lvl4pPr algn="ctr" rtl="0" eaLnBrk="0" fontAlgn="base" hangingPunct="0">
        <a:spcBef>
          <a:spcPct val="0"/>
        </a:spcBef>
        <a:spcAft>
          <a:spcPct val="0"/>
        </a:spcAft>
        <a:defRPr sz="3200">
          <a:solidFill>
            <a:schemeClr val="tx1"/>
          </a:solidFill>
          <a:latin typeface="Arial" pitchFamily="34" charset="0"/>
          <a:cs typeface="Arial" pitchFamily="34" charset="0"/>
        </a:defRPr>
      </a:lvl4pPr>
      <a:lvl5pPr algn="ctr" rtl="0" eaLnBrk="0" fontAlgn="base" hangingPunct="0">
        <a:spcBef>
          <a:spcPct val="0"/>
        </a:spcBef>
        <a:spcAft>
          <a:spcPct val="0"/>
        </a:spcAft>
        <a:defRPr sz="3200">
          <a:solidFill>
            <a:schemeClr val="tx1"/>
          </a:solidFill>
          <a:latin typeface="Arial" pitchFamily="34" charset="0"/>
          <a:cs typeface="Arial" pitchFamily="34" charset="0"/>
        </a:defRPr>
      </a:lvl5pPr>
      <a:lvl6pPr marL="457200" algn="ctr" rtl="0" fontAlgn="base">
        <a:spcBef>
          <a:spcPct val="0"/>
        </a:spcBef>
        <a:spcAft>
          <a:spcPct val="0"/>
        </a:spcAft>
        <a:defRPr sz="3200">
          <a:solidFill>
            <a:schemeClr val="tx1"/>
          </a:solidFill>
          <a:latin typeface="Arial" pitchFamily="34" charset="0"/>
          <a:cs typeface="Arial" pitchFamily="34" charset="0"/>
        </a:defRPr>
      </a:lvl6pPr>
      <a:lvl7pPr marL="914400" algn="ctr" rtl="0" fontAlgn="base">
        <a:spcBef>
          <a:spcPct val="0"/>
        </a:spcBef>
        <a:spcAft>
          <a:spcPct val="0"/>
        </a:spcAft>
        <a:defRPr sz="3200">
          <a:solidFill>
            <a:schemeClr val="tx1"/>
          </a:solidFill>
          <a:latin typeface="Arial" pitchFamily="34" charset="0"/>
          <a:cs typeface="Arial" pitchFamily="34" charset="0"/>
        </a:defRPr>
      </a:lvl7pPr>
      <a:lvl8pPr marL="1371600" algn="ctr" rtl="0" fontAlgn="base">
        <a:spcBef>
          <a:spcPct val="0"/>
        </a:spcBef>
        <a:spcAft>
          <a:spcPct val="0"/>
        </a:spcAft>
        <a:defRPr sz="3200">
          <a:solidFill>
            <a:schemeClr val="tx1"/>
          </a:solidFill>
          <a:latin typeface="Arial" pitchFamily="34" charset="0"/>
          <a:cs typeface="Arial" pitchFamily="34" charset="0"/>
        </a:defRPr>
      </a:lvl8pPr>
      <a:lvl9pPr marL="1828800" algn="ctr" rtl="0" fontAlgn="base">
        <a:spcBef>
          <a:spcPct val="0"/>
        </a:spcBef>
        <a:spcAft>
          <a:spcPct val="0"/>
        </a:spcAft>
        <a:defRPr sz="3200">
          <a:solidFill>
            <a:schemeClr val="tx1"/>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Font typeface="Arial" charset="0"/>
        <a:buChar char="•"/>
        <a:defRPr sz="2800" kern="1200">
          <a:solidFill>
            <a:schemeClr val="tx1"/>
          </a:solidFill>
          <a:latin typeface="Arial" panose="020B0604020202020204" pitchFamily="34" charset="0"/>
          <a:ea typeface="+mn-ea"/>
          <a:cs typeface="Arial" panose="020B0604020202020204" pitchFamily="34" charset="0"/>
        </a:defRPr>
      </a:lvl1pPr>
      <a:lvl2pPr marL="742950" indent="-285750" algn="l" rtl="0" eaLnBrk="0" fontAlgn="base" hangingPunct="0">
        <a:spcBef>
          <a:spcPct val="20000"/>
        </a:spcBef>
        <a:spcAft>
          <a:spcPct val="0"/>
        </a:spcAft>
        <a:buFont typeface="Arial"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rtl="0" eaLnBrk="0" fontAlgn="base" hangingPunct="0">
        <a:spcBef>
          <a:spcPct val="20000"/>
        </a:spcBef>
        <a:spcAft>
          <a:spcPct val="0"/>
        </a:spcAft>
        <a:buFont typeface="Arial"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4pPr>
      <a:lvl5pPr marL="2057400" indent="-228600" algn="l" rtl="0" eaLnBrk="0" fontAlgn="base" hangingPunct="0">
        <a:spcBef>
          <a:spcPct val="20000"/>
        </a:spcBef>
        <a:spcAft>
          <a:spcPct val="0"/>
        </a:spcAft>
        <a:buFont typeface="Arial" charset="0"/>
        <a:buChar char="»"/>
        <a:defRPr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 Id="rId4" Type="http://schemas.openxmlformats.org/officeDocument/2006/relationships/image" Target="../media/image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Jenny.Burn@hants.gov.uk" TargetMode="External"/><Relationship Id="rId7" Type="http://schemas.openxmlformats.org/officeDocument/2006/relationships/image" Target="../media/image13.png"/><Relationship Id="rId2" Type="http://schemas.openxmlformats.org/officeDocument/2006/relationships/hyperlink" Target="mailto:Jo.Lees@hants.gov.uk" TargetMode="Externa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hyperlink" Target="mailto:hias.enquiries@hants.gov.uk" TargetMode="External"/><Relationship Id="rId4" Type="http://schemas.openxmlformats.org/officeDocument/2006/relationships/hyperlink" Target="mailto:Tessa.Ingrey@hants.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785" t="1016" r="535"/>
          <a:stretch/>
        </p:blipFill>
        <p:spPr bwMode="auto">
          <a:xfrm>
            <a:off x="472664" y="171903"/>
            <a:ext cx="10163596" cy="651419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itle 1"/>
          <p:cNvSpPr>
            <a:spLocks noGrp="1"/>
          </p:cNvSpPr>
          <p:nvPr>
            <p:ph type="ctrTitle"/>
          </p:nvPr>
        </p:nvSpPr>
        <p:spPr>
          <a:xfrm>
            <a:off x="1847528" y="1628801"/>
            <a:ext cx="7772400" cy="1470025"/>
          </a:xfrm>
        </p:spPr>
        <p:txBody>
          <a:bodyPr>
            <a:normAutofit/>
          </a:bodyPr>
          <a:lstStyle/>
          <a:p>
            <a:pPr algn="l"/>
            <a:r>
              <a:rPr lang="en-GB" b="1" dirty="0"/>
              <a:t>Year 8</a:t>
            </a:r>
          </a:p>
        </p:txBody>
      </p:sp>
      <p:sp>
        <p:nvSpPr>
          <p:cNvPr id="3" name="Subtitle 2"/>
          <p:cNvSpPr>
            <a:spLocks noGrp="1"/>
          </p:cNvSpPr>
          <p:nvPr>
            <p:ph type="subTitle" idx="1"/>
          </p:nvPr>
        </p:nvSpPr>
        <p:spPr>
          <a:xfrm>
            <a:off x="1847528" y="3068960"/>
            <a:ext cx="7776864" cy="622920"/>
          </a:xfrm>
        </p:spPr>
        <p:txBody>
          <a:bodyPr>
            <a:normAutofit fontScale="25000" lnSpcReduction="20000"/>
          </a:bodyPr>
          <a:lstStyle/>
          <a:p>
            <a:pPr algn="l">
              <a:lnSpc>
                <a:spcPct val="107000"/>
              </a:lnSpc>
              <a:spcAft>
                <a:spcPts val="800"/>
              </a:spcAft>
            </a:pPr>
            <a:r>
              <a:rPr lang="en-GB" sz="7600" b="1" dirty="0">
                <a:solidFill>
                  <a:schemeClr val="tx1"/>
                </a:solidFill>
                <a:effectLst/>
                <a:latin typeface="+mj-lt"/>
                <a:ea typeface="Calibri" panose="020F0502020204030204" pitchFamily="34" charset="0"/>
                <a:cs typeface="Times New Roman" panose="02020603050405020304" pitchFamily="18" charset="0"/>
              </a:rPr>
              <a:t>Formulae for perimeters and areas (unit 8.6)</a:t>
            </a:r>
            <a:endParaRPr lang="en-GB" sz="7600" dirty="0">
              <a:solidFill>
                <a:schemeClr val="tx1"/>
              </a:solidFill>
              <a:effectLst/>
              <a:latin typeface="+mj-lt"/>
              <a:ea typeface="Calibri" panose="020F0502020204030204" pitchFamily="34" charset="0"/>
              <a:cs typeface="Times New Roman" panose="02020603050405020304" pitchFamily="18" charset="0"/>
            </a:endParaRPr>
          </a:p>
          <a:p>
            <a:pPr marL="342900" lvl="0" indent="-342900" algn="l">
              <a:lnSpc>
                <a:spcPct val="107000"/>
              </a:lnSpc>
              <a:spcAft>
                <a:spcPts val="800"/>
              </a:spcAft>
              <a:buFont typeface="Symbol" panose="05050102010706020507" pitchFamily="18" charset="2"/>
              <a:buChar char=""/>
            </a:pPr>
            <a:r>
              <a:rPr lang="en-GB" sz="7600" dirty="0">
                <a:solidFill>
                  <a:schemeClr val="tx1"/>
                </a:solidFill>
                <a:effectLst/>
                <a:latin typeface="+mj-lt"/>
                <a:ea typeface="Calibri" panose="020F0502020204030204" pitchFamily="34" charset="0"/>
                <a:cs typeface="Times New Roman" panose="02020603050405020304" pitchFamily="18" charset="0"/>
              </a:rPr>
              <a:t>Calculate and solve problems involving perimeters of 2-d shapes, including circles, areas of circles and composite shapes </a:t>
            </a:r>
          </a:p>
        </p:txBody>
      </p:sp>
      <p:sp>
        <p:nvSpPr>
          <p:cNvPr id="4" name="Subtitle 2"/>
          <p:cNvSpPr txBox="1">
            <a:spLocks/>
          </p:cNvSpPr>
          <p:nvPr/>
        </p:nvSpPr>
        <p:spPr>
          <a:xfrm>
            <a:off x="1883718" y="4797152"/>
            <a:ext cx="7776864" cy="1126976"/>
          </a:xfrm>
          <a:prstGeom prst="rect">
            <a:avLst/>
          </a:prstGeom>
        </p:spPr>
        <p:txBody>
          <a:bodyPr vert="horz" lIns="91440" tIns="45720" rIns="91440" bIns="45720" rtlCol="0">
            <a:normAutofit lnSpcReduction="10000"/>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l"/>
            <a:r>
              <a:rPr lang="en-GB" sz="1200" dirty="0">
                <a:solidFill>
                  <a:schemeClr val="tx1"/>
                </a:solidFill>
                <a:latin typeface="Arial" panose="020B0604020202020204" pitchFamily="34" charset="0"/>
                <a:cs typeface="Arial" panose="020B0604020202020204" pitchFamily="34" charset="0"/>
              </a:rPr>
              <a:t>HIAS maths  Team</a:t>
            </a:r>
          </a:p>
          <a:p>
            <a:pPr algn="l"/>
            <a:r>
              <a:rPr lang="en-GB" sz="1200" dirty="0">
                <a:solidFill>
                  <a:schemeClr val="tx1"/>
                </a:solidFill>
                <a:latin typeface="Arial" panose="020B0604020202020204" pitchFamily="34" charset="0"/>
                <a:cs typeface="Arial" panose="020B0604020202020204" pitchFamily="34" charset="0"/>
              </a:rPr>
              <a:t>Spring 2021</a:t>
            </a:r>
          </a:p>
          <a:p>
            <a:pPr algn="l"/>
            <a:r>
              <a:rPr lang="en-GB" sz="1200" dirty="0">
                <a:solidFill>
                  <a:schemeClr val="tx1"/>
                </a:solidFill>
                <a:latin typeface="Arial" panose="020B0604020202020204" pitchFamily="34" charset="0"/>
                <a:cs typeface="Arial" panose="020B0604020202020204" pitchFamily="34" charset="0"/>
              </a:rPr>
              <a:t>Final version</a:t>
            </a:r>
          </a:p>
          <a:p>
            <a:pPr algn="l"/>
            <a:endParaRPr lang="en-GB" sz="1400" dirty="0">
              <a:solidFill>
                <a:schemeClr val="tx1"/>
              </a:solidFill>
              <a:latin typeface="Arial" panose="020B0604020202020204" pitchFamily="34" charset="0"/>
              <a:cs typeface="Arial" panose="020B0604020202020204" pitchFamily="34" charset="0"/>
            </a:endParaRPr>
          </a:p>
          <a:p>
            <a:pPr algn="l"/>
            <a:r>
              <a:rPr lang="en-GB" sz="1200" dirty="0">
                <a:solidFill>
                  <a:schemeClr val="tx1"/>
                </a:solidFill>
                <a:latin typeface="Arial" panose="020B0604020202020204" pitchFamily="34" charset="0"/>
                <a:cs typeface="Arial" panose="020B0604020202020204" pitchFamily="34" charset="0"/>
              </a:rPr>
              <a:t>© Hampshire County Council</a:t>
            </a:r>
          </a:p>
          <a:p>
            <a:pPr algn="l"/>
            <a:endParaRPr lang="en-GB" sz="1400" dirty="0">
              <a:solidFill>
                <a:schemeClr val="tx1"/>
              </a:solidFill>
              <a:latin typeface="Arial" panose="020B0604020202020204" pitchFamily="34" charset="0"/>
              <a:cs typeface="Arial" panose="020B0604020202020204" pitchFamily="34" charset="0"/>
            </a:endParaRPr>
          </a:p>
        </p:txBody>
      </p:sp>
      <p:pic>
        <p:nvPicPr>
          <p:cNvPr id="6" name="Picture 5"/>
          <p:cNvPicPr/>
          <p:nvPr/>
        </p:nvPicPr>
        <p:blipFill>
          <a:blip r:embed="rId3">
            <a:extLst>
              <a:ext uri="{28A0092B-C50C-407E-A947-70E740481C1C}">
                <a14:useLocalDpi xmlns:a14="http://schemas.microsoft.com/office/drawing/2010/main" val="0"/>
              </a:ext>
            </a:extLst>
          </a:blip>
          <a:srcRect/>
          <a:stretch>
            <a:fillRect/>
          </a:stretch>
        </p:blipFill>
        <p:spPr bwMode="auto">
          <a:xfrm>
            <a:off x="9789537" y="323225"/>
            <a:ext cx="2139950" cy="835025"/>
          </a:xfrm>
          <a:prstGeom prst="rect">
            <a:avLst/>
          </a:prstGeom>
          <a:noFill/>
        </p:spPr>
      </p:pic>
      <p:pic>
        <p:nvPicPr>
          <p:cNvPr id="7" name="Picture 6"/>
          <p:cNvPicPr/>
          <p:nvPr/>
        </p:nvPicPr>
        <p:blipFill>
          <a:blip r:embed="rId4">
            <a:extLst>
              <a:ext uri="{28A0092B-C50C-407E-A947-70E740481C1C}">
                <a14:useLocalDpi xmlns:a14="http://schemas.microsoft.com/office/drawing/2010/main" val="0"/>
              </a:ext>
            </a:extLst>
          </a:blip>
          <a:srcRect/>
          <a:stretch>
            <a:fillRect/>
          </a:stretch>
        </p:blipFill>
        <p:spPr bwMode="auto">
          <a:xfrm>
            <a:off x="8355841" y="6052700"/>
            <a:ext cx="1951355" cy="504825"/>
          </a:xfrm>
          <a:prstGeom prst="rect">
            <a:avLst/>
          </a:prstGeom>
          <a:noFill/>
          <a:ln>
            <a:noFill/>
          </a:ln>
        </p:spPr>
      </p:pic>
      <p:sp>
        <p:nvSpPr>
          <p:cNvPr id="9" name="Text Box 2">
            <a:extLst>
              <a:ext uri="{FF2B5EF4-FFF2-40B4-BE49-F238E27FC236}">
                <a16:creationId xmlns:a16="http://schemas.microsoft.com/office/drawing/2014/main" id="{F7241127-A1E3-4953-ACD2-C403C58C0D98}"/>
              </a:ext>
            </a:extLst>
          </p:cNvPr>
          <p:cNvSpPr txBox="1">
            <a:spLocks noChangeArrowheads="1"/>
          </p:cNvSpPr>
          <p:nvPr/>
        </p:nvSpPr>
        <p:spPr bwMode="auto">
          <a:xfrm>
            <a:off x="1621105" y="982672"/>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4284245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B08BC7-3958-4725-9814-E8937628E8C6}"/>
              </a:ext>
            </a:extLst>
          </p:cNvPr>
          <p:cNvSpPr>
            <a:spLocks noGrp="1"/>
          </p:cNvSpPr>
          <p:nvPr>
            <p:ph idx="1"/>
          </p:nvPr>
        </p:nvSpPr>
        <p:spPr>
          <a:xfrm>
            <a:off x="210104" y="1254125"/>
            <a:ext cx="11499542" cy="4349750"/>
          </a:xfrm>
        </p:spPr>
        <p:txBody>
          <a:bodyPr/>
          <a:lstStyle/>
          <a:p>
            <a:pPr marL="0" indent="0">
              <a:buNone/>
            </a:pPr>
            <a:r>
              <a:rPr lang="en-GB" sz="1600" dirty="0"/>
              <a:t>These slides are intended to support teachers and students with a blended approach to learning, either in-class or online. The tasks are intended to form part of a learning journey and could be the basis of either one lesson or a short sequence of connected lessons. </a:t>
            </a:r>
          </a:p>
          <a:p>
            <a:pPr marL="0" indent="0">
              <a:buNone/>
            </a:pPr>
            <a:endParaRPr lang="en-GB" sz="1600" dirty="0"/>
          </a:p>
          <a:p>
            <a:pPr marL="0" indent="0">
              <a:buNone/>
            </a:pPr>
            <a:r>
              <a:rPr lang="en-GB" sz="1600"/>
              <a:t>Teachers </a:t>
            </a:r>
            <a:r>
              <a:rPr lang="en-GB" sz="1600" dirty="0"/>
              <a:t>should delete, change and add slides to suit the needs of their students. Extra slides with personalised prompts and appropriate examples based on previous teaching may be suitable. When changing the slide-deck, teachers should consider:</a:t>
            </a:r>
          </a:p>
          <a:p>
            <a:pPr lvl="1"/>
            <a:r>
              <a:rPr lang="en-GB" sz="1600" dirty="0"/>
              <a:t>Their expectations for the use of representations such as bar models, number lines, arrays and geometric diagrams.</a:t>
            </a:r>
          </a:p>
          <a:p>
            <a:pPr lvl="1"/>
            <a:r>
              <a:rPr lang="en-GB" sz="1600" dirty="0"/>
              <a:t>Which strategies and methods students should use and record when solving problems or identifying solutions. This could include a range of informal jottings and diagrams, the use of tables to record solutions systematically and formal or informal calculation methods.</a:t>
            </a:r>
          </a:p>
          <a:p>
            <a:pPr marL="0" indent="0">
              <a:buNone/>
            </a:pPr>
            <a:endParaRPr lang="en-GB" sz="1600" dirty="0"/>
          </a:p>
          <a:p>
            <a:pPr marL="0" indent="0">
              <a:buNone/>
            </a:pPr>
            <a:r>
              <a:rPr lang="en-GB" sz="1600" dirty="0"/>
              <a:t>Teachers may also wish to record a ‘voice over’ to talk students through the slides. </a:t>
            </a:r>
          </a:p>
        </p:txBody>
      </p:sp>
      <p:sp>
        <p:nvSpPr>
          <p:cNvPr id="4" name="Text Box 2">
            <a:extLst>
              <a:ext uri="{FF2B5EF4-FFF2-40B4-BE49-F238E27FC236}">
                <a16:creationId xmlns:a16="http://schemas.microsoft.com/office/drawing/2014/main" id="{8AD1D9EC-C89D-4E25-B8F7-4B64D4F88E52}"/>
              </a:ext>
            </a:extLst>
          </p:cNvPr>
          <p:cNvSpPr txBox="1">
            <a:spLocks noGrp="1" noChangeArrowheads="1"/>
          </p:cNvSpPr>
          <p:nvPr>
            <p:ph type="title"/>
          </p:nvPr>
        </p:nvSpPr>
        <p:spPr bwMode="auto">
          <a:xfrm>
            <a:off x="1444101" y="304368"/>
            <a:ext cx="6883153" cy="603682"/>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12877214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Box 2">
            <a:extLst>
              <a:ext uri="{FF2B5EF4-FFF2-40B4-BE49-F238E27FC236}">
                <a16:creationId xmlns:a16="http://schemas.microsoft.com/office/drawing/2014/main" id="{7865E9A0-6519-4C34-A90D-9DC1AB003847}"/>
              </a:ext>
            </a:extLst>
          </p:cNvPr>
          <p:cNvSpPr txBox="1">
            <a:spLocks noChangeArrowheads="1"/>
          </p:cNvSpPr>
          <p:nvPr/>
        </p:nvSpPr>
        <p:spPr bwMode="auto">
          <a:xfrm>
            <a:off x="85818" y="275210"/>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graphicFrame>
        <p:nvGraphicFramePr>
          <p:cNvPr id="4" name="Table 3">
            <a:extLst>
              <a:ext uri="{FF2B5EF4-FFF2-40B4-BE49-F238E27FC236}">
                <a16:creationId xmlns:a16="http://schemas.microsoft.com/office/drawing/2014/main" id="{D8E8323C-C806-423C-9B91-D409CDD276ED}"/>
              </a:ext>
            </a:extLst>
          </p:cNvPr>
          <p:cNvGraphicFramePr>
            <a:graphicFrameLocks noGrp="1"/>
          </p:cNvGraphicFramePr>
          <p:nvPr>
            <p:extLst>
              <p:ext uri="{D42A27DB-BD31-4B8C-83A1-F6EECF244321}">
                <p14:modId xmlns:p14="http://schemas.microsoft.com/office/powerpoint/2010/main" val="4059003154"/>
              </p:ext>
            </p:extLst>
          </p:nvPr>
        </p:nvGraphicFramePr>
        <p:xfrm>
          <a:off x="2209893" y="711628"/>
          <a:ext cx="7165204" cy="5367435"/>
        </p:xfrm>
        <a:graphic>
          <a:graphicData uri="http://schemas.openxmlformats.org/drawingml/2006/table">
            <a:tbl>
              <a:tblPr firstRow="1" firstCol="1" bandRow="1">
                <a:tableStyleId>{5C22544A-7EE6-4342-B048-85BDC9FD1C3A}</a:tableStyleId>
              </a:tblPr>
              <a:tblGrid>
                <a:gridCol w="693487">
                  <a:extLst>
                    <a:ext uri="{9D8B030D-6E8A-4147-A177-3AD203B41FA5}">
                      <a16:colId xmlns:a16="http://schemas.microsoft.com/office/drawing/2014/main" val="3537107209"/>
                    </a:ext>
                  </a:extLst>
                </a:gridCol>
                <a:gridCol w="1604212">
                  <a:extLst>
                    <a:ext uri="{9D8B030D-6E8A-4147-A177-3AD203B41FA5}">
                      <a16:colId xmlns:a16="http://schemas.microsoft.com/office/drawing/2014/main" val="2308527142"/>
                    </a:ext>
                  </a:extLst>
                </a:gridCol>
                <a:gridCol w="4867505">
                  <a:extLst>
                    <a:ext uri="{9D8B030D-6E8A-4147-A177-3AD203B41FA5}">
                      <a16:colId xmlns:a16="http://schemas.microsoft.com/office/drawing/2014/main" val="58298509"/>
                    </a:ext>
                  </a:extLst>
                </a:gridCol>
              </a:tblGrid>
              <a:tr h="289819">
                <a:tc gridSpan="3">
                  <a:txBody>
                    <a:bodyPr/>
                    <a:lstStyle/>
                    <a:p>
                      <a:pPr algn="ctr">
                        <a:lnSpc>
                          <a:spcPct val="115000"/>
                        </a:lnSpc>
                        <a:spcAft>
                          <a:spcPts val="10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YEAR 8 : SPRING TERM OVERVIEW</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a:lnSpc>
                          <a:spcPct val="115000"/>
                        </a:lnSpc>
                        <a:spcAft>
                          <a:spcPts val="1000"/>
                        </a:spcAft>
                      </a:pPr>
                      <a:endParaRPr lang="en-GB"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pPr algn="l">
                        <a:lnSpc>
                          <a:spcPct val="115000"/>
                        </a:lnSpc>
                        <a:spcAft>
                          <a:spcPts val="1000"/>
                        </a:spcAft>
                      </a:pP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6933579"/>
                  </a:ext>
                </a:extLst>
              </a:tr>
              <a:tr h="422818">
                <a:tc>
                  <a:txBody>
                    <a:bodyPr/>
                    <a:lstStyle/>
                    <a:p>
                      <a:pPr algn="ctr">
                        <a:lnSpc>
                          <a:spcPct val="115000"/>
                        </a:lnSpc>
                        <a:spcAft>
                          <a:spcPts val="1000"/>
                        </a:spcAft>
                      </a:pPr>
                      <a:r>
                        <a:rPr lang="en-GB" sz="1600" dirty="0">
                          <a:effectLst/>
                        </a:rPr>
                        <a:t>Week</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b="1" dirty="0">
                          <a:solidFill>
                            <a:schemeClr val="bg1"/>
                          </a:solidFill>
                          <a:effectLst/>
                        </a:rPr>
                        <a:t>HIAS Unit </a:t>
                      </a:r>
                      <a:r>
                        <a:rPr lang="en-GB" sz="2000" b="1" dirty="0">
                          <a:solidFill>
                            <a:schemeClr val="bg1"/>
                          </a:solidFill>
                          <a:effectLst/>
                        </a:rPr>
                        <a:t> </a:t>
                      </a:r>
                      <a:endParaRPr lang="en-GB"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pPr algn="l">
                        <a:lnSpc>
                          <a:spcPct val="115000"/>
                        </a:lnSpc>
                        <a:spcAft>
                          <a:spcPts val="1000"/>
                        </a:spcAft>
                      </a:pPr>
                      <a:r>
                        <a:rPr lang="en-GB" sz="2000" b="1" dirty="0">
                          <a:solidFill>
                            <a:schemeClr val="bg1"/>
                          </a:solidFill>
                          <a:effectLst/>
                        </a:rPr>
                        <a:t>Topic </a:t>
                      </a:r>
                      <a:endParaRPr lang="en-GB" sz="2000" b="1"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522243573"/>
                  </a:ext>
                </a:extLst>
              </a:tr>
              <a:tr h="549705">
                <a:tc>
                  <a:txBody>
                    <a:bodyPr/>
                    <a:lstStyle/>
                    <a:p>
                      <a:pPr algn="ctr">
                        <a:lnSpc>
                          <a:spcPct val="115000"/>
                        </a:lnSpc>
                        <a:spcAft>
                          <a:spcPts val="1000"/>
                        </a:spcAft>
                      </a:pPr>
                      <a:r>
                        <a:rPr lang="en-GB" sz="1800" dirty="0">
                          <a:effectLst/>
                        </a:rPr>
                        <a:t>1</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Unit 8.6</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a:effectLst/>
                        </a:rPr>
                        <a:t>Geometry: Formulae for perimeters and areas </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00296429"/>
                  </a:ext>
                </a:extLst>
              </a:tr>
              <a:tr h="362456">
                <a:tc>
                  <a:txBody>
                    <a:bodyPr/>
                    <a:lstStyle/>
                    <a:p>
                      <a:pPr algn="ctr">
                        <a:lnSpc>
                          <a:spcPct val="115000"/>
                        </a:lnSpc>
                        <a:spcAft>
                          <a:spcPts val="1000"/>
                        </a:spcAft>
                      </a:pPr>
                      <a:r>
                        <a:rPr lang="en-GB" sz="1800" dirty="0">
                          <a:effectLst/>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Unit 8.7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Accuracy, powers, and roots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04397431"/>
                  </a:ext>
                </a:extLst>
              </a:tr>
              <a:tr h="362456">
                <a:tc>
                  <a:txBody>
                    <a:bodyPr/>
                    <a:lstStyle/>
                    <a:p>
                      <a:pPr algn="ctr">
                        <a:lnSpc>
                          <a:spcPct val="115000"/>
                        </a:lnSpc>
                        <a:spcAft>
                          <a:spcPts val="1000"/>
                        </a:spcAft>
                      </a:pPr>
                      <a:r>
                        <a:rPr lang="en-GB" sz="1800" dirty="0">
                          <a:effectLst/>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a:effectLst/>
                        </a:rPr>
                        <a:t>Unit 8.8</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Compound measures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19500993"/>
                  </a:ext>
                </a:extLst>
              </a:tr>
              <a:tr h="362456">
                <a:tc>
                  <a:txBody>
                    <a:bodyPr/>
                    <a:lstStyle/>
                    <a:p>
                      <a:pPr algn="ctr">
                        <a:lnSpc>
                          <a:spcPct val="115000"/>
                        </a:lnSpc>
                        <a:spcAft>
                          <a:spcPts val="1000"/>
                        </a:spcAft>
                      </a:pPr>
                      <a:r>
                        <a:rPr lang="en-GB" sz="1800" dirty="0">
                          <a:effectLst/>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600">
                          <a:effectLst/>
                        </a:rPr>
                        <a:t>Unit 8.9</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Statistics: Graphs and charts </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90280606"/>
                  </a:ext>
                </a:extLst>
              </a:tr>
              <a:tr h="362456">
                <a:tc>
                  <a:txBody>
                    <a:bodyPr/>
                    <a:lstStyle/>
                    <a:p>
                      <a:pPr algn="ctr">
                        <a:lnSpc>
                          <a:spcPct val="115000"/>
                        </a:lnSpc>
                        <a:spcAft>
                          <a:spcPts val="1000"/>
                        </a:spcAft>
                      </a:pPr>
                      <a:r>
                        <a:rPr lang="en-GB" sz="1800" dirty="0">
                          <a:effectLst/>
                        </a:rPr>
                        <a:t>5</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600" dirty="0">
                          <a:effectLst/>
                        </a:rPr>
                        <a:t>Statistics: averages for numerical data</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06433354"/>
                  </a:ext>
                </a:extLst>
              </a:tr>
              <a:tr h="240120">
                <a:tc>
                  <a:txBody>
                    <a:bodyPr/>
                    <a:lstStyle/>
                    <a:p>
                      <a:pPr algn="ctr">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400" dirty="0">
                          <a:effectLst/>
                        </a:rPr>
                        <a:t>Half term</a:t>
                      </a:r>
                      <a:endParaRPr lang="en-GB"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800" dirty="0">
                          <a:effectLst/>
                        </a:rPr>
                        <a:t>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524860918"/>
                  </a:ext>
                </a:extLst>
              </a:tr>
              <a:tr h="428701">
                <a:tc rowSpan="2">
                  <a:txBody>
                    <a:bodyPr/>
                    <a:lstStyle/>
                    <a:p>
                      <a:pPr algn="ctr">
                        <a:lnSpc>
                          <a:spcPct val="115000"/>
                        </a:lnSpc>
                        <a:spcAft>
                          <a:spcPts val="1000"/>
                        </a:spcAft>
                      </a:pPr>
                      <a:r>
                        <a:rPr lang="en-GB" sz="1800" dirty="0">
                          <a:effectLst/>
                        </a:rPr>
                        <a:t>6</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5">
                  <a:txBody>
                    <a:bodyPr/>
                    <a:lstStyle/>
                    <a:p>
                      <a:pPr algn="l">
                        <a:lnSpc>
                          <a:spcPct val="115000"/>
                        </a:lnSpc>
                        <a:spcAft>
                          <a:spcPts val="1000"/>
                        </a:spcAft>
                      </a:pPr>
                      <a:r>
                        <a:rPr lang="en-GB" sz="1600" dirty="0">
                          <a:effectLst/>
                        </a:rPr>
                        <a:t>Unit 8.10</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Number: Standard form (representing numbers)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4322623"/>
                  </a:ext>
                </a:extLst>
              </a:tr>
              <a:tr h="167299">
                <a:tc vMerge="1">
                  <a:txBody>
                    <a:bodyPr/>
                    <a:lstStyle/>
                    <a:p>
                      <a:pPr algn="ctr">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rowSpan="2">
                  <a:txBody>
                    <a:bodyPr/>
                    <a:lstStyle/>
                    <a:p>
                      <a:pPr algn="l">
                        <a:lnSpc>
                          <a:spcPct val="115000"/>
                        </a:lnSpc>
                        <a:spcAft>
                          <a:spcPts val="1000"/>
                        </a:spcAft>
                      </a:pPr>
                      <a:r>
                        <a:rPr lang="en-GB" sz="1600" dirty="0">
                          <a:effectLst/>
                        </a:rPr>
                        <a:t>Number: Standard form (simple calculations)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374382580"/>
                  </a:ext>
                </a:extLst>
              </a:tr>
              <a:tr h="267706">
                <a:tc rowSpan="2">
                  <a:txBody>
                    <a:bodyPr/>
                    <a:lstStyle/>
                    <a:p>
                      <a:pPr algn="ctr">
                        <a:lnSpc>
                          <a:spcPct val="115000"/>
                        </a:lnSpc>
                        <a:spcAft>
                          <a:spcPts val="1000"/>
                        </a:spcAft>
                      </a:pPr>
                      <a:r>
                        <a:rPr lang="en-GB" sz="1800" dirty="0">
                          <a:effectLst/>
                        </a:rPr>
                        <a:t>7</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pPr algn="l">
                        <a:lnSpc>
                          <a:spcPct val="115000"/>
                        </a:lnSpc>
                        <a:spcAft>
                          <a:spcPts val="1000"/>
                        </a:spcAft>
                      </a:pPr>
                      <a:r>
                        <a:rPr lang="en-GB" sz="1600" dirty="0">
                          <a:effectLst/>
                        </a:rPr>
                        <a:t>Number: Standard form (simple calculations)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3169467"/>
                  </a:ext>
                </a:extLst>
              </a:tr>
              <a:tr h="281999">
                <a:tc vMerge="1">
                  <a:txBody>
                    <a:bodyPr/>
                    <a:lstStyle/>
                    <a:p>
                      <a:pPr algn="ctr">
                        <a:lnSpc>
                          <a:spcPct val="115000"/>
                        </a:lnSpc>
                        <a:spcAft>
                          <a:spcPts val="1000"/>
                        </a:spcAft>
                      </a:pP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rowSpan="2">
                  <a:txBody>
                    <a:bodyPr/>
                    <a:lstStyle/>
                    <a:p>
                      <a:pPr algn="l">
                        <a:lnSpc>
                          <a:spcPct val="115000"/>
                        </a:lnSpc>
                        <a:spcAft>
                          <a:spcPts val="1000"/>
                        </a:spcAft>
                      </a:pPr>
                      <a:r>
                        <a:rPr lang="en-GB" sz="1600" dirty="0">
                          <a:effectLst/>
                        </a:rPr>
                        <a:t>Number: Prime factorisations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36974810"/>
                  </a:ext>
                </a:extLst>
              </a:tr>
              <a:tr h="0">
                <a:tc>
                  <a:txBody>
                    <a:bodyPr/>
                    <a:lstStyle/>
                    <a:p>
                      <a:pPr algn="ctr">
                        <a:lnSpc>
                          <a:spcPct val="115000"/>
                        </a:lnSpc>
                        <a:spcAft>
                          <a:spcPts val="1000"/>
                        </a:spcAft>
                      </a:pPr>
                      <a:r>
                        <a:rPr lang="en-GB" sz="1800" dirty="0">
                          <a:effectLst/>
                        </a:rPr>
                        <a:t>8</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vMerge="1">
                  <a:txBody>
                    <a:bodyPr/>
                    <a:lstStyle/>
                    <a:p>
                      <a:pPr algn="l">
                        <a:lnSpc>
                          <a:spcPct val="115000"/>
                        </a:lnSpc>
                        <a:spcAft>
                          <a:spcPts val="1000"/>
                        </a:spcAft>
                      </a:pPr>
                      <a:r>
                        <a:rPr lang="en-GB" sz="1600" dirty="0">
                          <a:effectLst/>
                        </a:rPr>
                        <a:t>Number: Prime factorisations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72930361"/>
                  </a:ext>
                </a:extLst>
              </a:tr>
              <a:tr h="362456">
                <a:tc>
                  <a:txBody>
                    <a:bodyPr/>
                    <a:lstStyle/>
                    <a:p>
                      <a:pPr algn="ctr">
                        <a:lnSpc>
                          <a:spcPct val="115000"/>
                        </a:lnSpc>
                        <a:spcAft>
                          <a:spcPts val="1000"/>
                        </a:spcAft>
                      </a:pPr>
                      <a:r>
                        <a:rPr lang="en-GB" sz="1800" dirty="0">
                          <a:effectLst/>
                        </a:rPr>
                        <a:t>9</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l">
                        <a:lnSpc>
                          <a:spcPct val="115000"/>
                        </a:lnSpc>
                        <a:spcAft>
                          <a:spcPts val="1000"/>
                        </a:spcAft>
                      </a:pPr>
                      <a:r>
                        <a:rPr lang="en-GB" sz="1600">
                          <a:effectLst/>
                        </a:rPr>
                        <a:t>Unit 8.11</a:t>
                      </a:r>
                      <a:endParaRPr lang="en-GB" sz="16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a:lnSpc>
                          <a:spcPct val="115000"/>
                        </a:lnSpc>
                        <a:spcAft>
                          <a:spcPts val="1000"/>
                        </a:spcAft>
                      </a:pPr>
                      <a:r>
                        <a:rPr lang="en-GB" sz="1600" dirty="0">
                          <a:effectLst/>
                        </a:rPr>
                        <a:t>Graphs: Linear and quadratic</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1560867"/>
                  </a:ext>
                </a:extLst>
              </a:tr>
              <a:tr h="549705">
                <a:tc>
                  <a:txBody>
                    <a:bodyPr/>
                    <a:lstStyle/>
                    <a:p>
                      <a:pPr algn="ctr">
                        <a:lnSpc>
                          <a:spcPct val="115000"/>
                        </a:lnSpc>
                        <a:spcAft>
                          <a:spcPts val="1000"/>
                        </a:spcAft>
                      </a:pPr>
                      <a:r>
                        <a:rPr lang="en-GB" sz="1800" dirty="0">
                          <a:effectLst/>
                        </a:rPr>
                        <a:t>10</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vMerge="1">
                  <a:txBody>
                    <a:bodyPr/>
                    <a:lstStyle/>
                    <a:p>
                      <a:endParaRPr lang="en-GB"/>
                    </a:p>
                  </a:txBody>
                  <a:tcPr/>
                </a:tc>
                <a:tc>
                  <a:txBody>
                    <a:bodyPr/>
                    <a:lstStyle/>
                    <a:p>
                      <a:pPr algn="l">
                        <a:lnSpc>
                          <a:spcPct val="115000"/>
                        </a:lnSpc>
                        <a:spcAft>
                          <a:spcPts val="1000"/>
                        </a:spcAft>
                      </a:pPr>
                      <a:r>
                        <a:rPr lang="en-GB" sz="1600" dirty="0">
                          <a:effectLst/>
                        </a:rPr>
                        <a:t>Graphs: Simultaneous equations</a:t>
                      </a:r>
                      <a:endParaRPr lang="en-GB"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13841416"/>
                  </a:ext>
                </a:extLst>
              </a:tr>
            </a:tbl>
          </a:graphicData>
        </a:graphic>
      </p:graphicFrame>
    </p:spTree>
    <p:extLst>
      <p:ext uri="{BB962C8B-B14F-4D97-AF65-F5344CB8AC3E}">
        <p14:creationId xmlns:p14="http://schemas.microsoft.com/office/powerpoint/2010/main" val="26443951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354542CD-CE2E-402D-9E33-6D734D1CB368}"/>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62798" y="982508"/>
            <a:ext cx="3619946" cy="4576720"/>
          </a:xfrm>
          <a:prstGeom prst="rect">
            <a:avLst/>
          </a:prstGeom>
          <a:noFill/>
        </p:spPr>
      </p:pic>
    </p:spTree>
    <p:extLst>
      <p:ext uri="{BB962C8B-B14F-4D97-AF65-F5344CB8AC3E}">
        <p14:creationId xmlns:p14="http://schemas.microsoft.com/office/powerpoint/2010/main" val="1683183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2" name="Picture 1">
            <a:extLst>
              <a:ext uri="{FF2B5EF4-FFF2-40B4-BE49-F238E27FC236}">
                <a16:creationId xmlns:a16="http://schemas.microsoft.com/office/drawing/2014/main" id="{E6A924A2-9795-4D57-8EDC-AE402F6C6172}"/>
              </a:ext>
            </a:extLst>
          </p:cNvPr>
          <p:cNvPicPr>
            <a:picLocks noChangeAspect="1"/>
          </p:cNvPicPr>
          <p:nvPr/>
        </p:nvPicPr>
        <p:blipFill>
          <a:blip r:embed="rId3"/>
          <a:stretch>
            <a:fillRect/>
          </a:stretch>
        </p:blipFill>
        <p:spPr>
          <a:xfrm>
            <a:off x="4469059" y="816097"/>
            <a:ext cx="3857645" cy="5225805"/>
          </a:xfrm>
          <a:prstGeom prst="rect">
            <a:avLst/>
          </a:prstGeom>
        </p:spPr>
      </p:pic>
    </p:spTree>
    <p:extLst>
      <p:ext uri="{BB962C8B-B14F-4D97-AF65-F5344CB8AC3E}">
        <p14:creationId xmlns:p14="http://schemas.microsoft.com/office/powerpoint/2010/main" val="216175577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2" name="Picture 1">
            <a:extLst>
              <a:ext uri="{FF2B5EF4-FFF2-40B4-BE49-F238E27FC236}">
                <a16:creationId xmlns:a16="http://schemas.microsoft.com/office/drawing/2014/main" id="{AD8541B7-C223-4790-A8F9-93357DC6D47B}"/>
              </a:ext>
            </a:extLst>
          </p:cNvPr>
          <p:cNvPicPr>
            <a:picLocks noChangeAspect="1"/>
          </p:cNvPicPr>
          <p:nvPr/>
        </p:nvPicPr>
        <p:blipFill>
          <a:blip r:embed="rId3"/>
          <a:stretch>
            <a:fillRect/>
          </a:stretch>
        </p:blipFill>
        <p:spPr>
          <a:xfrm>
            <a:off x="3827532" y="748199"/>
            <a:ext cx="4175491" cy="5361601"/>
          </a:xfrm>
          <a:prstGeom prst="rect">
            <a:avLst/>
          </a:prstGeom>
        </p:spPr>
      </p:pic>
      <p:sp>
        <p:nvSpPr>
          <p:cNvPr id="3" name="TextBox 2">
            <a:extLst>
              <a:ext uri="{FF2B5EF4-FFF2-40B4-BE49-F238E27FC236}">
                <a16:creationId xmlns:a16="http://schemas.microsoft.com/office/drawing/2014/main" id="{47CA8FC3-0C97-4CC8-BAC3-4DA0E34D1363}"/>
              </a:ext>
            </a:extLst>
          </p:cNvPr>
          <p:cNvSpPr txBox="1"/>
          <p:nvPr/>
        </p:nvSpPr>
        <p:spPr>
          <a:xfrm>
            <a:off x="8682754" y="6505996"/>
            <a:ext cx="2476163" cy="276999"/>
          </a:xfrm>
          <a:prstGeom prst="rect">
            <a:avLst/>
          </a:prstGeom>
          <a:noFill/>
        </p:spPr>
        <p:txBody>
          <a:bodyPr wrap="square" rtlCol="0">
            <a:spAutoFit/>
          </a:bodyPr>
          <a:lstStyle/>
          <a:p>
            <a:r>
              <a:rPr lang="en-GB" sz="1200" dirty="0" err="1"/>
              <a:t>Testbase</a:t>
            </a:r>
            <a:r>
              <a:rPr lang="en-GB" sz="1200" dirty="0"/>
              <a:t> question</a:t>
            </a:r>
          </a:p>
        </p:txBody>
      </p:sp>
    </p:spTree>
    <p:extLst>
      <p:ext uri="{BB962C8B-B14F-4D97-AF65-F5344CB8AC3E}">
        <p14:creationId xmlns:p14="http://schemas.microsoft.com/office/powerpoint/2010/main" val="27039917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3" name="Picture 2">
            <a:extLst>
              <a:ext uri="{FF2B5EF4-FFF2-40B4-BE49-F238E27FC236}">
                <a16:creationId xmlns:a16="http://schemas.microsoft.com/office/drawing/2014/main" id="{0E5D2811-486E-4FF1-8BC1-A64E943D562F}"/>
              </a:ext>
            </a:extLst>
          </p:cNvPr>
          <p:cNvPicPr>
            <a:picLocks noChangeAspect="1"/>
          </p:cNvPicPr>
          <p:nvPr/>
        </p:nvPicPr>
        <p:blipFill>
          <a:blip r:embed="rId3"/>
          <a:stretch>
            <a:fillRect/>
          </a:stretch>
        </p:blipFill>
        <p:spPr>
          <a:xfrm>
            <a:off x="4187174" y="608610"/>
            <a:ext cx="4398476" cy="5429945"/>
          </a:xfrm>
          <a:prstGeom prst="rect">
            <a:avLst/>
          </a:prstGeom>
        </p:spPr>
      </p:pic>
      <p:sp>
        <p:nvSpPr>
          <p:cNvPr id="5" name="Rectangle: Rounded Corners 4">
            <a:extLst>
              <a:ext uri="{FF2B5EF4-FFF2-40B4-BE49-F238E27FC236}">
                <a16:creationId xmlns:a16="http://schemas.microsoft.com/office/drawing/2014/main" id="{DF8369F9-C303-47DF-8B56-FC45019185B3}"/>
              </a:ext>
            </a:extLst>
          </p:cNvPr>
          <p:cNvSpPr/>
          <p:nvPr/>
        </p:nvSpPr>
        <p:spPr>
          <a:xfrm>
            <a:off x="386141" y="1899605"/>
            <a:ext cx="3536220" cy="152939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Can you find two ways of working out x and y?</a:t>
            </a:r>
          </a:p>
        </p:txBody>
      </p:sp>
    </p:spTree>
    <p:extLst>
      <p:ext uri="{BB962C8B-B14F-4D97-AF65-F5344CB8AC3E}">
        <p14:creationId xmlns:p14="http://schemas.microsoft.com/office/powerpoint/2010/main" val="10229965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2">
            <a:extLst>
              <a:ext uri="{FF2B5EF4-FFF2-40B4-BE49-F238E27FC236}">
                <a16:creationId xmlns:a16="http://schemas.microsoft.com/office/drawing/2014/main" id="{AF0A47A0-7E0A-4A8E-8997-9E81565BC090}"/>
              </a:ext>
            </a:extLst>
          </p:cNvPr>
          <p:cNvSpPr txBox="1">
            <a:spLocks noChangeArrowheads="1"/>
          </p:cNvSpPr>
          <p:nvPr/>
        </p:nvSpPr>
        <p:spPr bwMode="auto">
          <a:xfrm>
            <a:off x="121328" y="257455"/>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pic>
        <p:nvPicPr>
          <p:cNvPr id="2" name="Picture 1">
            <a:extLst>
              <a:ext uri="{FF2B5EF4-FFF2-40B4-BE49-F238E27FC236}">
                <a16:creationId xmlns:a16="http://schemas.microsoft.com/office/drawing/2014/main" id="{616588D4-CE09-47A6-8083-4CD71AAB647D}"/>
              </a:ext>
            </a:extLst>
          </p:cNvPr>
          <p:cNvPicPr>
            <a:picLocks noChangeAspect="1"/>
          </p:cNvPicPr>
          <p:nvPr/>
        </p:nvPicPr>
        <p:blipFill>
          <a:blip r:embed="rId3"/>
          <a:stretch>
            <a:fillRect/>
          </a:stretch>
        </p:blipFill>
        <p:spPr>
          <a:xfrm>
            <a:off x="4004891" y="749576"/>
            <a:ext cx="4182218" cy="5358848"/>
          </a:xfrm>
          <a:prstGeom prst="rect">
            <a:avLst/>
          </a:prstGeom>
        </p:spPr>
      </p:pic>
      <p:sp>
        <p:nvSpPr>
          <p:cNvPr id="6" name="Rectangle: Rounded Corners 5">
            <a:extLst>
              <a:ext uri="{FF2B5EF4-FFF2-40B4-BE49-F238E27FC236}">
                <a16:creationId xmlns:a16="http://schemas.microsoft.com/office/drawing/2014/main" id="{52715AC2-C52F-4CDA-AC86-E14F75951B39}"/>
              </a:ext>
            </a:extLst>
          </p:cNvPr>
          <p:cNvSpPr/>
          <p:nvPr/>
        </p:nvSpPr>
        <p:spPr>
          <a:xfrm>
            <a:off x="8091091" y="1446450"/>
            <a:ext cx="3948493" cy="23972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a:t>Now find the dimensions of three rectangles, with the same area as this rectangle. The dimensions must be whole numbers. </a:t>
            </a:r>
          </a:p>
        </p:txBody>
      </p:sp>
    </p:spTree>
    <p:extLst>
      <p:ext uri="{BB962C8B-B14F-4D97-AF65-F5344CB8AC3E}">
        <p14:creationId xmlns:p14="http://schemas.microsoft.com/office/powerpoint/2010/main" val="15756482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AB234-D801-4FC2-BB72-FAB9C8B21463}"/>
              </a:ext>
            </a:extLst>
          </p:cNvPr>
          <p:cNvSpPr>
            <a:spLocks noGrp="1"/>
          </p:cNvSpPr>
          <p:nvPr>
            <p:ph type="title"/>
          </p:nvPr>
        </p:nvSpPr>
        <p:spPr>
          <a:xfrm>
            <a:off x="1981200" y="836712"/>
            <a:ext cx="8229600" cy="580926"/>
          </a:xfrm>
        </p:spPr>
        <p:txBody>
          <a:bodyPr>
            <a:normAutofit/>
          </a:bodyPr>
          <a:lstStyle/>
          <a:p>
            <a:pPr algn="l"/>
            <a:r>
              <a:rPr lang="en-GB" sz="2800" b="1" dirty="0"/>
              <a:t>HIAS Maths team</a:t>
            </a:r>
          </a:p>
        </p:txBody>
      </p:sp>
      <p:sp>
        <p:nvSpPr>
          <p:cNvPr id="3" name="Content Placeholder 2">
            <a:extLst>
              <a:ext uri="{FF2B5EF4-FFF2-40B4-BE49-F238E27FC236}">
                <a16:creationId xmlns:a16="http://schemas.microsoft.com/office/drawing/2014/main" id="{37315FA5-D23A-4E53-9E19-A45B7DE6E9B2}"/>
              </a:ext>
            </a:extLst>
          </p:cNvPr>
          <p:cNvSpPr>
            <a:spLocks noGrp="1"/>
          </p:cNvSpPr>
          <p:nvPr>
            <p:ph idx="1"/>
          </p:nvPr>
        </p:nvSpPr>
        <p:spPr>
          <a:xfrm>
            <a:off x="1402672" y="1600201"/>
            <a:ext cx="10049522" cy="4061047"/>
          </a:xfrm>
        </p:spPr>
        <p:txBody>
          <a:bodyPr>
            <a:noAutofit/>
          </a:bodyPr>
          <a:lstStyle/>
          <a:p>
            <a:pPr marL="0" indent="0">
              <a:buNone/>
            </a:pPr>
            <a:r>
              <a:rPr lang="en-GB" sz="1800" dirty="0"/>
              <a:t>The HIAS maths team offer a wide range of high-quality services to support schools in improving outcomes for learners, including courses, bespoke consultancy and in-house training.  </a:t>
            </a:r>
          </a:p>
          <a:p>
            <a:pPr marL="0" indent="0">
              <a:buNone/>
            </a:pPr>
            <a:endParaRPr lang="en-GB" sz="1800" dirty="0"/>
          </a:p>
          <a:p>
            <a:pPr marL="0" indent="0">
              <a:buNone/>
            </a:pPr>
            <a:r>
              <a:rPr lang="en-GB" sz="1800" dirty="0"/>
              <a:t>For further details, please contact any member of the secondary maths team:</a:t>
            </a:r>
          </a:p>
          <a:p>
            <a:pPr marL="0" indent="0">
              <a:buNone/>
            </a:pPr>
            <a:r>
              <a:rPr lang="en-GB" sz="1800" dirty="0"/>
              <a:t>	Jo Lees: </a:t>
            </a:r>
            <a:r>
              <a:rPr lang="en-GB" sz="1800" dirty="0">
                <a:hlinkClick r:id="rId2"/>
              </a:rPr>
              <a:t>Jo.Lees@hants.gov.uk</a:t>
            </a:r>
            <a:endParaRPr lang="en-GB" sz="1800" dirty="0"/>
          </a:p>
          <a:p>
            <a:pPr marL="0" indent="0">
              <a:buNone/>
            </a:pPr>
            <a:r>
              <a:rPr lang="en-GB" sz="1800" dirty="0"/>
              <a:t>	Jenny Burn: </a:t>
            </a:r>
            <a:r>
              <a:rPr lang="en-GB" sz="1800" dirty="0">
                <a:hlinkClick r:id="rId3"/>
              </a:rPr>
              <a:t>Jenny.Burn@hants.gov.uk</a:t>
            </a:r>
            <a:endParaRPr lang="en-GB" sz="1800" dirty="0"/>
          </a:p>
          <a:p>
            <a:pPr marL="0" indent="0">
              <a:buNone/>
            </a:pPr>
            <a:r>
              <a:rPr lang="en-GB" sz="1800" dirty="0"/>
              <a:t>	Tessa Ingrey: </a:t>
            </a:r>
            <a:r>
              <a:rPr lang="en-GB" sz="1800" dirty="0">
                <a:hlinkClick r:id="rId4"/>
              </a:rPr>
              <a:t>Tessa.Ingrey@hants.gov.uk</a:t>
            </a:r>
            <a:endParaRPr lang="en-GB" sz="1800" dirty="0"/>
          </a:p>
          <a:p>
            <a:pPr marL="0" indent="0">
              <a:buNone/>
            </a:pPr>
            <a:endParaRPr lang="en-GB" sz="1800" dirty="0"/>
          </a:p>
          <a:p>
            <a:pPr marL="0" indent="0">
              <a:buNone/>
            </a:pPr>
            <a:r>
              <a:rPr lang="en-GB" sz="1800" dirty="0"/>
              <a:t>For further details on the full range of services available please contact us using the following details:</a:t>
            </a:r>
          </a:p>
          <a:p>
            <a:pPr marL="0" indent="0">
              <a:buNone/>
            </a:pPr>
            <a:r>
              <a:rPr lang="en-GB" sz="1800" dirty="0"/>
              <a:t> </a:t>
            </a:r>
          </a:p>
          <a:p>
            <a:pPr marL="0" indent="0">
              <a:buNone/>
            </a:pPr>
            <a:r>
              <a:rPr lang="en-GB" sz="1800" dirty="0"/>
              <a:t>Tel: 01962 874820 or email: hias.enquiries@hants.gov.uk </a:t>
            </a:r>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endParaRPr lang="en-GB" sz="2000" dirty="0"/>
          </a:p>
          <a:p>
            <a:pPr marL="0" indent="0">
              <a:buNone/>
            </a:pPr>
            <a:r>
              <a:rPr lang="en-GB" sz="2000" dirty="0"/>
              <a:t>For further details on the full range of services available please contact us using the following details:</a:t>
            </a:r>
          </a:p>
          <a:p>
            <a:pPr marL="0" indent="0">
              <a:buNone/>
            </a:pPr>
            <a:r>
              <a:rPr lang="en-GB" sz="2000" dirty="0"/>
              <a:t> </a:t>
            </a:r>
          </a:p>
          <a:p>
            <a:pPr marL="0" indent="0">
              <a:buNone/>
            </a:pPr>
            <a:r>
              <a:rPr lang="en-GB" sz="2000" dirty="0"/>
              <a:t>Tel: 01962 874820 or email: </a:t>
            </a:r>
            <a:r>
              <a:rPr lang="en-GB" sz="2000" u="sng" dirty="0">
                <a:hlinkClick r:id="rId5"/>
              </a:rPr>
              <a:t>hias.enquiries@hants.gov.uk</a:t>
            </a:r>
            <a:r>
              <a:rPr lang="en-GB" sz="2000" dirty="0"/>
              <a:t> </a:t>
            </a:r>
          </a:p>
        </p:txBody>
      </p:sp>
      <p:pic>
        <p:nvPicPr>
          <p:cNvPr id="4" name="Picture 3">
            <a:extLst>
              <a:ext uri="{FF2B5EF4-FFF2-40B4-BE49-F238E27FC236}">
                <a16:creationId xmlns:a16="http://schemas.microsoft.com/office/drawing/2014/main" id="{EF9214C5-B01F-45DC-B050-A3009F4A4ED9}"/>
              </a:ext>
            </a:extLst>
          </p:cNvPr>
          <p:cNvPicPr/>
          <p:nvPr/>
        </p:nvPicPr>
        <p:blipFill>
          <a:blip r:embed="rId6">
            <a:extLst>
              <a:ext uri="{28A0092B-C50C-407E-A947-70E740481C1C}">
                <a14:useLocalDpi xmlns:a14="http://schemas.microsoft.com/office/drawing/2010/main" val="0"/>
              </a:ext>
            </a:extLst>
          </a:blip>
          <a:srcRect/>
          <a:stretch>
            <a:fillRect/>
          </a:stretch>
        </p:blipFill>
        <p:spPr bwMode="auto">
          <a:xfrm>
            <a:off x="1554578" y="6353176"/>
            <a:ext cx="1951355" cy="504825"/>
          </a:xfrm>
          <a:prstGeom prst="rect">
            <a:avLst/>
          </a:prstGeom>
          <a:noFill/>
          <a:ln>
            <a:noFill/>
          </a:ln>
        </p:spPr>
      </p:pic>
      <p:pic>
        <p:nvPicPr>
          <p:cNvPr id="7" name="Picture 2" descr="image001">
            <a:extLst>
              <a:ext uri="{FF2B5EF4-FFF2-40B4-BE49-F238E27FC236}">
                <a16:creationId xmlns:a16="http://schemas.microsoft.com/office/drawing/2014/main" id="{A1225777-4001-4A53-9C8C-6F01F7A2524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25046" t="17177" r="11766" b="27104"/>
          <a:stretch/>
        </p:blipFill>
        <p:spPr bwMode="auto">
          <a:xfrm>
            <a:off x="9112668" y="5517232"/>
            <a:ext cx="1555333" cy="134076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2">
            <a:extLst>
              <a:ext uri="{FF2B5EF4-FFF2-40B4-BE49-F238E27FC236}">
                <a16:creationId xmlns:a16="http://schemas.microsoft.com/office/drawing/2014/main" id="{1B487DCA-45D9-4B74-AC20-F64217D74BE1}"/>
              </a:ext>
            </a:extLst>
          </p:cNvPr>
          <p:cNvSpPr txBox="1">
            <a:spLocks noChangeArrowheads="1"/>
          </p:cNvSpPr>
          <p:nvPr/>
        </p:nvSpPr>
        <p:spPr bwMode="auto">
          <a:xfrm>
            <a:off x="485312" y="302994"/>
            <a:ext cx="4248150" cy="351155"/>
          </a:xfrm>
          <a:prstGeom prst="rect">
            <a:avLst/>
          </a:prstGeom>
          <a:solidFill>
            <a:srgbClr val="1F3244"/>
          </a:solidFill>
          <a:ln w="9525">
            <a:noFill/>
            <a:miter lim="800000"/>
            <a:headEnd/>
            <a:tailEnd/>
          </a:ln>
        </p:spPr>
        <p:txBody>
          <a:bodyPr rot="0" vert="horz" wrap="square" lIns="91440" tIns="45720" rIns="91440" bIns="45720" anchor="t" anchorCtr="0">
            <a:noAutofit/>
          </a:bodyPr>
          <a:lstStyle/>
          <a:p>
            <a:pPr algn="ctr" hangingPunct="0">
              <a:spcBef>
                <a:spcPts val="700"/>
              </a:spcBef>
            </a:pPr>
            <a:r>
              <a:rPr lang="en-GB" kern="0" dirty="0">
                <a:solidFill>
                  <a:srgbClr val="FFFFFF"/>
                </a:solidFill>
                <a:latin typeface="Arial"/>
                <a:ea typeface="Times New Roman"/>
              </a:rPr>
              <a:t>HIAS Blended Learning Resource</a:t>
            </a:r>
            <a:endParaRPr lang="en-GB" b="1" kern="0" dirty="0">
              <a:solidFill>
                <a:srgbClr val="FFFFFF"/>
              </a:solidFill>
              <a:latin typeface="Arial"/>
              <a:ea typeface="Times New Roman"/>
            </a:endParaRPr>
          </a:p>
        </p:txBody>
      </p:sp>
    </p:spTree>
    <p:extLst>
      <p:ext uri="{BB962C8B-B14F-4D97-AF65-F5344CB8AC3E}">
        <p14:creationId xmlns:p14="http://schemas.microsoft.com/office/powerpoint/2010/main" val="2712933264"/>
      </p:ext>
    </p:extLst>
  </p:cSld>
  <p:clrMapOvr>
    <a:masterClrMapping/>
  </p:clrMapOvr>
</p:sld>
</file>

<file path=ppt/theme/theme1.xml><?xml version="1.0" encoding="utf-8"?>
<a:theme xmlns:a="http://schemas.openxmlformats.org/drawingml/2006/main" name="3_HIAS PowerPoint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513</TotalTime>
  <Words>622</Words>
  <Application>Microsoft Office PowerPoint</Application>
  <PresentationFormat>Widescreen</PresentationFormat>
  <Paragraphs>109</Paragraphs>
  <Slides>9</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Symbol</vt:lpstr>
      <vt:lpstr>3_HIAS PowerPoint template</vt:lpstr>
      <vt:lpstr>Year 8</vt:lpstr>
      <vt:lpstr>HIAS Blended Learning Resource</vt:lpstr>
      <vt:lpstr>PowerPoint Presentation</vt:lpstr>
      <vt:lpstr>PowerPoint Presentation</vt:lpstr>
      <vt:lpstr>PowerPoint Presentation</vt:lpstr>
      <vt:lpstr>PowerPoint Presentation</vt:lpstr>
      <vt:lpstr>PowerPoint Presentation</vt:lpstr>
      <vt:lpstr>PowerPoint Presentation</vt:lpstr>
      <vt:lpstr>HIAS Maths team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Year 1</dc:title>
  <dc:creator>Clifft, Jacqui</dc:creator>
  <cp:lastModifiedBy>Ingrey, Tessa</cp:lastModifiedBy>
  <cp:revision>21</cp:revision>
  <dcterms:created xsi:type="dcterms:W3CDTF">2021-01-05T11:02:27Z</dcterms:created>
  <dcterms:modified xsi:type="dcterms:W3CDTF">2021-01-17T20:43:05Z</dcterms:modified>
</cp:coreProperties>
</file>