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7405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68711" y="470120"/>
            <a:ext cx="2282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six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12354"/>
              </p:ext>
            </p:extLst>
          </p:nvPr>
        </p:nvGraphicFramePr>
        <p:xfrm>
          <a:off x="7917790" y="1641032"/>
          <a:ext cx="282037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47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2278626665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3850791268"/>
                    </a:ext>
                  </a:extLst>
                </a:gridCol>
                <a:gridCol w="352547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</a:tblGrid>
              <a:tr h="363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630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63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63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63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6303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630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A476F8AC-1912-49B2-9079-8E4ED60F0BF9}"/>
              </a:ext>
            </a:extLst>
          </p:cNvPr>
          <p:cNvSpPr/>
          <p:nvPr/>
        </p:nvSpPr>
        <p:spPr>
          <a:xfrm>
            <a:off x="365168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D46B8F5E-6E1D-4849-8A16-020BA8FF6FA6}"/>
              </a:ext>
            </a:extLst>
          </p:cNvPr>
          <p:cNvSpPr/>
          <p:nvPr/>
        </p:nvSpPr>
        <p:spPr>
          <a:xfrm>
            <a:off x="4048213" y="517197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83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9256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68711" y="470120"/>
            <a:ext cx="32210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three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67860"/>
              </p:ext>
            </p:extLst>
          </p:nvPr>
        </p:nvGraphicFramePr>
        <p:xfrm>
          <a:off x="7917790" y="1641032"/>
          <a:ext cx="328582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092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2278626665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3850791268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  <a:gridCol w="365092">
                  <a:extLst>
                    <a:ext uri="{9D8B030D-6E8A-4147-A177-3AD203B41FA5}">
                      <a16:colId xmlns:a16="http://schemas.microsoft.com/office/drawing/2014/main" val="2048934112"/>
                    </a:ext>
                  </a:extLst>
                </a:gridCol>
              </a:tblGrid>
              <a:tr h="360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604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60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60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60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6049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604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A476F8AC-1912-49B2-9079-8E4ED60F0BF9}"/>
              </a:ext>
            </a:extLst>
          </p:cNvPr>
          <p:cNvSpPr/>
          <p:nvPr/>
        </p:nvSpPr>
        <p:spPr>
          <a:xfrm>
            <a:off x="365168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D46B8F5E-6E1D-4849-8A16-020BA8FF6FA6}"/>
              </a:ext>
            </a:extLst>
          </p:cNvPr>
          <p:cNvSpPr/>
          <p:nvPr/>
        </p:nvSpPr>
        <p:spPr>
          <a:xfrm>
            <a:off x="4048213" y="517197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B03AF750-67D6-436E-A5FA-FCF199FD3231}"/>
              </a:ext>
            </a:extLst>
          </p:cNvPr>
          <p:cNvSpPr/>
          <p:nvPr/>
        </p:nvSpPr>
        <p:spPr>
          <a:xfrm>
            <a:off x="4446233" y="51914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5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5280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330334" y="461242"/>
            <a:ext cx="240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489113"/>
              </p:ext>
            </p:extLst>
          </p:nvPr>
        </p:nvGraphicFramePr>
        <p:xfrm>
          <a:off x="7563775" y="1641031"/>
          <a:ext cx="363985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85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2278626665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3192464218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3850791268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  <a:gridCol w="363985">
                  <a:extLst>
                    <a:ext uri="{9D8B030D-6E8A-4147-A177-3AD203B41FA5}">
                      <a16:colId xmlns:a16="http://schemas.microsoft.com/office/drawing/2014/main" val="2048934112"/>
                    </a:ext>
                  </a:extLst>
                </a:gridCol>
              </a:tblGrid>
              <a:tr h="3643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643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643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643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643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6430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643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A476F8AC-1912-49B2-9079-8E4ED60F0BF9}"/>
              </a:ext>
            </a:extLst>
          </p:cNvPr>
          <p:cNvSpPr/>
          <p:nvPr/>
        </p:nvSpPr>
        <p:spPr>
          <a:xfrm>
            <a:off x="365168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D46B8F5E-6E1D-4849-8A16-020BA8FF6FA6}"/>
              </a:ext>
            </a:extLst>
          </p:cNvPr>
          <p:cNvSpPr/>
          <p:nvPr/>
        </p:nvSpPr>
        <p:spPr>
          <a:xfrm>
            <a:off x="4048213" y="517197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B03AF750-67D6-436E-A5FA-FCF199FD3231}"/>
              </a:ext>
            </a:extLst>
          </p:cNvPr>
          <p:cNvSpPr/>
          <p:nvPr/>
        </p:nvSpPr>
        <p:spPr>
          <a:xfrm>
            <a:off x="4446233" y="51914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86E036F7-6777-4302-8C34-8C2869AEC915}"/>
              </a:ext>
            </a:extLst>
          </p:cNvPr>
          <p:cNvSpPr/>
          <p:nvPr/>
        </p:nvSpPr>
        <p:spPr>
          <a:xfrm>
            <a:off x="4803556" y="51585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40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4647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978173" y="452365"/>
            <a:ext cx="4225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seven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80452"/>
              </p:ext>
            </p:extLst>
          </p:nvPr>
        </p:nvGraphicFramePr>
        <p:xfrm>
          <a:off x="7066625" y="1615736"/>
          <a:ext cx="4136990" cy="258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90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2278626665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3192464218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728979662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3850791268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  <a:gridCol w="376090">
                  <a:extLst>
                    <a:ext uri="{9D8B030D-6E8A-4147-A177-3AD203B41FA5}">
                      <a16:colId xmlns:a16="http://schemas.microsoft.com/office/drawing/2014/main" val="2048934112"/>
                    </a:ext>
                  </a:extLst>
                </a:gridCol>
              </a:tblGrid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A476F8AC-1912-49B2-9079-8E4ED60F0BF9}"/>
              </a:ext>
            </a:extLst>
          </p:cNvPr>
          <p:cNvSpPr/>
          <p:nvPr/>
        </p:nvSpPr>
        <p:spPr>
          <a:xfrm>
            <a:off x="365168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D46B8F5E-6E1D-4849-8A16-020BA8FF6FA6}"/>
              </a:ext>
            </a:extLst>
          </p:cNvPr>
          <p:cNvSpPr/>
          <p:nvPr/>
        </p:nvSpPr>
        <p:spPr>
          <a:xfrm>
            <a:off x="4048213" y="517197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B03AF750-67D6-436E-A5FA-FCF199FD3231}"/>
              </a:ext>
            </a:extLst>
          </p:cNvPr>
          <p:cNvSpPr/>
          <p:nvPr/>
        </p:nvSpPr>
        <p:spPr>
          <a:xfrm>
            <a:off x="4446233" y="51914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86E036F7-6777-4302-8C34-8C2869AEC915}"/>
              </a:ext>
            </a:extLst>
          </p:cNvPr>
          <p:cNvSpPr/>
          <p:nvPr/>
        </p:nvSpPr>
        <p:spPr>
          <a:xfrm>
            <a:off x="4803556" y="51585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00E02CA5-B13B-4F3C-BE18-AD45B009F6FB}"/>
              </a:ext>
            </a:extLst>
          </p:cNvPr>
          <p:cNvSpPr/>
          <p:nvPr/>
        </p:nvSpPr>
        <p:spPr>
          <a:xfrm>
            <a:off x="51771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149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2351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244503" y="452365"/>
            <a:ext cx="3322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four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19950"/>
              </p:ext>
            </p:extLst>
          </p:nvPr>
        </p:nvGraphicFramePr>
        <p:xfrm>
          <a:off x="6791417" y="1597981"/>
          <a:ext cx="4412196" cy="260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83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2278626665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3192464218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217921644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728979662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3850791268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  <a:gridCol w="367683">
                  <a:extLst>
                    <a:ext uri="{9D8B030D-6E8A-4147-A177-3AD203B41FA5}">
                      <a16:colId xmlns:a16="http://schemas.microsoft.com/office/drawing/2014/main" val="2048934112"/>
                    </a:ext>
                  </a:extLst>
                </a:gridCol>
              </a:tblGrid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A476F8AC-1912-49B2-9079-8E4ED60F0BF9}"/>
              </a:ext>
            </a:extLst>
          </p:cNvPr>
          <p:cNvSpPr/>
          <p:nvPr/>
        </p:nvSpPr>
        <p:spPr>
          <a:xfrm>
            <a:off x="365168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D46B8F5E-6E1D-4849-8A16-020BA8FF6FA6}"/>
              </a:ext>
            </a:extLst>
          </p:cNvPr>
          <p:cNvSpPr/>
          <p:nvPr/>
        </p:nvSpPr>
        <p:spPr>
          <a:xfrm>
            <a:off x="4048213" y="517197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B03AF750-67D6-436E-A5FA-FCF199FD3231}"/>
              </a:ext>
            </a:extLst>
          </p:cNvPr>
          <p:cNvSpPr/>
          <p:nvPr/>
        </p:nvSpPr>
        <p:spPr>
          <a:xfrm>
            <a:off x="4446233" y="519142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Arrow: Curved Down 46">
            <a:extLst>
              <a:ext uri="{FF2B5EF4-FFF2-40B4-BE49-F238E27FC236}">
                <a16:creationId xmlns:a16="http://schemas.microsoft.com/office/drawing/2014/main" id="{86E036F7-6777-4302-8C34-8C2869AEC915}"/>
              </a:ext>
            </a:extLst>
          </p:cNvPr>
          <p:cNvSpPr/>
          <p:nvPr/>
        </p:nvSpPr>
        <p:spPr>
          <a:xfrm>
            <a:off x="4803556" y="51585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Arrow: Curved Down 47">
            <a:extLst>
              <a:ext uri="{FF2B5EF4-FFF2-40B4-BE49-F238E27FC236}">
                <a16:creationId xmlns:a16="http://schemas.microsoft.com/office/drawing/2014/main" id="{00E02CA5-B13B-4F3C-BE18-AD45B009F6FB}"/>
              </a:ext>
            </a:extLst>
          </p:cNvPr>
          <p:cNvSpPr/>
          <p:nvPr/>
        </p:nvSpPr>
        <p:spPr>
          <a:xfrm>
            <a:off x="517716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Arrow: Curved Down 48">
            <a:extLst>
              <a:ext uri="{FF2B5EF4-FFF2-40B4-BE49-F238E27FC236}">
                <a16:creationId xmlns:a16="http://schemas.microsoft.com/office/drawing/2014/main" id="{D3B69DDE-0A2E-4968-87D3-AA29AF9B0807}"/>
              </a:ext>
            </a:extLst>
          </p:cNvPr>
          <p:cNvSpPr/>
          <p:nvPr/>
        </p:nvSpPr>
        <p:spPr>
          <a:xfrm>
            <a:off x="5631399" y="5171474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28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88236" y="629487"/>
            <a:ext cx="801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7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3696574" y="5766848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F9B0B72-BA6D-4EBA-855A-42436B4A8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19077"/>
              </p:ext>
            </p:extLst>
          </p:nvPr>
        </p:nvGraphicFramePr>
        <p:xfrm>
          <a:off x="3869662" y="168779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1" y="692457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7s up to 12 x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654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3246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184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67683"/>
              </p:ext>
            </p:extLst>
          </p:nvPr>
        </p:nvGraphicFramePr>
        <p:xfrm>
          <a:off x="8663620" y="1580800"/>
          <a:ext cx="427115" cy="270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15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</a:tblGrid>
              <a:tr h="3870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870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6522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15369" y="543760"/>
            <a:ext cx="2684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fourteen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5238"/>
              </p:ext>
            </p:extLst>
          </p:nvPr>
        </p:nvGraphicFramePr>
        <p:xfrm>
          <a:off x="8663620" y="1642368"/>
          <a:ext cx="595790" cy="264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95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297895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</a:tblGrid>
              <a:tr h="3782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782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6045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615369" y="543760"/>
            <a:ext cx="3467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one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03120"/>
              </p:ext>
            </p:extLst>
          </p:nvPr>
        </p:nvGraphicFramePr>
        <p:xfrm>
          <a:off x="8663620" y="1695634"/>
          <a:ext cx="853242" cy="259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4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284414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284414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</a:tblGrid>
              <a:tr h="3706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706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706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706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706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7064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7064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5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38700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482203" y="543760"/>
            <a:ext cx="38277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eight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69501"/>
              </p:ext>
            </p:extLst>
          </p:nvPr>
        </p:nvGraphicFramePr>
        <p:xfrm>
          <a:off x="8663619" y="1686757"/>
          <a:ext cx="1217228" cy="260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07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04307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04307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04307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</a:tblGrid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719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7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0130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740236" y="543760"/>
            <a:ext cx="2997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five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76091"/>
              </p:ext>
            </p:extLst>
          </p:nvPr>
        </p:nvGraphicFramePr>
        <p:xfrm>
          <a:off x="8663618" y="1651247"/>
          <a:ext cx="1563455" cy="2638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91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12691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12691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12691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12691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</a:tblGrid>
              <a:tr h="37698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769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7698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7698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7698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7698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7698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5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71521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740236" y="543760"/>
            <a:ext cx="2861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two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47240"/>
              </p:ext>
            </p:extLst>
          </p:nvPr>
        </p:nvGraphicFramePr>
        <p:xfrm>
          <a:off x="8175345" y="1615737"/>
          <a:ext cx="1938108" cy="258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18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23018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23018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23018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23018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23018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</a:tblGrid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6937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8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56638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917790" y="470120"/>
            <a:ext cx="3000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nine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62716C-B606-4234-BB78-38141ADAFC17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8C4777E3-74C3-4AD6-AA53-689DEB34D6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567B3CB-9252-44BC-B95F-D93DA68C52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CCC8FE-6FD5-407C-BADE-72401B9CBC0D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400A22B-9FEB-4A4F-8309-3E344D96770E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48192A4-0241-430F-A4DD-256DFF9E62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B8F00CC-74F7-4BE4-BEBC-B2F630E2D8F0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9A47B4F-11E5-466A-8C7E-76F4894425DF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865E2D7-BD3A-4314-B404-579790EFDDF5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37A904-0432-4DCD-8F26-42B79F8D1A0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A97625D-4F35-4486-A5CD-68497BBA4454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7090EA1-213F-4874-8692-B10212266F7B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04922E5-A62A-4AC4-A706-278E7AD76DF1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2D37855-361B-40A2-A55F-AE43697E592B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F340619-486D-4C6F-A8ED-EDC3267D40E5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03891-8F03-4F86-8159-23E77F019400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0      7     14   21   28    35   42    49  56   63   70   77    84</a:t>
              </a:r>
            </a:p>
          </p:txBody>
        </p:sp>
      </p:grp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3687E72-C0BE-4AB9-9BB1-804193252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80087"/>
              </p:ext>
            </p:extLst>
          </p:nvPr>
        </p:nvGraphicFramePr>
        <p:xfrm>
          <a:off x="8175345" y="1641033"/>
          <a:ext cx="256282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8">
                  <a:extLst>
                    <a:ext uri="{9D8B030D-6E8A-4147-A177-3AD203B41FA5}">
                      <a16:colId xmlns:a16="http://schemas.microsoft.com/office/drawing/2014/main" val="689914666"/>
                    </a:ext>
                  </a:extLst>
                </a:gridCol>
                <a:gridCol w="366118">
                  <a:extLst>
                    <a:ext uri="{9D8B030D-6E8A-4147-A177-3AD203B41FA5}">
                      <a16:colId xmlns:a16="http://schemas.microsoft.com/office/drawing/2014/main" val="361346947"/>
                    </a:ext>
                  </a:extLst>
                </a:gridCol>
                <a:gridCol w="366118">
                  <a:extLst>
                    <a:ext uri="{9D8B030D-6E8A-4147-A177-3AD203B41FA5}">
                      <a16:colId xmlns:a16="http://schemas.microsoft.com/office/drawing/2014/main" val="1508912929"/>
                    </a:ext>
                  </a:extLst>
                </a:gridCol>
                <a:gridCol w="366118">
                  <a:extLst>
                    <a:ext uri="{9D8B030D-6E8A-4147-A177-3AD203B41FA5}">
                      <a16:colId xmlns:a16="http://schemas.microsoft.com/office/drawing/2014/main" val="1043877095"/>
                    </a:ext>
                  </a:extLst>
                </a:gridCol>
                <a:gridCol w="366118">
                  <a:extLst>
                    <a:ext uri="{9D8B030D-6E8A-4147-A177-3AD203B41FA5}">
                      <a16:colId xmlns:a16="http://schemas.microsoft.com/office/drawing/2014/main" val="1365948827"/>
                    </a:ext>
                  </a:extLst>
                </a:gridCol>
                <a:gridCol w="366118">
                  <a:extLst>
                    <a:ext uri="{9D8B030D-6E8A-4147-A177-3AD203B41FA5}">
                      <a16:colId xmlns:a16="http://schemas.microsoft.com/office/drawing/2014/main" val="3850791268"/>
                    </a:ext>
                  </a:extLst>
                </a:gridCol>
                <a:gridCol w="366118">
                  <a:extLst>
                    <a:ext uri="{9D8B030D-6E8A-4147-A177-3AD203B41FA5}">
                      <a16:colId xmlns:a16="http://schemas.microsoft.com/office/drawing/2014/main" val="2591754526"/>
                    </a:ext>
                  </a:extLst>
                </a:gridCol>
              </a:tblGrid>
              <a:tr h="3592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774116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25601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72077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98085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560135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71633"/>
                  </a:ext>
                </a:extLst>
              </a:tr>
              <a:tr h="3592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522924"/>
                  </a:ext>
                </a:extLst>
              </a:tr>
            </a:tbl>
          </a:graphicData>
        </a:graphic>
      </p:graphicFrame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083B28D8-D867-4EB9-83E7-30EC28E44FF9}"/>
              </a:ext>
            </a:extLst>
          </p:cNvPr>
          <p:cNvSpPr/>
          <p:nvPr/>
        </p:nvSpPr>
        <p:spPr>
          <a:xfrm>
            <a:off x="1589846" y="518109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E5D6AD70-F281-46E1-8FCC-24BA7E67A2D7}"/>
              </a:ext>
            </a:extLst>
          </p:cNvPr>
          <p:cNvSpPr/>
          <p:nvPr/>
        </p:nvSpPr>
        <p:spPr>
          <a:xfrm>
            <a:off x="1982680" y="516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Arrow: Curved Down 40">
            <a:extLst>
              <a:ext uri="{FF2B5EF4-FFF2-40B4-BE49-F238E27FC236}">
                <a16:creationId xmlns:a16="http://schemas.microsoft.com/office/drawing/2014/main" id="{04F6E4BC-410B-4F6A-8E69-5BF9E5089C02}"/>
              </a:ext>
            </a:extLst>
          </p:cNvPr>
          <p:cNvSpPr/>
          <p:nvPr/>
        </p:nvSpPr>
        <p:spPr>
          <a:xfrm>
            <a:off x="2395490" y="518272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ABC3F92F-60E0-40B5-BDC3-1287029F335C}"/>
              </a:ext>
            </a:extLst>
          </p:cNvPr>
          <p:cNvSpPr/>
          <p:nvPr/>
        </p:nvSpPr>
        <p:spPr>
          <a:xfrm>
            <a:off x="2810523" y="516539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38962CF-08F5-419F-9E16-C15F3FCD9DF0}"/>
              </a:ext>
            </a:extLst>
          </p:cNvPr>
          <p:cNvSpPr/>
          <p:nvPr/>
        </p:nvSpPr>
        <p:spPr>
          <a:xfrm>
            <a:off x="3208543" y="5158616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Arrow: Curved Down 43">
            <a:extLst>
              <a:ext uri="{FF2B5EF4-FFF2-40B4-BE49-F238E27FC236}">
                <a16:creationId xmlns:a16="http://schemas.microsoft.com/office/drawing/2014/main" id="{A476F8AC-1912-49B2-9079-8E4ED60F0BF9}"/>
              </a:ext>
            </a:extLst>
          </p:cNvPr>
          <p:cNvSpPr/>
          <p:nvPr/>
        </p:nvSpPr>
        <p:spPr>
          <a:xfrm>
            <a:off x="365168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0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1708</Words>
  <Application>Microsoft Office PowerPoint</Application>
  <PresentationFormat>Widescreen</PresentationFormat>
  <Paragraphs>1464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77</cp:revision>
  <dcterms:created xsi:type="dcterms:W3CDTF">2021-02-01T13:23:24Z</dcterms:created>
  <dcterms:modified xsi:type="dcterms:W3CDTF">2021-02-03T05:31:42Z</dcterms:modified>
</cp:coreProperties>
</file>