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52DD72-DF60-4217-9252-6F0C972FD1A2}" v="22" dt="2021-02-01T14:51:31.0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ncer, Kathryn" userId="507b2884-31fe-42e9-a7f3-1f123cbf5404" providerId="ADAL" clId="{4252DD72-DF60-4217-9252-6F0C972FD1A2}"/>
    <pc:docChg chg="undo custSel modSld">
      <pc:chgData name="Spencer, Kathryn" userId="507b2884-31fe-42e9-a7f3-1f123cbf5404" providerId="ADAL" clId="{4252DD72-DF60-4217-9252-6F0C972FD1A2}" dt="2021-02-02T10:03:57.259" v="2615" actId="20577"/>
      <pc:docMkLst>
        <pc:docMk/>
      </pc:docMkLst>
      <pc:sldChg chg="addSp modSp mod">
        <pc:chgData name="Spencer, Kathryn" userId="507b2884-31fe-42e9-a7f3-1f123cbf5404" providerId="ADAL" clId="{4252DD72-DF60-4217-9252-6F0C972FD1A2}" dt="2021-02-01T14:51:31.055" v="2481" actId="14100"/>
        <pc:sldMkLst>
          <pc:docMk/>
          <pc:sldMk cId="4061990253" sldId="262"/>
        </pc:sldMkLst>
        <pc:spChg chg="mod">
          <ac:chgData name="Spencer, Kathryn" userId="507b2884-31fe-42e9-a7f3-1f123cbf5404" providerId="ADAL" clId="{4252DD72-DF60-4217-9252-6F0C972FD1A2}" dt="2021-02-01T14:51:31.055" v="2481" actId="14100"/>
          <ac:spMkLst>
            <pc:docMk/>
            <pc:sldMk cId="4061990253" sldId="262"/>
            <ac:spMk id="5" creationId="{0BF96865-8128-471D-B202-42AFC1741DB7}"/>
          </ac:spMkLst>
        </pc:spChg>
        <pc:spChg chg="add mod">
          <ac:chgData name="Spencer, Kathryn" userId="507b2884-31fe-42e9-a7f3-1f123cbf5404" providerId="ADAL" clId="{4252DD72-DF60-4217-9252-6F0C972FD1A2}" dt="2021-02-01T14:51:24.797" v="2480" actId="1076"/>
          <ac:spMkLst>
            <pc:docMk/>
            <pc:sldMk cId="4061990253" sldId="262"/>
            <ac:spMk id="7" creationId="{77B791C2-D663-44BC-BAA6-6D99AC2D8FEF}"/>
          </ac:spMkLst>
        </pc:spChg>
        <pc:picChg chg="add mod">
          <ac:chgData name="Spencer, Kathryn" userId="507b2884-31fe-42e9-a7f3-1f123cbf5404" providerId="ADAL" clId="{4252DD72-DF60-4217-9252-6F0C972FD1A2}" dt="2021-02-01T10:03:08.591" v="285" actId="1076"/>
          <ac:picMkLst>
            <pc:docMk/>
            <pc:sldMk cId="4061990253" sldId="262"/>
            <ac:picMk id="4" creationId="{A3628300-8FD2-4327-857D-6AF4B8C94A4A}"/>
          </ac:picMkLst>
        </pc:picChg>
      </pc:sldChg>
      <pc:sldChg chg="modSp mod">
        <pc:chgData name="Spencer, Kathryn" userId="507b2884-31fe-42e9-a7f3-1f123cbf5404" providerId="ADAL" clId="{4252DD72-DF60-4217-9252-6F0C972FD1A2}" dt="2021-02-01T14:50:33.708" v="2475" actId="27636"/>
        <pc:sldMkLst>
          <pc:docMk/>
          <pc:sldMk cId="4284245350" sldId="272"/>
        </pc:sldMkLst>
        <pc:spChg chg="mod">
          <ac:chgData name="Spencer, Kathryn" userId="507b2884-31fe-42e9-a7f3-1f123cbf5404" providerId="ADAL" clId="{4252DD72-DF60-4217-9252-6F0C972FD1A2}" dt="2021-02-01T14:50:33.708" v="2475" actId="27636"/>
          <ac:spMkLst>
            <pc:docMk/>
            <pc:sldMk cId="4284245350" sldId="272"/>
            <ac:spMk id="3" creationId="{00000000-0000-0000-0000-000000000000}"/>
          </ac:spMkLst>
        </pc:spChg>
        <pc:picChg chg="mod">
          <ac:chgData name="Spencer, Kathryn" userId="507b2884-31fe-42e9-a7f3-1f123cbf5404" providerId="ADAL" clId="{4252DD72-DF60-4217-9252-6F0C972FD1A2}" dt="2021-02-01T14:50:25.879" v="2473" actId="1076"/>
          <ac:picMkLst>
            <pc:docMk/>
            <pc:sldMk cId="4284245350" sldId="272"/>
            <ac:picMk id="1026" creationId="{00000000-0000-0000-0000-000000000000}"/>
          </ac:picMkLst>
        </pc:picChg>
      </pc:sldChg>
      <pc:sldChg chg="addSp modSp mod">
        <pc:chgData name="Spencer, Kathryn" userId="507b2884-31fe-42e9-a7f3-1f123cbf5404" providerId="ADAL" clId="{4252DD72-DF60-4217-9252-6F0C972FD1A2}" dt="2021-02-02T09:58:16.149" v="2561" actId="20577"/>
        <pc:sldMkLst>
          <pc:docMk/>
          <pc:sldMk cId="564609733" sldId="273"/>
        </pc:sldMkLst>
        <pc:spChg chg="mod">
          <ac:chgData name="Spencer, Kathryn" userId="507b2884-31fe-42e9-a7f3-1f123cbf5404" providerId="ADAL" clId="{4252DD72-DF60-4217-9252-6F0C972FD1A2}" dt="2021-02-01T14:00:53.451" v="1135" actId="1076"/>
          <ac:spMkLst>
            <pc:docMk/>
            <pc:sldMk cId="564609733" sldId="273"/>
            <ac:spMk id="2" creationId="{7E4AB234-D801-4FC2-BB72-FAB9C8B21463}"/>
          </ac:spMkLst>
        </pc:spChg>
        <pc:spChg chg="mod">
          <ac:chgData name="Spencer, Kathryn" userId="507b2884-31fe-42e9-a7f3-1f123cbf5404" providerId="ADAL" clId="{4252DD72-DF60-4217-9252-6F0C972FD1A2}" dt="2021-02-01T10:01:01.598" v="103" actId="20577"/>
          <ac:spMkLst>
            <pc:docMk/>
            <pc:sldMk cId="564609733" sldId="273"/>
            <ac:spMk id="7" creationId="{34170844-A6DB-4EF5-B64A-949EEFBE6AEA}"/>
          </ac:spMkLst>
        </pc:spChg>
        <pc:spChg chg="mod">
          <ac:chgData name="Spencer, Kathryn" userId="507b2884-31fe-42e9-a7f3-1f123cbf5404" providerId="ADAL" clId="{4252DD72-DF60-4217-9252-6F0C972FD1A2}" dt="2021-02-02T09:58:16.149" v="2561" actId="20577"/>
          <ac:spMkLst>
            <pc:docMk/>
            <pc:sldMk cId="564609733" sldId="273"/>
            <ac:spMk id="10" creationId="{4354E2B1-015F-49CE-9770-4DDD36444C69}"/>
          </ac:spMkLst>
        </pc:spChg>
        <pc:picChg chg="add mod">
          <ac:chgData name="Spencer, Kathryn" userId="507b2884-31fe-42e9-a7f3-1f123cbf5404" providerId="ADAL" clId="{4252DD72-DF60-4217-9252-6F0C972FD1A2}" dt="2021-02-01T10:00:39.517" v="57" actId="1076"/>
          <ac:picMkLst>
            <pc:docMk/>
            <pc:sldMk cId="564609733" sldId="273"/>
            <ac:picMk id="6" creationId="{19122E9A-5FC7-43E6-B623-0E6C70009F7B}"/>
          </ac:picMkLst>
        </pc:picChg>
      </pc:sldChg>
      <pc:sldChg chg="addSp modSp mod">
        <pc:chgData name="Spencer, Kathryn" userId="507b2884-31fe-42e9-a7f3-1f123cbf5404" providerId="ADAL" clId="{4252DD72-DF60-4217-9252-6F0C972FD1A2}" dt="2021-02-02T10:03:57.259" v="2615" actId="20577"/>
        <pc:sldMkLst>
          <pc:docMk/>
          <pc:sldMk cId="2483527723" sldId="2637"/>
        </pc:sldMkLst>
        <pc:spChg chg="mod">
          <ac:chgData name="Spencer, Kathryn" userId="507b2884-31fe-42e9-a7f3-1f123cbf5404" providerId="ADAL" clId="{4252DD72-DF60-4217-9252-6F0C972FD1A2}" dt="2021-02-02T10:03:57.259" v="2615" actId="20577"/>
          <ac:spMkLst>
            <pc:docMk/>
            <pc:sldMk cId="2483527723" sldId="2637"/>
            <ac:spMk id="3" creationId="{C108D53A-CBF5-4B0E-8282-15120F8F0D36}"/>
          </ac:spMkLst>
        </pc:spChg>
        <pc:spChg chg="mod">
          <ac:chgData name="Spencer, Kathryn" userId="507b2884-31fe-42e9-a7f3-1f123cbf5404" providerId="ADAL" clId="{4252DD72-DF60-4217-9252-6F0C972FD1A2}" dt="2021-02-01T10:01:30.826" v="144" actId="20577"/>
          <ac:spMkLst>
            <pc:docMk/>
            <pc:sldMk cId="2483527723" sldId="2637"/>
            <ac:spMk id="8" creationId="{C14DEFC3-0C95-497B-AFFA-CBC417195164}"/>
          </ac:spMkLst>
        </pc:spChg>
        <pc:picChg chg="add mod">
          <ac:chgData name="Spencer, Kathryn" userId="507b2884-31fe-42e9-a7f3-1f123cbf5404" providerId="ADAL" clId="{4252DD72-DF60-4217-9252-6F0C972FD1A2}" dt="2021-02-01T10:01:17.312" v="105" actId="1076"/>
          <ac:picMkLst>
            <pc:docMk/>
            <pc:sldMk cId="2483527723" sldId="2637"/>
            <ac:picMk id="6" creationId="{45DDEBCE-494B-44E1-BE40-6ED0C50D13E6}"/>
          </ac:picMkLst>
        </pc:picChg>
      </pc:sldChg>
      <pc:sldChg chg="addSp delSp modSp mod">
        <pc:chgData name="Spencer, Kathryn" userId="507b2884-31fe-42e9-a7f3-1f123cbf5404" providerId="ADAL" clId="{4252DD72-DF60-4217-9252-6F0C972FD1A2}" dt="2021-02-02T10:02:39.066" v="2582" actId="1076"/>
        <pc:sldMkLst>
          <pc:docMk/>
          <pc:sldMk cId="3387439793" sldId="2638"/>
        </pc:sldMkLst>
        <pc:spChg chg="del">
          <ac:chgData name="Spencer, Kathryn" userId="507b2884-31fe-42e9-a7f3-1f123cbf5404" providerId="ADAL" clId="{4252DD72-DF60-4217-9252-6F0C972FD1A2}" dt="2021-02-01T14:19:10.340" v="1585" actId="478"/>
          <ac:spMkLst>
            <pc:docMk/>
            <pc:sldMk cId="3387439793" sldId="2638"/>
            <ac:spMk id="2" creationId="{B4718B10-2DAF-4E11-9FD0-7BA96F20A1A1}"/>
          </ac:spMkLst>
        </pc:spChg>
        <pc:spChg chg="add mod">
          <ac:chgData name="Spencer, Kathryn" userId="507b2884-31fe-42e9-a7f3-1f123cbf5404" providerId="ADAL" clId="{4252DD72-DF60-4217-9252-6F0C972FD1A2}" dt="2021-02-01T14:25:01.797" v="1617" actId="20577"/>
          <ac:spMkLst>
            <pc:docMk/>
            <pc:sldMk cId="3387439793" sldId="2638"/>
            <ac:spMk id="7" creationId="{B26E2145-76BD-41FA-BE52-334CB99533F8}"/>
          </ac:spMkLst>
        </pc:spChg>
        <pc:spChg chg="add mod">
          <ac:chgData name="Spencer, Kathryn" userId="507b2884-31fe-42e9-a7f3-1f123cbf5404" providerId="ADAL" clId="{4252DD72-DF60-4217-9252-6F0C972FD1A2}" dt="2021-02-01T14:25:19.866" v="1625" actId="20577"/>
          <ac:spMkLst>
            <pc:docMk/>
            <pc:sldMk cId="3387439793" sldId="2638"/>
            <ac:spMk id="8" creationId="{6DBFF8B8-BF5E-43BD-8CC9-6E1C9B0B05B1}"/>
          </ac:spMkLst>
        </pc:spChg>
        <pc:picChg chg="add del mod">
          <ac:chgData name="Spencer, Kathryn" userId="507b2884-31fe-42e9-a7f3-1f123cbf5404" providerId="ADAL" clId="{4252DD72-DF60-4217-9252-6F0C972FD1A2}" dt="2021-02-02T10:00:56.906" v="2566" actId="478"/>
          <ac:picMkLst>
            <pc:docMk/>
            <pc:sldMk cId="3387439793" sldId="2638"/>
            <ac:picMk id="3" creationId="{E89F0596-9E17-4657-9245-FF95E588396E}"/>
          </ac:picMkLst>
        </pc:picChg>
        <pc:picChg chg="add del mod">
          <ac:chgData name="Spencer, Kathryn" userId="507b2884-31fe-42e9-a7f3-1f123cbf5404" providerId="ADAL" clId="{4252DD72-DF60-4217-9252-6F0C972FD1A2}" dt="2021-02-02T10:00:40.253" v="2562" actId="478"/>
          <ac:picMkLst>
            <pc:docMk/>
            <pc:sldMk cId="3387439793" sldId="2638"/>
            <ac:picMk id="4" creationId="{A1F318F8-F711-4BE2-8320-2E5E48192F0F}"/>
          </ac:picMkLst>
        </pc:picChg>
        <pc:picChg chg="add mod">
          <ac:chgData name="Spencer, Kathryn" userId="507b2884-31fe-42e9-a7f3-1f123cbf5404" providerId="ADAL" clId="{4252DD72-DF60-4217-9252-6F0C972FD1A2}" dt="2021-02-01T14:24:21.722" v="1595" actId="1076"/>
          <ac:picMkLst>
            <pc:docMk/>
            <pc:sldMk cId="3387439793" sldId="2638"/>
            <ac:picMk id="6" creationId="{0AD1664E-D00B-442A-9BA5-531BAC9304BC}"/>
          </ac:picMkLst>
        </pc:picChg>
        <pc:picChg chg="add del mod">
          <ac:chgData name="Spencer, Kathryn" userId="507b2884-31fe-42e9-a7f3-1f123cbf5404" providerId="ADAL" clId="{4252DD72-DF60-4217-9252-6F0C972FD1A2}" dt="2021-02-02T10:02:10.943" v="2579" actId="478"/>
          <ac:picMkLst>
            <pc:docMk/>
            <pc:sldMk cId="3387439793" sldId="2638"/>
            <ac:picMk id="9" creationId="{04D79348-4EA8-4923-A50B-D1E35658C1D6}"/>
          </ac:picMkLst>
        </pc:picChg>
        <pc:picChg chg="add mod">
          <ac:chgData name="Spencer, Kathryn" userId="507b2884-31fe-42e9-a7f3-1f123cbf5404" providerId="ADAL" clId="{4252DD72-DF60-4217-9252-6F0C972FD1A2}" dt="2021-02-02T10:02:39.066" v="2582" actId="1076"/>
          <ac:picMkLst>
            <pc:docMk/>
            <pc:sldMk cId="3387439793" sldId="2638"/>
            <ac:picMk id="11" creationId="{6D1B35FC-CB6A-46A9-B947-4DB0E5779DE4}"/>
          </ac:picMkLst>
        </pc:picChg>
      </pc:sldChg>
      <pc:sldChg chg="addSp modSp mod">
        <pc:chgData name="Spencer, Kathryn" userId="507b2884-31fe-42e9-a7f3-1f123cbf5404" providerId="ADAL" clId="{4252DD72-DF60-4217-9252-6F0C972FD1A2}" dt="2021-02-01T14:31:12.139" v="1911" actId="20577"/>
        <pc:sldMkLst>
          <pc:docMk/>
          <pc:sldMk cId="3415331786" sldId="2639"/>
        </pc:sldMkLst>
        <pc:spChg chg="mod">
          <ac:chgData name="Spencer, Kathryn" userId="507b2884-31fe-42e9-a7f3-1f123cbf5404" providerId="ADAL" clId="{4252DD72-DF60-4217-9252-6F0C972FD1A2}" dt="2021-02-01T14:30:19.632" v="1828" actId="1076"/>
          <ac:spMkLst>
            <pc:docMk/>
            <pc:sldMk cId="3415331786" sldId="2639"/>
            <ac:spMk id="2" creationId="{7E4AB234-D801-4FC2-BB72-FAB9C8B21463}"/>
          </ac:spMkLst>
        </pc:spChg>
        <pc:spChg chg="mod">
          <ac:chgData name="Spencer, Kathryn" userId="507b2884-31fe-42e9-a7f3-1f123cbf5404" providerId="ADAL" clId="{4252DD72-DF60-4217-9252-6F0C972FD1A2}" dt="2021-02-01T14:31:12.139" v="1911" actId="20577"/>
          <ac:spMkLst>
            <pc:docMk/>
            <pc:sldMk cId="3415331786" sldId="2639"/>
            <ac:spMk id="7" creationId="{9C2C7A72-7C4A-4506-8DEE-575441380A26}"/>
          </ac:spMkLst>
        </pc:spChg>
        <pc:spChg chg="mod">
          <ac:chgData name="Spencer, Kathryn" userId="507b2884-31fe-42e9-a7f3-1f123cbf5404" providerId="ADAL" clId="{4252DD72-DF60-4217-9252-6F0C972FD1A2}" dt="2021-02-01T10:01:58.394" v="185" actId="20577"/>
          <ac:spMkLst>
            <pc:docMk/>
            <pc:sldMk cId="3415331786" sldId="2639"/>
            <ac:spMk id="11" creationId="{2AF30C61-9CD0-4747-81DE-2CB5C4DE6B4D}"/>
          </ac:spMkLst>
        </pc:spChg>
        <pc:picChg chg="add mod">
          <ac:chgData name="Spencer, Kathryn" userId="507b2884-31fe-42e9-a7f3-1f123cbf5404" providerId="ADAL" clId="{4252DD72-DF60-4217-9252-6F0C972FD1A2}" dt="2021-02-01T10:01:43.027" v="146" actId="1076"/>
          <ac:picMkLst>
            <pc:docMk/>
            <pc:sldMk cId="3415331786" sldId="2639"/>
            <ac:picMk id="6" creationId="{38CE4369-76B9-4017-8005-0795B5148D98}"/>
          </ac:picMkLst>
        </pc:picChg>
      </pc:sldChg>
      <pc:sldChg chg="addSp modSp mod">
        <pc:chgData name="Spencer, Kathryn" userId="507b2884-31fe-42e9-a7f3-1f123cbf5404" providerId="ADAL" clId="{4252DD72-DF60-4217-9252-6F0C972FD1A2}" dt="2021-02-01T14:45:22.020" v="2437" actId="20577"/>
        <pc:sldMkLst>
          <pc:docMk/>
          <pc:sldMk cId="2384819719" sldId="2641"/>
        </pc:sldMkLst>
        <pc:spChg chg="mod">
          <ac:chgData name="Spencer, Kathryn" userId="507b2884-31fe-42e9-a7f3-1f123cbf5404" providerId="ADAL" clId="{4252DD72-DF60-4217-9252-6F0C972FD1A2}" dt="2021-02-01T10:02:23.795" v="228" actId="20577"/>
          <ac:spMkLst>
            <pc:docMk/>
            <pc:sldMk cId="2384819719" sldId="2641"/>
            <ac:spMk id="6" creationId="{00BF20FB-1925-4104-B0A4-127381A90FBC}"/>
          </ac:spMkLst>
        </pc:spChg>
        <pc:spChg chg="mod">
          <ac:chgData name="Spencer, Kathryn" userId="507b2884-31fe-42e9-a7f3-1f123cbf5404" providerId="ADAL" clId="{4252DD72-DF60-4217-9252-6F0C972FD1A2}" dt="2021-02-01T14:45:22.020" v="2437" actId="20577"/>
          <ac:spMkLst>
            <pc:docMk/>
            <pc:sldMk cId="2384819719" sldId="2641"/>
            <ac:spMk id="7" creationId="{82B95C2A-ABE7-40E7-8C98-4D1427C073AA}"/>
          </ac:spMkLst>
        </pc:spChg>
        <pc:picChg chg="add mod">
          <ac:chgData name="Spencer, Kathryn" userId="507b2884-31fe-42e9-a7f3-1f123cbf5404" providerId="ADAL" clId="{4252DD72-DF60-4217-9252-6F0C972FD1A2}" dt="2021-02-01T10:02:08.404" v="187" actId="1076"/>
          <ac:picMkLst>
            <pc:docMk/>
            <pc:sldMk cId="2384819719" sldId="2641"/>
            <ac:picMk id="8" creationId="{D9ACC31E-2A14-403C-8F00-EB64C9003740}"/>
          </ac:picMkLst>
        </pc:picChg>
      </pc:sldChg>
      <pc:sldChg chg="addSp delSp modSp mod">
        <pc:chgData name="Spencer, Kathryn" userId="507b2884-31fe-42e9-a7f3-1f123cbf5404" providerId="ADAL" clId="{4252DD72-DF60-4217-9252-6F0C972FD1A2}" dt="2021-02-01T14:50:04.405" v="2471" actId="1076"/>
        <pc:sldMkLst>
          <pc:docMk/>
          <pc:sldMk cId="3123064864" sldId="2642"/>
        </pc:sldMkLst>
        <pc:spChg chg="add del mod">
          <ac:chgData name="Spencer, Kathryn" userId="507b2884-31fe-42e9-a7f3-1f123cbf5404" providerId="ADAL" clId="{4252DD72-DF60-4217-9252-6F0C972FD1A2}" dt="2021-02-01T14:49:51.760" v="2466" actId="478"/>
          <ac:spMkLst>
            <pc:docMk/>
            <pc:sldMk cId="3123064864" sldId="2642"/>
            <ac:spMk id="3" creationId="{423D3909-108E-4095-BC52-A2B859AC4A7F}"/>
          </ac:spMkLst>
        </pc:spChg>
        <pc:spChg chg="add del mod">
          <ac:chgData name="Spencer, Kathryn" userId="507b2884-31fe-42e9-a7f3-1f123cbf5404" providerId="ADAL" clId="{4252DD72-DF60-4217-9252-6F0C972FD1A2}" dt="2021-02-01T14:49:54.568" v="2467" actId="478"/>
          <ac:spMkLst>
            <pc:docMk/>
            <pc:sldMk cId="3123064864" sldId="2642"/>
            <ac:spMk id="4" creationId="{641A9DFD-B591-4B15-BF64-BA568F4A3ADB}"/>
          </ac:spMkLst>
        </pc:spChg>
        <pc:spChg chg="mod">
          <ac:chgData name="Spencer, Kathryn" userId="507b2884-31fe-42e9-a7f3-1f123cbf5404" providerId="ADAL" clId="{4252DD72-DF60-4217-9252-6F0C972FD1A2}" dt="2021-02-01T10:02:51.505" v="283" actId="20577"/>
          <ac:spMkLst>
            <pc:docMk/>
            <pc:sldMk cId="3123064864" sldId="2642"/>
            <ac:spMk id="6" creationId="{1678FD38-1421-43FD-A6FF-C882039887D2}"/>
          </ac:spMkLst>
        </pc:spChg>
        <pc:spChg chg="add del mod">
          <ac:chgData name="Spencer, Kathryn" userId="507b2884-31fe-42e9-a7f3-1f123cbf5404" providerId="ADAL" clId="{4252DD72-DF60-4217-9252-6F0C972FD1A2}" dt="2021-02-01T14:48:41.451" v="2454" actId="478"/>
          <ac:spMkLst>
            <pc:docMk/>
            <pc:sldMk cId="3123064864" sldId="2642"/>
            <ac:spMk id="10" creationId="{B5B1341D-CBDE-40D6-B67F-D00FEA8B95B2}"/>
          </ac:spMkLst>
        </pc:spChg>
        <pc:picChg chg="add del mod">
          <ac:chgData name="Spencer, Kathryn" userId="507b2884-31fe-42e9-a7f3-1f123cbf5404" providerId="ADAL" clId="{4252DD72-DF60-4217-9252-6F0C972FD1A2}" dt="2021-02-01T14:49:49.230" v="2465" actId="478"/>
          <ac:picMkLst>
            <pc:docMk/>
            <pc:sldMk cId="3123064864" sldId="2642"/>
            <ac:picMk id="9" creationId="{7FEDFE14-FE9C-4900-828B-4A472D79EF08}"/>
          </ac:picMkLst>
        </pc:picChg>
        <pc:picChg chg="add mod">
          <ac:chgData name="Spencer, Kathryn" userId="507b2884-31fe-42e9-a7f3-1f123cbf5404" providerId="ADAL" clId="{4252DD72-DF60-4217-9252-6F0C972FD1A2}" dt="2021-02-01T14:50:04.405" v="2471" actId="1076"/>
          <ac:picMkLst>
            <pc:docMk/>
            <pc:sldMk cId="3123064864" sldId="2642"/>
            <ac:picMk id="11" creationId="{36F51B2F-0369-4AEA-866D-EEB0D853643E}"/>
          </ac:picMkLst>
        </pc:picChg>
      </pc:sldChg>
      <pc:sldChg chg="addSp delSp modSp mod">
        <pc:chgData name="Spencer, Kathryn" userId="507b2884-31fe-42e9-a7f3-1f123cbf5404" providerId="ADAL" clId="{4252DD72-DF60-4217-9252-6F0C972FD1A2}" dt="2021-02-02T10:03:04.476" v="2583" actId="1076"/>
        <pc:sldMkLst>
          <pc:docMk/>
          <pc:sldMk cId="2895142760" sldId="2644"/>
        </pc:sldMkLst>
        <pc:spChg chg="del">
          <ac:chgData name="Spencer, Kathryn" userId="507b2884-31fe-42e9-a7f3-1f123cbf5404" providerId="ADAL" clId="{4252DD72-DF60-4217-9252-6F0C972FD1A2}" dt="2021-02-01T14:33:39.767" v="1918" actId="478"/>
          <ac:spMkLst>
            <pc:docMk/>
            <pc:sldMk cId="2895142760" sldId="2644"/>
            <ac:spMk id="4" creationId="{182FFEBF-284E-4F50-B4BC-CCACE4AA902E}"/>
          </ac:spMkLst>
        </pc:spChg>
        <pc:spChg chg="add mod">
          <ac:chgData name="Spencer, Kathryn" userId="507b2884-31fe-42e9-a7f3-1f123cbf5404" providerId="ADAL" clId="{4252DD72-DF60-4217-9252-6F0C972FD1A2}" dt="2021-02-01T14:38:20.347" v="1972" actId="14100"/>
          <ac:spMkLst>
            <pc:docMk/>
            <pc:sldMk cId="2895142760" sldId="2644"/>
            <ac:spMk id="9" creationId="{5F56A33C-F9C8-4623-A12C-CC091DC91540}"/>
          </ac:spMkLst>
        </pc:spChg>
        <pc:spChg chg="add mod">
          <ac:chgData name="Spencer, Kathryn" userId="507b2884-31fe-42e9-a7f3-1f123cbf5404" providerId="ADAL" clId="{4252DD72-DF60-4217-9252-6F0C972FD1A2}" dt="2021-02-01T14:39:48.604" v="2083" actId="14100"/>
          <ac:spMkLst>
            <pc:docMk/>
            <pc:sldMk cId="2895142760" sldId="2644"/>
            <ac:spMk id="12" creationId="{133AF015-9530-40B7-9CF7-1C9D29970671}"/>
          </ac:spMkLst>
        </pc:spChg>
        <pc:spChg chg="add mod">
          <ac:chgData name="Spencer, Kathryn" userId="507b2884-31fe-42e9-a7f3-1f123cbf5404" providerId="ADAL" clId="{4252DD72-DF60-4217-9252-6F0C972FD1A2}" dt="2021-02-01T14:41:05.033" v="2173" actId="20577"/>
          <ac:spMkLst>
            <pc:docMk/>
            <pc:sldMk cId="2895142760" sldId="2644"/>
            <ac:spMk id="13" creationId="{92BA8E12-F769-4D45-AAD6-6185669E1071}"/>
          </ac:spMkLst>
        </pc:spChg>
        <pc:spChg chg="add mod">
          <ac:chgData name="Spencer, Kathryn" userId="507b2884-31fe-42e9-a7f3-1f123cbf5404" providerId="ADAL" clId="{4252DD72-DF60-4217-9252-6F0C972FD1A2}" dt="2021-02-01T14:41:58.422" v="2252" actId="14100"/>
          <ac:spMkLst>
            <pc:docMk/>
            <pc:sldMk cId="2895142760" sldId="2644"/>
            <ac:spMk id="14" creationId="{F597CB1C-23A5-4A46-92F1-80C84DE6E319}"/>
          </ac:spMkLst>
        </pc:spChg>
        <pc:picChg chg="add mod">
          <ac:chgData name="Spencer, Kathryn" userId="507b2884-31fe-42e9-a7f3-1f123cbf5404" providerId="ADAL" clId="{4252DD72-DF60-4217-9252-6F0C972FD1A2}" dt="2021-02-02T10:01:34.974" v="2573" actId="14100"/>
          <ac:picMkLst>
            <pc:docMk/>
            <pc:sldMk cId="2895142760" sldId="2644"/>
            <ac:picMk id="3" creationId="{395DA19C-8C5F-4426-A0CA-60B7040F5448}"/>
          </ac:picMkLst>
        </pc:picChg>
        <pc:picChg chg="add del mod">
          <ac:chgData name="Spencer, Kathryn" userId="507b2884-31fe-42e9-a7f3-1f123cbf5404" providerId="ADAL" clId="{4252DD72-DF60-4217-9252-6F0C972FD1A2}" dt="2021-02-01T14:35:10.305" v="1922" actId="478"/>
          <ac:picMkLst>
            <pc:docMk/>
            <pc:sldMk cId="2895142760" sldId="2644"/>
            <ac:picMk id="3" creationId="{DB0853F5-2A12-4097-B782-A0C61E9A7239}"/>
          </ac:picMkLst>
        </pc:picChg>
        <pc:picChg chg="add del mod">
          <ac:chgData name="Spencer, Kathryn" userId="507b2884-31fe-42e9-a7f3-1f123cbf5404" providerId="ADAL" clId="{4252DD72-DF60-4217-9252-6F0C972FD1A2}" dt="2021-02-02T10:01:18.828" v="2567" actId="478"/>
          <ac:picMkLst>
            <pc:docMk/>
            <pc:sldMk cId="2895142760" sldId="2644"/>
            <ac:picMk id="6" creationId="{33E37161-FBD1-4A6D-B176-6FA467D32BB6}"/>
          </ac:picMkLst>
        </pc:picChg>
        <pc:picChg chg="add mod">
          <ac:chgData name="Spencer, Kathryn" userId="507b2884-31fe-42e9-a7f3-1f123cbf5404" providerId="ADAL" clId="{4252DD72-DF60-4217-9252-6F0C972FD1A2}" dt="2021-02-02T10:03:04.476" v="2583" actId="1076"/>
          <ac:picMkLst>
            <pc:docMk/>
            <pc:sldMk cId="2895142760" sldId="2644"/>
            <ac:picMk id="8" creationId="{35D6E59A-E03D-4FF5-9777-F644689C128D}"/>
          </ac:picMkLst>
        </pc:picChg>
        <pc:picChg chg="add del">
          <ac:chgData name="Spencer, Kathryn" userId="507b2884-31fe-42e9-a7f3-1f123cbf5404" providerId="ADAL" clId="{4252DD72-DF60-4217-9252-6F0C972FD1A2}" dt="2021-02-01T14:38:24.793" v="1974" actId="22"/>
          <ac:picMkLst>
            <pc:docMk/>
            <pc:sldMk cId="2895142760" sldId="2644"/>
            <ac:picMk id="11" creationId="{A61075F1-82FC-46D6-9CAC-E4C0BCE576C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02/02/2021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208398" y="300475"/>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fontScale="55000" lnSpcReduction="20000"/>
          </a:bodyPr>
          <a:lstStyle/>
          <a:p>
            <a:pPr algn="l"/>
            <a:r>
              <a:rPr lang="en-GB" sz="3600" dirty="0">
                <a:solidFill>
                  <a:schemeClr val="tx1"/>
                </a:solidFill>
              </a:rPr>
              <a:t>Statistics</a:t>
            </a:r>
          </a:p>
          <a:p>
            <a:pPr algn="l"/>
            <a:r>
              <a:rPr lang="en-GB" sz="2900" dirty="0">
                <a:solidFill>
                  <a:schemeClr val="bg1">
                    <a:lumMod val="50000"/>
                  </a:schemeClr>
                </a:solidFill>
              </a:rPr>
              <a:t>Calculating the mean as an average</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401205"/>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dirty="0">
                <a:cs typeface="Times New Roman" panose="02020603050405020304" pitchFamily="18" charset="0"/>
              </a:rPr>
              <a:t>Remember the question is about temperature. Is your answer recorded as a temperature? Is your answer reasonable in comparison with the temperatures given on the graph.	</a:t>
            </a:r>
          </a:p>
          <a:p>
            <a:pPr marL="342900" indent="-342900">
              <a:buAutoNum type="arabicPeriod"/>
            </a:pPr>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573560"/>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p:txBody>
      </p:sp>
      <p:pic>
        <p:nvPicPr>
          <p:cNvPr id="8" name="Picture 7">
            <a:extLst>
              <a:ext uri="{FF2B5EF4-FFF2-40B4-BE49-F238E27FC236}">
                <a16:creationId xmlns:a16="http://schemas.microsoft.com/office/drawing/2014/main" id="{D9ACC31E-2A14-403C-8F00-EB64C9003740}"/>
              </a:ext>
            </a:extLst>
          </p:cNvPr>
          <p:cNvPicPr>
            <a:picLocks noChangeAspect="1"/>
          </p:cNvPicPr>
          <p:nvPr/>
        </p:nvPicPr>
        <p:blipFill>
          <a:blip r:embed="rId2"/>
          <a:stretch>
            <a:fillRect/>
          </a:stretch>
        </p:blipFill>
        <p:spPr>
          <a:xfrm>
            <a:off x="6389167" y="1833888"/>
            <a:ext cx="5025646" cy="3409751"/>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573560"/>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p:txBody>
      </p:sp>
      <p:pic>
        <p:nvPicPr>
          <p:cNvPr id="11" name="Picture 10">
            <a:extLst>
              <a:ext uri="{FF2B5EF4-FFF2-40B4-BE49-F238E27FC236}">
                <a16:creationId xmlns:a16="http://schemas.microsoft.com/office/drawing/2014/main" id="{36F51B2F-0369-4AEA-866D-EEB0D853643E}"/>
              </a:ext>
            </a:extLst>
          </p:cNvPr>
          <p:cNvPicPr>
            <a:picLocks noChangeAspect="1"/>
          </p:cNvPicPr>
          <p:nvPr/>
        </p:nvPicPr>
        <p:blipFill>
          <a:blip r:embed="rId2"/>
          <a:stretch>
            <a:fillRect/>
          </a:stretch>
        </p:blipFill>
        <p:spPr>
          <a:xfrm>
            <a:off x="6168191" y="1683142"/>
            <a:ext cx="4690962" cy="3293967"/>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2960168" y="963235"/>
            <a:ext cx="8229600" cy="580926"/>
          </a:xfrm>
        </p:spPr>
        <p:txBody>
          <a:bodyPr>
            <a:normAutofit fontScale="90000"/>
          </a:bodyPr>
          <a:lstStyle/>
          <a:p>
            <a:pPr algn="l"/>
            <a:r>
              <a:rPr lang="en-GB" sz="2200" b="1" dirty="0">
                <a:effectLst/>
                <a:latin typeface="Arial" panose="020B0604020202020204" pitchFamily="34" charset="0"/>
                <a:ea typeface="Calibri" panose="020F0502020204030204" pitchFamily="34" charset="0"/>
              </a:rPr>
              <a:t>Calculate and interpret the mean as an average.</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Content Placeholder 6">
            <a:extLst>
              <a:ext uri="{FF2B5EF4-FFF2-40B4-BE49-F238E27FC236}">
                <a16:creationId xmlns:a16="http://schemas.microsoft.com/office/drawing/2014/main" id="{0BF96865-8128-471D-B202-42AFC1741DB7}"/>
              </a:ext>
            </a:extLst>
          </p:cNvPr>
          <p:cNvSpPr>
            <a:spLocks noGrp="1"/>
          </p:cNvSpPr>
          <p:nvPr>
            <p:ph idx="1"/>
          </p:nvPr>
        </p:nvSpPr>
        <p:spPr>
          <a:xfrm>
            <a:off x="1592782" y="1379693"/>
            <a:ext cx="9596986" cy="4659737"/>
          </a:xfrm>
          <a:prstGeom prst="rect">
            <a:avLst/>
          </a:prstGeom>
          <a:solidFill>
            <a:schemeClr val="bg2"/>
          </a:solidFill>
        </p:spPr>
        <p:txBody>
          <a:bodyPr wrap="square">
            <a:spAutoFit/>
          </a:bodyPr>
          <a:lstStyle/>
          <a:p>
            <a:pPr marL="0" indent="0" algn="ctr">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A3628300-8FD2-4327-857D-6AF4B8C94A4A}"/>
              </a:ext>
            </a:extLst>
          </p:cNvPr>
          <p:cNvPicPr>
            <a:picLocks noChangeAspect="1"/>
          </p:cNvPicPr>
          <p:nvPr/>
        </p:nvPicPr>
        <p:blipFill>
          <a:blip r:embed="rId2"/>
          <a:stretch>
            <a:fillRect/>
          </a:stretch>
        </p:blipFill>
        <p:spPr>
          <a:xfrm>
            <a:off x="3648075" y="1477838"/>
            <a:ext cx="5025646" cy="3409751"/>
          </a:xfrm>
          <a:prstGeom prst="rect">
            <a:avLst/>
          </a:prstGeom>
        </p:spPr>
      </p:pic>
      <p:sp>
        <p:nvSpPr>
          <p:cNvPr id="7" name="TextBox 6">
            <a:extLst>
              <a:ext uri="{FF2B5EF4-FFF2-40B4-BE49-F238E27FC236}">
                <a16:creationId xmlns:a16="http://schemas.microsoft.com/office/drawing/2014/main" id="{77B791C2-D663-44BC-BAA6-6D99AC2D8FEF}"/>
              </a:ext>
            </a:extLst>
          </p:cNvPr>
          <p:cNvSpPr txBox="1"/>
          <p:nvPr/>
        </p:nvSpPr>
        <p:spPr>
          <a:xfrm>
            <a:off x="3414839" y="5894765"/>
            <a:ext cx="6214682" cy="923330"/>
          </a:xfrm>
          <a:prstGeom prst="rect">
            <a:avLst/>
          </a:prstGeom>
          <a:noFill/>
        </p:spPr>
        <p:txBody>
          <a:bodyPr wrap="square">
            <a:spAutoFit/>
          </a:bodyPr>
          <a:lstStyle/>
          <a:p>
            <a:r>
              <a:rPr lang="en-GB" sz="1800" dirty="0">
                <a:effectLst/>
                <a:latin typeface="Arial" panose="020B0604020202020204" pitchFamily="34" charset="0"/>
                <a:ea typeface="Calibri" panose="020F0502020204030204" pitchFamily="34" charset="0"/>
              </a:rPr>
              <a:t>‘Contains material developed by the Standards and Testing Agency for 2019 national curriculum assessments and licensed under Open Government Licence v3.0’.</a:t>
            </a:r>
            <a:endParaRPr lang="en-GB" dirty="0"/>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00153" y="516716"/>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5090624"/>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p:txBody>
      </p:sp>
      <p:sp>
        <p:nvSpPr>
          <p:cNvPr id="10" name="TextBox 9">
            <a:extLst>
              <a:ext uri="{FF2B5EF4-FFF2-40B4-BE49-F238E27FC236}">
                <a16:creationId xmlns:a16="http://schemas.microsoft.com/office/drawing/2014/main" id="{4354E2B1-015F-49CE-9770-4DDD36444C69}"/>
              </a:ext>
            </a:extLst>
          </p:cNvPr>
          <p:cNvSpPr txBox="1"/>
          <p:nvPr/>
        </p:nvSpPr>
        <p:spPr>
          <a:xfrm>
            <a:off x="310668" y="1009604"/>
            <a:ext cx="4976122" cy="5509200"/>
          </a:xfrm>
          <a:prstGeom prst="rect">
            <a:avLst/>
          </a:prstGeom>
          <a:solidFill>
            <a:schemeClr val="accent5">
              <a:lumMod val="20000"/>
              <a:lumOff val="80000"/>
            </a:schemeClr>
          </a:solidFill>
        </p:spPr>
        <p:txBody>
          <a:bodyPr wrap="square" rtlCol="0">
            <a:spAutoFit/>
          </a:bodyPr>
          <a:lstStyle/>
          <a:p>
            <a:r>
              <a:rPr lang="en-GB" sz="1600" i="1" dirty="0"/>
              <a:t>The graph shows the maximum temperature recorded for different days of the week.</a:t>
            </a:r>
          </a:p>
          <a:p>
            <a:endParaRPr lang="en-GB" sz="1600" i="1" dirty="0"/>
          </a:p>
          <a:p>
            <a:r>
              <a:rPr lang="en-GB" sz="1600" b="1" i="1" dirty="0"/>
              <a:t>Key fact: The graph shows the maximum temperature recorded on each day.</a:t>
            </a:r>
          </a:p>
          <a:p>
            <a:endParaRPr lang="en-GB" sz="1600" b="1" i="1" dirty="0"/>
          </a:p>
          <a:p>
            <a:r>
              <a:rPr lang="en-GB" sz="1600" b="1" i="1" dirty="0"/>
              <a:t>Key fact: The maximum temperature for 5 days has been recorded.</a:t>
            </a:r>
          </a:p>
          <a:p>
            <a:endParaRPr lang="en-GB" sz="1600" b="1" i="1" dirty="0"/>
          </a:p>
          <a:p>
            <a:r>
              <a:rPr lang="en-GB" sz="1600" b="1" i="1" dirty="0"/>
              <a:t>Key fact: The day that had the coldest maximum temperature recorded was Monday and the temperature was 8.1 degrees. </a:t>
            </a:r>
          </a:p>
          <a:p>
            <a:endParaRPr lang="en-GB" sz="1600" b="1" i="1" dirty="0"/>
          </a:p>
          <a:p>
            <a:r>
              <a:rPr lang="en-GB" sz="1600" b="1" i="1" dirty="0"/>
              <a:t>Key fact: The day that had the hottest maximum temperature recorded was Friday and the temperature was 12.4 degrees. </a:t>
            </a:r>
          </a:p>
          <a:p>
            <a:endParaRPr lang="en-GB" sz="1600" b="1" i="1" dirty="0"/>
          </a:p>
          <a:p>
            <a:r>
              <a:rPr lang="en-GB" sz="1600" b="1" i="1" dirty="0"/>
              <a:t>Key fact: ‘Mean’ is a particular type of average in mathematics. </a:t>
            </a:r>
          </a:p>
          <a:p>
            <a:endParaRPr lang="en-GB" sz="1600" b="1" i="1" dirty="0"/>
          </a:p>
          <a:p>
            <a:r>
              <a:rPr lang="en-GB" sz="1600" i="1" dirty="0"/>
              <a:t>The answer will be in degrees as the question asks for the mean temperature.</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6" name="Picture 5">
            <a:extLst>
              <a:ext uri="{FF2B5EF4-FFF2-40B4-BE49-F238E27FC236}">
                <a16:creationId xmlns:a16="http://schemas.microsoft.com/office/drawing/2014/main" id="{19122E9A-5FC7-43E6-B623-0E6C70009F7B}"/>
              </a:ext>
            </a:extLst>
          </p:cNvPr>
          <p:cNvPicPr>
            <a:picLocks noChangeAspect="1"/>
          </p:cNvPicPr>
          <p:nvPr/>
        </p:nvPicPr>
        <p:blipFill>
          <a:blip r:embed="rId2"/>
          <a:stretch>
            <a:fillRect/>
          </a:stretch>
        </p:blipFill>
        <p:spPr>
          <a:xfrm>
            <a:off x="6440133" y="1405009"/>
            <a:ext cx="5025646" cy="3409751"/>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801314"/>
          </a:xfrm>
          <a:prstGeom prst="rect">
            <a:avLst/>
          </a:prstGeom>
          <a:solidFill>
            <a:schemeClr val="accent5">
              <a:lumMod val="20000"/>
              <a:lumOff val="80000"/>
            </a:schemeClr>
          </a:solidFill>
        </p:spPr>
        <p:txBody>
          <a:bodyPr wrap="square" rtlCol="0">
            <a:spAutoFit/>
          </a:bodyPr>
          <a:lstStyle/>
          <a:p>
            <a:r>
              <a:rPr lang="en-GB" b="1" dirty="0"/>
              <a:t>Step 1: Represent the problem in a bar model to show the temperatures recorded for the five days.</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2:Add together the temperatures from each day to find the total temperature for the five days.</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Divide the total temperature by the number of days there are to find the mean </a:t>
            </a:r>
            <a:r>
              <a:rPr lang="en-GB" b="1">
                <a:cs typeface="Times New Roman" panose="02020603050405020304" pitchFamily="18" charset="0"/>
              </a:rPr>
              <a:t>(average) </a:t>
            </a:r>
            <a:r>
              <a:rPr lang="en-GB" b="1" dirty="0">
                <a:cs typeface="Times New Roman" panose="02020603050405020304" pitchFamily="18" charset="0"/>
              </a:rPr>
              <a:t>temperature for the five days.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573560"/>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p:txBody>
      </p:sp>
      <p:pic>
        <p:nvPicPr>
          <p:cNvPr id="6" name="Picture 5">
            <a:extLst>
              <a:ext uri="{FF2B5EF4-FFF2-40B4-BE49-F238E27FC236}">
                <a16:creationId xmlns:a16="http://schemas.microsoft.com/office/drawing/2014/main" id="{45DDEBCE-494B-44E1-BE40-6ED0C50D13E6}"/>
              </a:ext>
            </a:extLst>
          </p:cNvPr>
          <p:cNvPicPr>
            <a:picLocks noChangeAspect="1"/>
          </p:cNvPicPr>
          <p:nvPr/>
        </p:nvPicPr>
        <p:blipFill>
          <a:blip r:embed="rId2"/>
          <a:stretch>
            <a:fillRect/>
          </a:stretch>
        </p:blipFill>
        <p:spPr>
          <a:xfrm>
            <a:off x="6478178" y="1510207"/>
            <a:ext cx="5025646" cy="3409751"/>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AD1664E-D00B-442A-9BA5-531BAC9304BC}"/>
              </a:ext>
            </a:extLst>
          </p:cNvPr>
          <p:cNvPicPr>
            <a:picLocks noChangeAspect="1"/>
          </p:cNvPicPr>
          <p:nvPr/>
        </p:nvPicPr>
        <p:blipFill>
          <a:blip r:embed="rId2"/>
          <a:stretch>
            <a:fillRect/>
          </a:stretch>
        </p:blipFill>
        <p:spPr>
          <a:xfrm>
            <a:off x="534072" y="3145151"/>
            <a:ext cx="9411040" cy="3429228"/>
          </a:xfrm>
          <a:prstGeom prst="rect">
            <a:avLst/>
          </a:prstGeom>
        </p:spPr>
      </p:pic>
      <p:sp>
        <p:nvSpPr>
          <p:cNvPr id="7" name="Rectangle 6">
            <a:extLst>
              <a:ext uri="{FF2B5EF4-FFF2-40B4-BE49-F238E27FC236}">
                <a16:creationId xmlns:a16="http://schemas.microsoft.com/office/drawing/2014/main" id="{B26E2145-76BD-41FA-BE52-334CB99533F8}"/>
              </a:ext>
            </a:extLst>
          </p:cNvPr>
          <p:cNvSpPr/>
          <p:nvPr/>
        </p:nvSpPr>
        <p:spPr>
          <a:xfrm>
            <a:off x="9945112" y="1092425"/>
            <a:ext cx="2095837" cy="112479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Step 1 &amp; 2</a:t>
            </a:r>
          </a:p>
        </p:txBody>
      </p:sp>
      <p:sp>
        <p:nvSpPr>
          <p:cNvPr id="8" name="Rectangle 7">
            <a:extLst>
              <a:ext uri="{FF2B5EF4-FFF2-40B4-BE49-F238E27FC236}">
                <a16:creationId xmlns:a16="http://schemas.microsoft.com/office/drawing/2014/main" id="{6DBFF8B8-BF5E-43BD-8CC9-6E1C9B0B05B1}"/>
              </a:ext>
            </a:extLst>
          </p:cNvPr>
          <p:cNvSpPr/>
          <p:nvPr/>
        </p:nvSpPr>
        <p:spPr>
          <a:xfrm>
            <a:off x="9945112" y="3631975"/>
            <a:ext cx="2095837" cy="112479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Step 3</a:t>
            </a:r>
          </a:p>
        </p:txBody>
      </p:sp>
      <p:pic>
        <p:nvPicPr>
          <p:cNvPr id="11" name="Picture 10">
            <a:extLst>
              <a:ext uri="{FF2B5EF4-FFF2-40B4-BE49-F238E27FC236}">
                <a16:creationId xmlns:a16="http://schemas.microsoft.com/office/drawing/2014/main" id="{6D1B35FC-CB6A-46A9-B947-4DB0E5779DE4}"/>
              </a:ext>
            </a:extLst>
          </p:cNvPr>
          <p:cNvPicPr>
            <a:picLocks noChangeAspect="1"/>
          </p:cNvPicPr>
          <p:nvPr/>
        </p:nvPicPr>
        <p:blipFill>
          <a:blip r:embed="rId3"/>
          <a:stretch>
            <a:fillRect/>
          </a:stretch>
        </p:blipFill>
        <p:spPr>
          <a:xfrm>
            <a:off x="598810" y="608382"/>
            <a:ext cx="8906634" cy="2245476"/>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68743" y="495519"/>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404081" y="1076445"/>
            <a:ext cx="4518053" cy="5632311"/>
          </a:xfrm>
          <a:prstGeom prst="rect">
            <a:avLst/>
          </a:prstGeom>
          <a:solidFill>
            <a:schemeClr val="accent5">
              <a:lumMod val="20000"/>
              <a:lumOff val="80000"/>
            </a:schemeClr>
          </a:solidFill>
        </p:spPr>
        <p:txBody>
          <a:bodyPr wrap="square" rtlCol="0">
            <a:spAutoFit/>
          </a:bodyPr>
          <a:lstStyle/>
          <a:p>
            <a:r>
              <a:rPr lang="en-GB" b="1" dirty="0"/>
              <a:t>Step 1: Represent the problem in a bar model to show the temperatures recorded for the five days.</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Add together the temperatures from each day to find the total temperature for the five days.</a:t>
            </a:r>
          </a:p>
          <a:p>
            <a:r>
              <a:rPr lang="en-GB" dirty="0">
                <a:cs typeface="Times New Roman" panose="02020603050405020304" pitchFamily="18" charset="0"/>
              </a:rPr>
              <a:t>8.1 + 9.3 + 11.9 + 11.8 + 12.4 = 53.5 degrees</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Divide the total temperature by the number of days there are to find the average (mean) temperature for the five days.</a:t>
            </a:r>
          </a:p>
          <a:p>
            <a:r>
              <a:rPr lang="en-GB" dirty="0">
                <a:cs typeface="Times New Roman" panose="02020603050405020304" pitchFamily="18" charset="0"/>
              </a:rPr>
              <a:t>53.3 ÷ 5 = 10.7 degrees</a:t>
            </a:r>
          </a:p>
          <a:p>
            <a:endParaRPr lang="en-GB" dirty="0">
              <a:cs typeface="Times New Roman" panose="02020603050405020304" pitchFamily="18" charset="0"/>
            </a:endParaRPr>
          </a:p>
          <a:p>
            <a:r>
              <a:rPr lang="en-GB" dirty="0">
                <a:cs typeface="Times New Roman" panose="02020603050405020304" pitchFamily="18" charset="0"/>
              </a:rPr>
              <a:t>10.7 degrees is the mean maximum temperature for the five days.</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573560"/>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lgn="ctr">
              <a:buNone/>
            </a:pPr>
            <a:r>
              <a:rPr lang="en-US" dirty="0">
                <a:latin typeface="+mn-lt"/>
                <a:ea typeface="Bariol" charset="0"/>
                <a:cs typeface="Bariol" charset="0"/>
              </a:rPr>
              <a:t>What was the mean maximum temperature?</a:t>
            </a:r>
          </a:p>
        </p:txBody>
      </p:sp>
      <p:pic>
        <p:nvPicPr>
          <p:cNvPr id="6" name="Picture 5">
            <a:extLst>
              <a:ext uri="{FF2B5EF4-FFF2-40B4-BE49-F238E27FC236}">
                <a16:creationId xmlns:a16="http://schemas.microsoft.com/office/drawing/2014/main" id="{38CE4369-76B9-4017-8005-0795B5148D98}"/>
              </a:ext>
            </a:extLst>
          </p:cNvPr>
          <p:cNvPicPr>
            <a:picLocks noChangeAspect="1"/>
          </p:cNvPicPr>
          <p:nvPr/>
        </p:nvPicPr>
        <p:blipFill>
          <a:blip r:embed="rId2"/>
          <a:stretch>
            <a:fillRect/>
          </a:stretch>
        </p:blipFill>
        <p:spPr>
          <a:xfrm>
            <a:off x="6316338" y="1919378"/>
            <a:ext cx="5025646" cy="3409751"/>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5D6E59A-E03D-4FF5-9777-F644689C128D}"/>
              </a:ext>
            </a:extLst>
          </p:cNvPr>
          <p:cNvPicPr>
            <a:picLocks noChangeAspect="1"/>
          </p:cNvPicPr>
          <p:nvPr/>
        </p:nvPicPr>
        <p:blipFill>
          <a:blip r:embed="rId2"/>
          <a:stretch>
            <a:fillRect/>
          </a:stretch>
        </p:blipFill>
        <p:spPr>
          <a:xfrm>
            <a:off x="57835" y="3149707"/>
            <a:ext cx="9444409" cy="3623327"/>
          </a:xfrm>
          <a:prstGeom prst="rect">
            <a:avLst/>
          </a:prstGeom>
        </p:spPr>
      </p:pic>
      <p:sp>
        <p:nvSpPr>
          <p:cNvPr id="9" name="Rectangle 8">
            <a:extLst>
              <a:ext uri="{FF2B5EF4-FFF2-40B4-BE49-F238E27FC236}">
                <a16:creationId xmlns:a16="http://schemas.microsoft.com/office/drawing/2014/main" id="{5F56A33C-F9C8-4623-A12C-CC091DC91540}"/>
              </a:ext>
            </a:extLst>
          </p:cNvPr>
          <p:cNvSpPr/>
          <p:nvPr/>
        </p:nvSpPr>
        <p:spPr>
          <a:xfrm>
            <a:off x="9646708" y="117334"/>
            <a:ext cx="2157878" cy="105601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1: Draw the bar model </a:t>
            </a:r>
          </a:p>
        </p:txBody>
      </p:sp>
      <p:sp>
        <p:nvSpPr>
          <p:cNvPr id="12" name="Rectangle 11">
            <a:extLst>
              <a:ext uri="{FF2B5EF4-FFF2-40B4-BE49-F238E27FC236}">
                <a16:creationId xmlns:a16="http://schemas.microsoft.com/office/drawing/2014/main" id="{133AF015-9530-40B7-9CF7-1C9D29970671}"/>
              </a:ext>
            </a:extLst>
          </p:cNvPr>
          <p:cNvSpPr/>
          <p:nvPr/>
        </p:nvSpPr>
        <p:spPr>
          <a:xfrm>
            <a:off x="9646708" y="1354067"/>
            <a:ext cx="2157878" cy="230353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2: Find the total of the temperatures for the five days: </a:t>
            </a:r>
            <a:r>
              <a:rPr lang="en-GB" i="1" dirty="0">
                <a:solidFill>
                  <a:schemeClr val="tx1"/>
                </a:solidFill>
              </a:rPr>
              <a:t>8.1 + 9.3 + 11.9 + 11.8 + 12.4 = 53.5 degrees</a:t>
            </a:r>
            <a:endParaRPr lang="en-GB" b="1" i="1" dirty="0">
              <a:solidFill>
                <a:schemeClr val="tx1"/>
              </a:solidFill>
            </a:endParaRPr>
          </a:p>
          <a:p>
            <a:pPr algn="ctr"/>
            <a:endParaRPr lang="en-GB" b="1" i="1" dirty="0">
              <a:solidFill>
                <a:schemeClr val="tx1"/>
              </a:solidFill>
            </a:endParaRPr>
          </a:p>
        </p:txBody>
      </p:sp>
      <p:sp>
        <p:nvSpPr>
          <p:cNvPr id="13" name="Rectangle 12">
            <a:extLst>
              <a:ext uri="{FF2B5EF4-FFF2-40B4-BE49-F238E27FC236}">
                <a16:creationId xmlns:a16="http://schemas.microsoft.com/office/drawing/2014/main" id="{92BA8E12-F769-4D45-AAD6-6185669E1071}"/>
              </a:ext>
            </a:extLst>
          </p:cNvPr>
          <p:cNvSpPr/>
          <p:nvPr/>
        </p:nvSpPr>
        <p:spPr>
          <a:xfrm>
            <a:off x="9646708" y="3894569"/>
            <a:ext cx="2157878" cy="230353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3: Divide the total temperature by the number of days there are:</a:t>
            </a:r>
          </a:p>
          <a:p>
            <a:pPr algn="ctr"/>
            <a:r>
              <a:rPr lang="en-GB" b="1" i="1" dirty="0">
                <a:solidFill>
                  <a:schemeClr val="tx1"/>
                </a:solidFill>
              </a:rPr>
              <a:t>53.5 ÷ 5 = 10.7 degrees</a:t>
            </a:r>
          </a:p>
        </p:txBody>
      </p:sp>
      <p:sp>
        <p:nvSpPr>
          <p:cNvPr id="14" name="Rectangle 13">
            <a:extLst>
              <a:ext uri="{FF2B5EF4-FFF2-40B4-BE49-F238E27FC236}">
                <a16:creationId xmlns:a16="http://schemas.microsoft.com/office/drawing/2014/main" id="{F597CB1C-23A5-4A46-92F1-80C84DE6E319}"/>
              </a:ext>
            </a:extLst>
          </p:cNvPr>
          <p:cNvSpPr/>
          <p:nvPr/>
        </p:nvSpPr>
        <p:spPr>
          <a:xfrm>
            <a:off x="6910250" y="5570018"/>
            <a:ext cx="2322761" cy="1203016"/>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The mean maximum temperature = 10.7 degrees</a:t>
            </a:r>
          </a:p>
        </p:txBody>
      </p:sp>
      <p:pic>
        <p:nvPicPr>
          <p:cNvPr id="3" name="Picture 2">
            <a:extLst>
              <a:ext uri="{FF2B5EF4-FFF2-40B4-BE49-F238E27FC236}">
                <a16:creationId xmlns:a16="http://schemas.microsoft.com/office/drawing/2014/main" id="{395DA19C-8C5F-4426-A0CA-60B7040F5448}"/>
              </a:ext>
            </a:extLst>
          </p:cNvPr>
          <p:cNvPicPr>
            <a:picLocks noChangeAspect="1"/>
          </p:cNvPicPr>
          <p:nvPr/>
        </p:nvPicPr>
        <p:blipFill>
          <a:blip r:embed="rId3"/>
          <a:stretch>
            <a:fillRect/>
          </a:stretch>
        </p:blipFill>
        <p:spPr>
          <a:xfrm>
            <a:off x="77841" y="299481"/>
            <a:ext cx="9279939" cy="2303532"/>
          </a:xfrm>
          <a:prstGeom prst="rect">
            <a:avLst/>
          </a:prstGeom>
        </p:spPr>
      </p:pic>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999</Words>
  <Application>Microsoft Office PowerPoint</Application>
  <PresentationFormat>Widescreen</PresentationFormat>
  <Paragraphs>156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6</vt:lpstr>
      <vt:lpstr> HIAS Blended Learning Resource</vt:lpstr>
      <vt:lpstr>PowerPoint Presentation</vt:lpstr>
      <vt:lpstr>Calculate and interpret the mean as an average.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Spencer, Kathryn</cp:lastModifiedBy>
  <cp:revision>11</cp:revision>
  <dcterms:created xsi:type="dcterms:W3CDTF">2021-01-05T11:02:27Z</dcterms:created>
  <dcterms:modified xsi:type="dcterms:W3CDTF">2021-02-02T10:03:58Z</dcterms:modified>
</cp:coreProperties>
</file>