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3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763CF-57D1-416D-89D6-0D4757CBA867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E9D0F-5ABE-4620-A3C4-471EC20BC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971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-Example of a</a:t>
            </a:r>
            <a:r>
              <a:rPr lang="en-GB" baseline="0" dirty="0" smtClean="0"/>
              <a:t> problem that one might be faced with as a maths teacher.</a:t>
            </a:r>
          </a:p>
          <a:p>
            <a:r>
              <a:rPr lang="en-GB" dirty="0" smtClean="0"/>
              <a:t>-Ask </a:t>
            </a:r>
            <a:r>
              <a:rPr lang="en-GB" dirty="0" err="1" smtClean="0"/>
              <a:t>HoMs</a:t>
            </a:r>
            <a:r>
              <a:rPr lang="en-GB" baseline="0" dirty="0" smtClean="0"/>
              <a:t> to discuss with each other the strategies they would use, what systems are in place in the school, as a department.</a:t>
            </a:r>
          </a:p>
          <a:p>
            <a:r>
              <a:rPr lang="en-GB" baseline="0" dirty="0" smtClean="0"/>
              <a:t>-Encourage </a:t>
            </a:r>
            <a:r>
              <a:rPr lang="en-GB" baseline="0" dirty="0" err="1" smtClean="0"/>
              <a:t>HoMs</a:t>
            </a:r>
            <a:r>
              <a:rPr lang="en-GB" baseline="0" dirty="0" smtClean="0"/>
              <a:t> to think about the students situation outside of the classroom/school, the student may have personal issues that effect her ability to function in the classroom in the expected way.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9D0F-5ABE-4620-A3C4-471EC20BC98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917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9D0F-5ABE-4620-A3C4-471EC20BC98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573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Refer </a:t>
            </a:r>
            <a:r>
              <a:rPr lang="en-GB" dirty="0" err="1" smtClean="0"/>
              <a:t>HoMs</a:t>
            </a:r>
            <a:r>
              <a:rPr lang="en-GB" dirty="0" smtClean="0"/>
              <a:t> to booklet with case studies and Strategy table.</a:t>
            </a:r>
          </a:p>
          <a:p>
            <a:r>
              <a:rPr lang="en-GB" dirty="0" smtClean="0"/>
              <a:t>Suggest</a:t>
            </a:r>
            <a:r>
              <a:rPr lang="en-GB" baseline="0" dirty="0" smtClean="0"/>
              <a:t> that PEP toolkit is shared within their departments, teachers made aware of it.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9D0F-5ABE-4620-A3C4-471EC20BC98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72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595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994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09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008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01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4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48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989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32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95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52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81E13-58F5-437C-A888-07E8C316CC58}" type="datetimeFigureOut">
              <a:rPr lang="en-GB" smtClean="0"/>
              <a:t>01/07/2016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014B5-A620-4009-813D-42450D1A9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87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2808311"/>
          </a:xfrm>
        </p:spPr>
        <p:txBody>
          <a:bodyPr>
            <a:normAutofit fontScale="90000"/>
          </a:bodyPr>
          <a:lstStyle/>
          <a:p>
            <a:r>
              <a:rPr lang="en-GB" sz="6000" dirty="0"/>
              <a:t>How to engage ‘vulnerable’ pupils in the maths classroom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i="1" dirty="0" smtClean="0"/>
              <a:t>Utilising the Personal Education Plan Toolkit for pupils with attachment disorders.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902354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dirty="0" smtClean="0"/>
              <a:t>A student in year 11 is </a:t>
            </a:r>
            <a:r>
              <a:rPr lang="en-GB" dirty="0"/>
              <a:t>at real risk of not achieving any grade at GCSE. T</a:t>
            </a:r>
            <a:r>
              <a:rPr lang="en-GB" dirty="0" smtClean="0"/>
              <a:t>he </a:t>
            </a:r>
            <a:r>
              <a:rPr lang="en-GB" dirty="0"/>
              <a:t>student </a:t>
            </a:r>
            <a:r>
              <a:rPr lang="en-GB" dirty="0" smtClean="0"/>
              <a:t>is </a:t>
            </a:r>
            <a:r>
              <a:rPr lang="en-GB" dirty="0"/>
              <a:t>a low </a:t>
            </a:r>
            <a:r>
              <a:rPr lang="en-GB" dirty="0" err="1"/>
              <a:t>attainer</a:t>
            </a:r>
            <a:r>
              <a:rPr lang="en-GB" dirty="0"/>
              <a:t> with various behavioural issues that </a:t>
            </a:r>
            <a:r>
              <a:rPr lang="en-GB" dirty="0" smtClean="0"/>
              <a:t>have </a:t>
            </a:r>
            <a:r>
              <a:rPr lang="en-GB" dirty="0"/>
              <a:t>resulted in her being removed from many lessons. The student </a:t>
            </a:r>
            <a:r>
              <a:rPr lang="en-GB" dirty="0" smtClean="0"/>
              <a:t>is </a:t>
            </a:r>
            <a:r>
              <a:rPr lang="en-GB" dirty="0"/>
              <a:t>very eager to contribute to the class when it </a:t>
            </a:r>
            <a:r>
              <a:rPr lang="en-GB" dirty="0" smtClean="0"/>
              <a:t>is a </a:t>
            </a:r>
            <a:r>
              <a:rPr lang="en-GB" dirty="0"/>
              <a:t>topic that she </a:t>
            </a:r>
            <a:r>
              <a:rPr lang="en-GB" dirty="0" smtClean="0"/>
              <a:t>is </a:t>
            </a:r>
            <a:r>
              <a:rPr lang="en-GB" dirty="0"/>
              <a:t>confident with </a:t>
            </a:r>
            <a:r>
              <a:rPr lang="en-GB" dirty="0" smtClean="0"/>
              <a:t>and shouts </a:t>
            </a:r>
            <a:r>
              <a:rPr lang="en-GB" dirty="0"/>
              <a:t>out answers, however she </a:t>
            </a:r>
            <a:r>
              <a:rPr lang="en-GB" dirty="0" smtClean="0"/>
              <a:t>quickly becomes </a:t>
            </a:r>
            <a:r>
              <a:rPr lang="en-GB" dirty="0"/>
              <a:t>frustrated if </a:t>
            </a:r>
            <a:r>
              <a:rPr lang="en-GB" dirty="0" smtClean="0"/>
              <a:t>she is asked </a:t>
            </a:r>
            <a:r>
              <a:rPr lang="en-GB" dirty="0"/>
              <a:t>to not shout out </a:t>
            </a:r>
            <a:r>
              <a:rPr lang="en-GB" dirty="0" smtClean="0"/>
              <a:t>and gets </a:t>
            </a:r>
            <a:r>
              <a:rPr lang="en-GB" dirty="0"/>
              <a:t>angry and </a:t>
            </a:r>
            <a:r>
              <a:rPr lang="en-GB" dirty="0" smtClean="0"/>
              <a:t>confrontational. </a:t>
            </a:r>
            <a:r>
              <a:rPr lang="en-GB" dirty="0"/>
              <a:t>When tackling topics she </a:t>
            </a:r>
            <a:r>
              <a:rPr lang="en-GB" dirty="0" smtClean="0"/>
              <a:t>isn’t confident </a:t>
            </a:r>
            <a:r>
              <a:rPr lang="en-GB" dirty="0"/>
              <a:t>in the student </a:t>
            </a:r>
            <a:r>
              <a:rPr lang="en-GB" dirty="0" smtClean="0"/>
              <a:t>becomes </a:t>
            </a:r>
            <a:r>
              <a:rPr lang="en-GB" dirty="0"/>
              <a:t>angry, disruptive and demotivated.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5229200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What strategies would you use to engage the student in the lesson?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262115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The Personal Education Plan Toolkit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smtClean="0"/>
              <a:t>Document created to support Designated Teachers to create Individual Education Plans for ‘Looked After Children’ (LAC).</a:t>
            </a:r>
          </a:p>
          <a:p>
            <a:r>
              <a:rPr lang="en-GB" sz="2800" dirty="0" smtClean="0"/>
              <a:t>Needs analysis tool allows Teachers to identify the needs of students that are causing a barrier to learning.</a:t>
            </a:r>
          </a:p>
          <a:p>
            <a:r>
              <a:rPr lang="en-GB" sz="2800" dirty="0" smtClean="0"/>
              <a:t>Suggestions, strategies and interventions for use with students (non subject specific).</a:t>
            </a:r>
          </a:p>
          <a:p>
            <a:r>
              <a:rPr lang="en-GB" sz="2800" dirty="0" smtClean="0"/>
              <a:t>Relevant for use by all teachers, with all students that struggle to engage in lessons, not just LAC.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68015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Strategies that can be used in the maths classroom…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LMT group conducted a series of case studies of students, utilising the PEP Toolkit.</a:t>
            </a:r>
          </a:p>
          <a:p>
            <a:r>
              <a:rPr lang="en-GB" dirty="0" smtClean="0"/>
              <a:t>Trialled different strategies in the classroom to evaluate the effectiveness.</a:t>
            </a:r>
          </a:p>
          <a:p>
            <a:r>
              <a:rPr lang="en-GB" dirty="0" smtClean="0"/>
              <a:t>Summary of strategies found in booklet.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b="1" dirty="0" smtClean="0"/>
              <a:t>Things to consider…</a:t>
            </a:r>
          </a:p>
          <a:p>
            <a:pPr marL="0" indent="0" algn="ctr">
              <a:buNone/>
            </a:pPr>
            <a:r>
              <a:rPr lang="en-GB" dirty="0" smtClean="0"/>
              <a:t>Change takes time.</a:t>
            </a:r>
          </a:p>
          <a:p>
            <a:pPr marL="0" indent="0" algn="ctr">
              <a:buNone/>
            </a:pPr>
            <a:r>
              <a:rPr lang="en-GB" dirty="0" smtClean="0"/>
              <a:t>Try only 1 or 2 strategies at the same time.</a:t>
            </a:r>
          </a:p>
          <a:p>
            <a:pPr marL="0" indent="0" algn="ctr">
              <a:buNone/>
            </a:pPr>
            <a:r>
              <a:rPr lang="en-GB" i="1" dirty="0" smtClean="0"/>
              <a:t>No one can learn if they don’t feel safe.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169012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393</Words>
  <Application>Microsoft Office PowerPoint</Application>
  <PresentationFormat>On-screen Show (4:3)</PresentationFormat>
  <Paragraphs>26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How to engage ‘vulnerable’ pupils in the maths classroom </vt:lpstr>
      <vt:lpstr>PowerPoint Presentation</vt:lpstr>
      <vt:lpstr>The Personal Education Plan Toolkit</vt:lpstr>
      <vt:lpstr>Strategies that can be used in the maths classroom…</vt:lpstr>
    </vt:vector>
  </TitlesOfParts>
  <Company>The Romsey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engage ‘vulnerable’ pupils in the maths classroom</dc:title>
  <dc:creator>Network Manager</dc:creator>
  <cp:lastModifiedBy>Network Manager</cp:lastModifiedBy>
  <cp:revision>4</cp:revision>
  <dcterms:created xsi:type="dcterms:W3CDTF">2016-07-01T12:05:54Z</dcterms:created>
  <dcterms:modified xsi:type="dcterms:W3CDTF">2016-07-01T12:31:05Z</dcterms:modified>
</cp:coreProperties>
</file>