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72" r:id="rId2"/>
    <p:sldId id="2643" r:id="rId3"/>
    <p:sldId id="2645" r:id="rId4"/>
    <p:sldId id="262" r:id="rId5"/>
    <p:sldId id="273" r:id="rId6"/>
    <p:sldId id="2637" r:id="rId7"/>
    <p:sldId id="2638" r:id="rId8"/>
    <p:sldId id="2639" r:id="rId9"/>
    <p:sldId id="2644" r:id="rId10"/>
    <p:sldId id="2646" r:id="rId11"/>
    <p:sldId id="2641" r:id="rId12"/>
    <p:sldId id="2642"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F97E5C-6258-4018-A0DB-EA9BF6AD4F81}" v="78" dt="2021-01-20T11:14:19.2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08" autoAdjust="0"/>
    <p:restoredTop sz="94660"/>
  </p:normalViewPr>
  <p:slideViewPr>
    <p:cSldViewPr snapToGrid="0">
      <p:cViewPr varScale="1">
        <p:scale>
          <a:sx n="81" d="100"/>
          <a:sy n="81" d="100"/>
        </p:scale>
        <p:origin x="40" y="9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ifft, Jacqui" userId="e081c27f-f45d-4bac-b4a7-d1871eea1aad" providerId="ADAL" clId="{ECF97E5C-6258-4018-A0DB-EA9BF6AD4F81}"/>
    <pc:docChg chg="undo custSel addSld modSld">
      <pc:chgData name="Clifft, Jacqui" userId="e081c27f-f45d-4bac-b4a7-d1871eea1aad" providerId="ADAL" clId="{ECF97E5C-6258-4018-A0DB-EA9BF6AD4F81}" dt="2021-01-20T11:14:48.848" v="2919" actId="1076"/>
      <pc:docMkLst>
        <pc:docMk/>
      </pc:docMkLst>
      <pc:sldChg chg="addSp delSp modSp mod">
        <pc:chgData name="Clifft, Jacqui" userId="e081c27f-f45d-4bac-b4a7-d1871eea1aad" providerId="ADAL" clId="{ECF97E5C-6258-4018-A0DB-EA9BF6AD4F81}" dt="2021-01-20T07:17:54.413" v="132" actId="1076"/>
        <pc:sldMkLst>
          <pc:docMk/>
          <pc:sldMk cId="4061990253" sldId="262"/>
        </pc:sldMkLst>
        <pc:spChg chg="mod">
          <ac:chgData name="Clifft, Jacqui" userId="e081c27f-f45d-4bac-b4a7-d1871eea1aad" providerId="ADAL" clId="{ECF97E5C-6258-4018-A0DB-EA9BF6AD4F81}" dt="2021-01-20T07:08:39.132" v="77" actId="20577"/>
          <ac:spMkLst>
            <pc:docMk/>
            <pc:sldMk cId="4061990253" sldId="262"/>
            <ac:spMk id="2" creationId="{7E4AB234-D801-4FC2-BB72-FAB9C8B21463}"/>
          </ac:spMkLst>
        </pc:spChg>
        <pc:spChg chg="mod">
          <ac:chgData name="Clifft, Jacqui" userId="e081c27f-f45d-4bac-b4a7-d1871eea1aad" providerId="ADAL" clId="{ECF97E5C-6258-4018-A0DB-EA9BF6AD4F81}" dt="2021-01-20T07:08:20.359" v="62" actId="1076"/>
          <ac:spMkLst>
            <pc:docMk/>
            <pc:sldMk cId="4061990253" sldId="262"/>
            <ac:spMk id="10" creationId="{2AB31DD9-8E2E-46DD-AF29-7B4D41EA3658}"/>
          </ac:spMkLst>
        </pc:spChg>
        <pc:graphicFrameChg chg="add del modGraphic">
          <ac:chgData name="Clifft, Jacqui" userId="e081c27f-f45d-4bac-b4a7-d1871eea1aad" providerId="ADAL" clId="{ECF97E5C-6258-4018-A0DB-EA9BF6AD4F81}" dt="2021-01-20T07:07:02.259" v="46" actId="27309"/>
          <ac:graphicFrameMkLst>
            <pc:docMk/>
            <pc:sldMk cId="4061990253" sldId="262"/>
            <ac:graphicFrameMk id="8" creationId="{AD6650AB-6A7C-4D47-90B4-28C5257CF9AA}"/>
          </ac:graphicFrameMkLst>
        </pc:graphicFrameChg>
        <pc:picChg chg="add mod modCrop">
          <ac:chgData name="Clifft, Jacqui" userId="e081c27f-f45d-4bac-b4a7-d1871eea1aad" providerId="ADAL" clId="{ECF97E5C-6258-4018-A0DB-EA9BF6AD4F81}" dt="2021-01-20T07:17:27.173" v="129" actId="1076"/>
          <ac:picMkLst>
            <pc:docMk/>
            <pc:sldMk cId="4061990253" sldId="262"/>
            <ac:picMk id="4" creationId="{21B347A7-B2EC-422C-BF61-93FCC3A44941}"/>
          </ac:picMkLst>
        </pc:picChg>
        <pc:picChg chg="add del mod">
          <ac:chgData name="Clifft, Jacqui" userId="e081c27f-f45d-4bac-b4a7-d1871eea1aad" providerId="ADAL" clId="{ECF97E5C-6258-4018-A0DB-EA9BF6AD4F81}" dt="2021-01-20T07:11:13.805" v="113" actId="478"/>
          <ac:picMkLst>
            <pc:docMk/>
            <pc:sldMk cId="4061990253" sldId="262"/>
            <ac:picMk id="7" creationId="{3A257B21-B324-428F-ADE7-7FDC28027976}"/>
          </ac:picMkLst>
        </pc:picChg>
        <pc:picChg chg="add mod">
          <ac:chgData name="Clifft, Jacqui" userId="e081c27f-f45d-4bac-b4a7-d1871eea1aad" providerId="ADAL" clId="{ECF97E5C-6258-4018-A0DB-EA9BF6AD4F81}" dt="2021-01-20T07:17:54.413" v="132" actId="1076"/>
          <ac:picMkLst>
            <pc:docMk/>
            <pc:sldMk cId="4061990253" sldId="262"/>
            <ac:picMk id="11" creationId="{DD50D834-CA5C-48EF-A0EF-27634D1800F7}"/>
          </ac:picMkLst>
        </pc:picChg>
        <pc:picChg chg="add mod">
          <ac:chgData name="Clifft, Jacqui" userId="e081c27f-f45d-4bac-b4a7-d1871eea1aad" providerId="ADAL" clId="{ECF97E5C-6258-4018-A0DB-EA9BF6AD4F81}" dt="2021-01-20T07:17:34.446" v="131" actId="1076"/>
          <ac:picMkLst>
            <pc:docMk/>
            <pc:sldMk cId="4061990253" sldId="262"/>
            <ac:picMk id="13" creationId="{85E4C4E6-86A9-4C7A-94EA-C00B6C20CEB5}"/>
          </ac:picMkLst>
        </pc:picChg>
      </pc:sldChg>
      <pc:sldChg chg="modSp mod">
        <pc:chgData name="Clifft, Jacqui" userId="e081c27f-f45d-4bac-b4a7-d1871eea1aad" providerId="ADAL" clId="{ECF97E5C-6258-4018-A0DB-EA9BF6AD4F81}" dt="2021-01-20T10:23:15.189" v="2446" actId="113"/>
        <pc:sldMkLst>
          <pc:docMk/>
          <pc:sldMk cId="4284245350" sldId="272"/>
        </pc:sldMkLst>
        <pc:spChg chg="mod">
          <ac:chgData name="Clifft, Jacqui" userId="e081c27f-f45d-4bac-b4a7-d1871eea1aad" providerId="ADAL" clId="{ECF97E5C-6258-4018-A0DB-EA9BF6AD4F81}" dt="2021-01-20T07:06:19.490" v="36" actId="20577"/>
          <ac:spMkLst>
            <pc:docMk/>
            <pc:sldMk cId="4284245350" sldId="272"/>
            <ac:spMk id="2" creationId="{00000000-0000-0000-0000-000000000000}"/>
          </ac:spMkLst>
        </pc:spChg>
        <pc:spChg chg="mod">
          <ac:chgData name="Clifft, Jacqui" userId="e081c27f-f45d-4bac-b4a7-d1871eea1aad" providerId="ADAL" clId="{ECF97E5C-6258-4018-A0DB-EA9BF6AD4F81}" dt="2021-01-20T10:23:15.189" v="2446" actId="113"/>
          <ac:spMkLst>
            <pc:docMk/>
            <pc:sldMk cId="4284245350" sldId="272"/>
            <ac:spMk id="3" creationId="{00000000-0000-0000-0000-000000000000}"/>
          </ac:spMkLst>
        </pc:spChg>
        <pc:picChg chg="mod">
          <ac:chgData name="Clifft, Jacqui" userId="e081c27f-f45d-4bac-b4a7-d1871eea1aad" providerId="ADAL" clId="{ECF97E5C-6258-4018-A0DB-EA9BF6AD4F81}" dt="2021-01-20T07:06:07.243" v="32" actId="1076"/>
          <ac:picMkLst>
            <pc:docMk/>
            <pc:sldMk cId="4284245350" sldId="272"/>
            <ac:picMk id="1026" creationId="{00000000-0000-0000-0000-000000000000}"/>
          </ac:picMkLst>
        </pc:picChg>
      </pc:sldChg>
      <pc:sldChg chg="addSp modSp mod modAnim">
        <pc:chgData name="Clifft, Jacqui" userId="e081c27f-f45d-4bac-b4a7-d1871eea1aad" providerId="ADAL" clId="{ECF97E5C-6258-4018-A0DB-EA9BF6AD4F81}" dt="2021-01-20T08:20:00.779" v="2202"/>
        <pc:sldMkLst>
          <pc:docMk/>
          <pc:sldMk cId="564609733" sldId="273"/>
        </pc:sldMkLst>
        <pc:spChg chg="mod">
          <ac:chgData name="Clifft, Jacqui" userId="e081c27f-f45d-4bac-b4a7-d1871eea1aad" providerId="ADAL" clId="{ECF97E5C-6258-4018-A0DB-EA9BF6AD4F81}" dt="2021-01-20T07:09:00.254" v="81" actId="20577"/>
          <ac:spMkLst>
            <pc:docMk/>
            <pc:sldMk cId="564609733" sldId="273"/>
            <ac:spMk id="7" creationId="{34170844-A6DB-4EF5-B64A-949EEFBE6AEA}"/>
          </ac:spMkLst>
        </pc:spChg>
        <pc:spChg chg="mod">
          <ac:chgData name="Clifft, Jacqui" userId="e081c27f-f45d-4bac-b4a7-d1871eea1aad" providerId="ADAL" clId="{ECF97E5C-6258-4018-A0DB-EA9BF6AD4F81}" dt="2021-01-20T07:25:33.002" v="572" actId="20577"/>
          <ac:spMkLst>
            <pc:docMk/>
            <pc:sldMk cId="564609733" sldId="273"/>
            <ac:spMk id="10" creationId="{4354E2B1-015F-49CE-9770-4DDD36444C69}"/>
          </ac:spMkLst>
        </pc:spChg>
        <pc:picChg chg="add mod">
          <ac:chgData name="Clifft, Jacqui" userId="e081c27f-f45d-4bac-b4a7-d1871eea1aad" providerId="ADAL" clId="{ECF97E5C-6258-4018-A0DB-EA9BF6AD4F81}" dt="2021-01-20T07:09:12.206" v="85" actId="1076"/>
          <ac:picMkLst>
            <pc:docMk/>
            <pc:sldMk cId="564609733" sldId="273"/>
            <ac:picMk id="6" creationId="{87A873B6-C78B-4838-A76B-128B135348E2}"/>
          </ac:picMkLst>
        </pc:picChg>
        <pc:picChg chg="add mod">
          <ac:chgData name="Clifft, Jacqui" userId="e081c27f-f45d-4bac-b4a7-d1871eea1aad" providerId="ADAL" clId="{ECF97E5C-6258-4018-A0DB-EA9BF6AD4F81}" dt="2021-01-20T07:18:01.807" v="134" actId="1076"/>
          <ac:picMkLst>
            <pc:docMk/>
            <pc:sldMk cId="564609733" sldId="273"/>
            <ac:picMk id="8" creationId="{DF88A819-A3CC-4E52-B7B4-DF3481E8AC1D}"/>
          </ac:picMkLst>
        </pc:picChg>
      </pc:sldChg>
      <pc:sldChg chg="addSp modSp mod modAnim">
        <pc:chgData name="Clifft, Jacqui" userId="e081c27f-f45d-4bac-b4a7-d1871eea1aad" providerId="ADAL" clId="{ECF97E5C-6258-4018-A0DB-EA9BF6AD4F81}" dt="2021-01-20T08:20:16.295" v="2206"/>
        <pc:sldMkLst>
          <pc:docMk/>
          <pc:sldMk cId="2483527723" sldId="2637"/>
        </pc:sldMkLst>
        <pc:spChg chg="mod">
          <ac:chgData name="Clifft, Jacqui" userId="e081c27f-f45d-4bac-b4a7-d1871eea1aad" providerId="ADAL" clId="{ECF97E5C-6258-4018-A0DB-EA9BF6AD4F81}" dt="2021-01-20T07:31:17.082" v="977" actId="20577"/>
          <ac:spMkLst>
            <pc:docMk/>
            <pc:sldMk cId="2483527723" sldId="2637"/>
            <ac:spMk id="3" creationId="{C108D53A-CBF5-4B0E-8282-15120F8F0D36}"/>
          </ac:spMkLst>
        </pc:spChg>
        <pc:spChg chg="mod">
          <ac:chgData name="Clifft, Jacqui" userId="e081c27f-f45d-4bac-b4a7-d1871eea1aad" providerId="ADAL" clId="{ECF97E5C-6258-4018-A0DB-EA9BF6AD4F81}" dt="2021-01-20T07:09:24.348" v="89" actId="20577"/>
          <ac:spMkLst>
            <pc:docMk/>
            <pc:sldMk cId="2483527723" sldId="2637"/>
            <ac:spMk id="8" creationId="{C14DEFC3-0C95-497B-AFFA-CBC417195164}"/>
          </ac:spMkLst>
        </pc:spChg>
        <pc:picChg chg="add mod">
          <ac:chgData name="Clifft, Jacqui" userId="e081c27f-f45d-4bac-b4a7-d1871eea1aad" providerId="ADAL" clId="{ECF97E5C-6258-4018-A0DB-EA9BF6AD4F81}" dt="2021-01-20T07:09:33.646" v="91" actId="1076"/>
          <ac:picMkLst>
            <pc:docMk/>
            <pc:sldMk cId="2483527723" sldId="2637"/>
            <ac:picMk id="6" creationId="{88364465-CA1F-4656-8F94-3C7374C74710}"/>
          </ac:picMkLst>
        </pc:picChg>
        <pc:picChg chg="add mod">
          <ac:chgData name="Clifft, Jacqui" userId="e081c27f-f45d-4bac-b4a7-d1871eea1aad" providerId="ADAL" clId="{ECF97E5C-6258-4018-A0DB-EA9BF6AD4F81}" dt="2021-01-20T07:18:11.424" v="136" actId="1076"/>
          <ac:picMkLst>
            <pc:docMk/>
            <pc:sldMk cId="2483527723" sldId="2637"/>
            <ac:picMk id="9" creationId="{1567F238-FBCA-4A05-BB1B-052FE4E0644C}"/>
          </ac:picMkLst>
        </pc:picChg>
      </pc:sldChg>
      <pc:sldChg chg="addSp delSp modSp mod">
        <pc:chgData name="Clifft, Jacqui" userId="e081c27f-f45d-4bac-b4a7-d1871eea1aad" providerId="ADAL" clId="{ECF97E5C-6258-4018-A0DB-EA9BF6AD4F81}" dt="2021-01-20T10:22:45.694" v="2445" actId="1076"/>
        <pc:sldMkLst>
          <pc:docMk/>
          <pc:sldMk cId="3387439793" sldId="2638"/>
        </pc:sldMkLst>
        <pc:spChg chg="del">
          <ac:chgData name="Clifft, Jacqui" userId="e081c27f-f45d-4bac-b4a7-d1871eea1aad" providerId="ADAL" clId="{ECF97E5C-6258-4018-A0DB-EA9BF6AD4F81}" dt="2021-01-20T09:50:37.721" v="2209" actId="478"/>
          <ac:spMkLst>
            <pc:docMk/>
            <pc:sldMk cId="3387439793" sldId="2638"/>
            <ac:spMk id="2" creationId="{B4718B10-2DAF-4E11-9FD0-7BA96F20A1A1}"/>
          </ac:spMkLst>
        </pc:spChg>
        <pc:spChg chg="add del mod">
          <ac:chgData name="Clifft, Jacqui" userId="e081c27f-f45d-4bac-b4a7-d1871eea1aad" providerId="ADAL" clId="{ECF97E5C-6258-4018-A0DB-EA9BF6AD4F81}" dt="2021-01-20T10:11:57.357" v="2417"/>
          <ac:spMkLst>
            <pc:docMk/>
            <pc:sldMk cId="3387439793" sldId="2638"/>
            <ac:spMk id="8" creationId="{CCB08C3E-2515-4979-848F-85D06DCD1975}"/>
          </ac:spMkLst>
        </pc:spChg>
        <pc:spChg chg="add mod">
          <ac:chgData name="Clifft, Jacqui" userId="e081c27f-f45d-4bac-b4a7-d1871eea1aad" providerId="ADAL" clId="{ECF97E5C-6258-4018-A0DB-EA9BF6AD4F81}" dt="2021-01-20T10:12:20.439" v="2424" actId="1076"/>
          <ac:spMkLst>
            <pc:docMk/>
            <pc:sldMk cId="3387439793" sldId="2638"/>
            <ac:spMk id="9" creationId="{EA72A7EA-0A02-4405-910F-49BA37006F47}"/>
          </ac:spMkLst>
        </pc:spChg>
        <pc:spChg chg="add mod">
          <ac:chgData name="Clifft, Jacqui" userId="e081c27f-f45d-4bac-b4a7-d1871eea1aad" providerId="ADAL" clId="{ECF97E5C-6258-4018-A0DB-EA9BF6AD4F81}" dt="2021-01-20T10:22:30.114" v="2443" actId="1076"/>
          <ac:spMkLst>
            <pc:docMk/>
            <pc:sldMk cId="3387439793" sldId="2638"/>
            <ac:spMk id="10" creationId="{B975FA58-36F1-4A01-9EBE-A09BFC05CAB0}"/>
          </ac:spMkLst>
        </pc:spChg>
        <pc:spChg chg="add mod">
          <ac:chgData name="Clifft, Jacqui" userId="e081c27f-f45d-4bac-b4a7-d1871eea1aad" providerId="ADAL" clId="{ECF97E5C-6258-4018-A0DB-EA9BF6AD4F81}" dt="2021-01-20T10:13:18.191" v="2428" actId="20577"/>
          <ac:spMkLst>
            <pc:docMk/>
            <pc:sldMk cId="3387439793" sldId="2638"/>
            <ac:spMk id="12" creationId="{0AC4D369-D523-4D2D-8B8E-2BE12A1D3DFC}"/>
          </ac:spMkLst>
        </pc:spChg>
        <pc:picChg chg="add del mod">
          <ac:chgData name="Clifft, Jacqui" userId="e081c27f-f45d-4bac-b4a7-d1871eea1aad" providerId="ADAL" clId="{ECF97E5C-6258-4018-A0DB-EA9BF6AD4F81}" dt="2021-01-20T09:50:40.455" v="2210" actId="478"/>
          <ac:picMkLst>
            <pc:docMk/>
            <pc:sldMk cId="3387439793" sldId="2638"/>
            <ac:picMk id="3" creationId="{3E5CDDB6-9B55-49A3-A935-DCD4ABCBE6A9}"/>
          </ac:picMkLst>
        </pc:picChg>
        <pc:picChg chg="add mod">
          <ac:chgData name="Clifft, Jacqui" userId="e081c27f-f45d-4bac-b4a7-d1871eea1aad" providerId="ADAL" clId="{ECF97E5C-6258-4018-A0DB-EA9BF6AD4F81}" dt="2021-01-20T10:12:17.339" v="2423" actId="1076"/>
          <ac:picMkLst>
            <pc:docMk/>
            <pc:sldMk cId="3387439793" sldId="2638"/>
            <ac:picMk id="5" creationId="{17752D63-A75E-4ED2-AA89-A432336C6EA0}"/>
          </ac:picMkLst>
        </pc:picChg>
        <pc:picChg chg="add mod">
          <ac:chgData name="Clifft, Jacqui" userId="e081c27f-f45d-4bac-b4a7-d1871eea1aad" providerId="ADAL" clId="{ECF97E5C-6258-4018-A0DB-EA9BF6AD4F81}" dt="2021-01-20T10:12:07.948" v="2421" actId="1076"/>
          <ac:picMkLst>
            <pc:docMk/>
            <pc:sldMk cId="3387439793" sldId="2638"/>
            <ac:picMk id="7" creationId="{35F86ACD-0B0E-47EB-BB4D-0F845C42F3F8}"/>
          </ac:picMkLst>
        </pc:picChg>
        <pc:picChg chg="add del mod">
          <ac:chgData name="Clifft, Jacqui" userId="e081c27f-f45d-4bac-b4a7-d1871eea1aad" providerId="ADAL" clId="{ECF97E5C-6258-4018-A0DB-EA9BF6AD4F81}" dt="2021-01-20T10:21:38.346" v="2429" actId="478"/>
          <ac:picMkLst>
            <pc:docMk/>
            <pc:sldMk cId="3387439793" sldId="2638"/>
            <ac:picMk id="1026" creationId="{4D591908-15D4-4D9A-B120-B0FBD0628016}"/>
          </ac:picMkLst>
        </pc:picChg>
        <pc:picChg chg="add mod">
          <ac:chgData name="Clifft, Jacqui" userId="e081c27f-f45d-4bac-b4a7-d1871eea1aad" providerId="ADAL" clId="{ECF97E5C-6258-4018-A0DB-EA9BF6AD4F81}" dt="2021-01-20T10:22:45.694" v="2445" actId="1076"/>
          <ac:picMkLst>
            <pc:docMk/>
            <pc:sldMk cId="3387439793" sldId="2638"/>
            <ac:picMk id="1027" creationId="{CF85E1C5-32F8-4437-9C42-8627DFDB1ED7}"/>
          </ac:picMkLst>
        </pc:picChg>
      </pc:sldChg>
      <pc:sldChg chg="addSp modSp mod">
        <pc:chgData name="Clifft, Jacqui" userId="e081c27f-f45d-4bac-b4a7-d1871eea1aad" providerId="ADAL" clId="{ECF97E5C-6258-4018-A0DB-EA9BF6AD4F81}" dt="2021-01-20T08:18:19.279" v="2197" actId="20577"/>
        <pc:sldMkLst>
          <pc:docMk/>
          <pc:sldMk cId="3415331786" sldId="2639"/>
        </pc:sldMkLst>
        <pc:spChg chg="mod">
          <ac:chgData name="Clifft, Jacqui" userId="e081c27f-f45d-4bac-b4a7-d1871eea1aad" providerId="ADAL" clId="{ECF97E5C-6258-4018-A0DB-EA9BF6AD4F81}" dt="2021-01-20T08:18:19.279" v="2197" actId="20577"/>
          <ac:spMkLst>
            <pc:docMk/>
            <pc:sldMk cId="3415331786" sldId="2639"/>
            <ac:spMk id="7" creationId="{9C2C7A72-7C4A-4506-8DEE-575441380A26}"/>
          </ac:spMkLst>
        </pc:spChg>
        <pc:spChg chg="mod">
          <ac:chgData name="Clifft, Jacqui" userId="e081c27f-f45d-4bac-b4a7-d1871eea1aad" providerId="ADAL" clId="{ECF97E5C-6258-4018-A0DB-EA9BF6AD4F81}" dt="2021-01-20T07:35:47.703" v="1159" actId="20577"/>
          <ac:spMkLst>
            <pc:docMk/>
            <pc:sldMk cId="3415331786" sldId="2639"/>
            <ac:spMk id="11" creationId="{2AF30C61-9CD0-4747-81DE-2CB5C4DE6B4D}"/>
          </ac:spMkLst>
        </pc:spChg>
        <pc:picChg chg="add mod">
          <ac:chgData name="Clifft, Jacqui" userId="e081c27f-f45d-4bac-b4a7-d1871eea1aad" providerId="ADAL" clId="{ECF97E5C-6258-4018-A0DB-EA9BF6AD4F81}" dt="2021-01-20T07:35:50.825" v="1160" actId="1076"/>
          <ac:picMkLst>
            <pc:docMk/>
            <pc:sldMk cId="3415331786" sldId="2639"/>
            <ac:picMk id="6" creationId="{D95AC4E1-12F6-453A-9C68-41FBA9043EFB}"/>
          </ac:picMkLst>
        </pc:picChg>
        <pc:picChg chg="add mod">
          <ac:chgData name="Clifft, Jacqui" userId="e081c27f-f45d-4bac-b4a7-d1871eea1aad" providerId="ADAL" clId="{ECF97E5C-6258-4018-A0DB-EA9BF6AD4F81}" dt="2021-01-20T07:18:21.569" v="138" actId="1076"/>
          <ac:picMkLst>
            <pc:docMk/>
            <pc:sldMk cId="3415331786" sldId="2639"/>
            <ac:picMk id="9" creationId="{E71F2D51-D751-4444-85F2-9D58BE76A059}"/>
          </ac:picMkLst>
        </pc:picChg>
      </pc:sldChg>
      <pc:sldChg chg="addSp modSp mod">
        <pc:chgData name="Clifft, Jacqui" userId="e081c27f-f45d-4bac-b4a7-d1871eea1aad" providerId="ADAL" clId="{ECF97E5C-6258-4018-A0DB-EA9BF6AD4F81}" dt="2021-01-20T07:43:15.544" v="1391" actId="20577"/>
        <pc:sldMkLst>
          <pc:docMk/>
          <pc:sldMk cId="2384819719" sldId="2641"/>
        </pc:sldMkLst>
        <pc:spChg chg="mod">
          <ac:chgData name="Clifft, Jacqui" userId="e081c27f-f45d-4bac-b4a7-d1871eea1aad" providerId="ADAL" clId="{ECF97E5C-6258-4018-A0DB-EA9BF6AD4F81}" dt="2021-01-20T07:09:53.562" v="101" actId="20577"/>
          <ac:spMkLst>
            <pc:docMk/>
            <pc:sldMk cId="2384819719" sldId="2641"/>
            <ac:spMk id="6" creationId="{00BF20FB-1925-4104-B0A4-127381A90FBC}"/>
          </ac:spMkLst>
        </pc:spChg>
        <pc:spChg chg="mod">
          <ac:chgData name="Clifft, Jacqui" userId="e081c27f-f45d-4bac-b4a7-d1871eea1aad" providerId="ADAL" clId="{ECF97E5C-6258-4018-A0DB-EA9BF6AD4F81}" dt="2021-01-20T07:43:15.544" v="1391" actId="20577"/>
          <ac:spMkLst>
            <pc:docMk/>
            <pc:sldMk cId="2384819719" sldId="2641"/>
            <ac:spMk id="7" creationId="{82B95C2A-ABE7-40E7-8C98-4D1427C073AA}"/>
          </ac:spMkLst>
        </pc:spChg>
        <pc:picChg chg="add mod">
          <ac:chgData name="Clifft, Jacqui" userId="e081c27f-f45d-4bac-b4a7-d1871eea1aad" providerId="ADAL" clId="{ECF97E5C-6258-4018-A0DB-EA9BF6AD4F81}" dt="2021-01-20T07:09:58.407" v="103" actId="1076"/>
          <ac:picMkLst>
            <pc:docMk/>
            <pc:sldMk cId="2384819719" sldId="2641"/>
            <ac:picMk id="8" creationId="{B039F7C5-FB3C-4C9C-A692-365B0CFCE037}"/>
          </ac:picMkLst>
        </pc:picChg>
        <pc:picChg chg="add mod">
          <ac:chgData name="Clifft, Jacqui" userId="e081c27f-f45d-4bac-b4a7-d1871eea1aad" providerId="ADAL" clId="{ECF97E5C-6258-4018-A0DB-EA9BF6AD4F81}" dt="2021-01-20T07:18:31.384" v="140" actId="1076"/>
          <ac:picMkLst>
            <pc:docMk/>
            <pc:sldMk cId="2384819719" sldId="2641"/>
            <ac:picMk id="10" creationId="{E1068559-0722-4A5B-B835-B4F71722D0BF}"/>
          </ac:picMkLst>
        </pc:picChg>
      </pc:sldChg>
      <pc:sldChg chg="addSp modSp mod">
        <pc:chgData name="Clifft, Jacqui" userId="e081c27f-f45d-4bac-b4a7-d1871eea1aad" providerId="ADAL" clId="{ECF97E5C-6258-4018-A0DB-EA9BF6AD4F81}" dt="2021-01-20T11:14:48.848" v="2919" actId="1076"/>
        <pc:sldMkLst>
          <pc:docMk/>
          <pc:sldMk cId="3123064864" sldId="2642"/>
        </pc:sldMkLst>
        <pc:spChg chg="mod">
          <ac:chgData name="Clifft, Jacqui" userId="e081c27f-f45d-4bac-b4a7-d1871eea1aad" providerId="ADAL" clId="{ECF97E5C-6258-4018-A0DB-EA9BF6AD4F81}" dt="2021-01-20T11:14:05.906" v="2911" actId="13926"/>
          <ac:spMkLst>
            <pc:docMk/>
            <pc:sldMk cId="3123064864" sldId="2642"/>
            <ac:spMk id="2" creationId="{7E4AB234-D801-4FC2-BB72-FAB9C8B21463}"/>
          </ac:spMkLst>
        </pc:spChg>
        <pc:spChg chg="mod">
          <ac:chgData name="Clifft, Jacqui" userId="e081c27f-f45d-4bac-b4a7-d1871eea1aad" providerId="ADAL" clId="{ECF97E5C-6258-4018-A0DB-EA9BF6AD4F81}" dt="2021-01-20T07:20:44.845" v="157" actId="20577"/>
          <ac:spMkLst>
            <pc:docMk/>
            <pc:sldMk cId="3123064864" sldId="2642"/>
            <ac:spMk id="6" creationId="{1678FD38-1421-43FD-A6FF-C882039887D2}"/>
          </ac:spMkLst>
        </pc:spChg>
        <pc:spChg chg="mod">
          <ac:chgData name="Clifft, Jacqui" userId="e081c27f-f45d-4bac-b4a7-d1871eea1aad" providerId="ADAL" clId="{ECF97E5C-6258-4018-A0DB-EA9BF6AD4F81}" dt="2021-01-20T11:14:09.097" v="2912" actId="13926"/>
          <ac:spMkLst>
            <pc:docMk/>
            <pc:sldMk cId="3123064864" sldId="2642"/>
            <ac:spMk id="7" creationId="{82B95C2A-ABE7-40E7-8C98-4D1427C073AA}"/>
          </ac:spMkLst>
        </pc:spChg>
        <pc:picChg chg="add mod modCrop">
          <ac:chgData name="Clifft, Jacqui" userId="e081c27f-f45d-4bac-b4a7-d1871eea1aad" providerId="ADAL" clId="{ECF97E5C-6258-4018-A0DB-EA9BF6AD4F81}" dt="2021-01-20T11:14:46.952" v="2918" actId="1076"/>
          <ac:picMkLst>
            <pc:docMk/>
            <pc:sldMk cId="3123064864" sldId="2642"/>
            <ac:picMk id="4" creationId="{306A23C0-681C-4EE6-B9A3-C4733F3CEBC2}"/>
          </ac:picMkLst>
        </pc:picChg>
        <pc:picChg chg="add mod">
          <ac:chgData name="Clifft, Jacqui" userId="e081c27f-f45d-4bac-b4a7-d1871eea1aad" providerId="ADAL" clId="{ECF97E5C-6258-4018-A0DB-EA9BF6AD4F81}" dt="2021-01-20T11:14:48.848" v="2919" actId="1076"/>
          <ac:picMkLst>
            <pc:docMk/>
            <pc:sldMk cId="3123064864" sldId="2642"/>
            <ac:picMk id="9" creationId="{1BC3D141-F086-43A7-B921-2AD0D591C323}"/>
          </ac:picMkLst>
        </pc:picChg>
      </pc:sldChg>
      <pc:sldChg chg="addSp delSp modSp mod">
        <pc:chgData name="Clifft, Jacqui" userId="e081c27f-f45d-4bac-b4a7-d1871eea1aad" providerId="ADAL" clId="{ECF97E5C-6258-4018-A0DB-EA9BF6AD4F81}" dt="2021-01-20T11:13:20.396" v="2910" actId="20577"/>
        <pc:sldMkLst>
          <pc:docMk/>
          <pc:sldMk cId="2895142760" sldId="2644"/>
        </pc:sldMkLst>
        <pc:spChg chg="add del mod">
          <ac:chgData name="Clifft, Jacqui" userId="e081c27f-f45d-4bac-b4a7-d1871eea1aad" providerId="ADAL" clId="{ECF97E5C-6258-4018-A0DB-EA9BF6AD4F81}" dt="2021-01-20T10:59:36.365" v="2865" actId="11529"/>
          <ac:spMkLst>
            <pc:docMk/>
            <pc:sldMk cId="2895142760" sldId="2644"/>
            <ac:spMk id="2" creationId="{67559F8F-AD5C-48BF-949D-F89AAB2D9720}"/>
          </ac:spMkLst>
        </pc:spChg>
        <pc:spChg chg="add mod">
          <ac:chgData name="Clifft, Jacqui" userId="e081c27f-f45d-4bac-b4a7-d1871eea1aad" providerId="ADAL" clId="{ECF97E5C-6258-4018-A0DB-EA9BF6AD4F81}" dt="2021-01-20T11:01:10.462" v="2885" actId="1076"/>
          <ac:spMkLst>
            <pc:docMk/>
            <pc:sldMk cId="2895142760" sldId="2644"/>
            <ac:spMk id="3" creationId="{6867621A-CBBE-4458-96A2-25F9B9730E62}"/>
          </ac:spMkLst>
        </pc:spChg>
        <pc:spChg chg="del">
          <ac:chgData name="Clifft, Jacqui" userId="e081c27f-f45d-4bac-b4a7-d1871eea1aad" providerId="ADAL" clId="{ECF97E5C-6258-4018-A0DB-EA9BF6AD4F81}" dt="2021-01-20T07:43:58.564" v="1398" actId="478"/>
          <ac:spMkLst>
            <pc:docMk/>
            <pc:sldMk cId="2895142760" sldId="2644"/>
            <ac:spMk id="4" creationId="{182FFEBF-284E-4F50-B4BC-CCACE4AA902E}"/>
          </ac:spMkLst>
        </pc:spChg>
        <pc:spChg chg="add mod">
          <ac:chgData name="Clifft, Jacqui" userId="e081c27f-f45d-4bac-b4a7-d1871eea1aad" providerId="ADAL" clId="{ECF97E5C-6258-4018-A0DB-EA9BF6AD4F81}" dt="2021-01-20T07:55:56.327" v="1802" actId="207"/>
          <ac:spMkLst>
            <pc:docMk/>
            <pc:sldMk cId="2895142760" sldId="2644"/>
            <ac:spMk id="6" creationId="{E5C649FA-3EF7-46DF-8924-CB0F3BA9F282}"/>
          </ac:spMkLst>
        </pc:spChg>
        <pc:spChg chg="add mod">
          <ac:chgData name="Clifft, Jacqui" userId="e081c27f-f45d-4bac-b4a7-d1871eea1aad" providerId="ADAL" clId="{ECF97E5C-6258-4018-A0DB-EA9BF6AD4F81}" dt="2021-01-20T08:18:14.082" v="2196" actId="20577"/>
          <ac:spMkLst>
            <pc:docMk/>
            <pc:sldMk cId="2895142760" sldId="2644"/>
            <ac:spMk id="8" creationId="{1535FE3B-9EAA-4A7B-B584-E795971736A2}"/>
          </ac:spMkLst>
        </pc:spChg>
        <pc:spChg chg="add mod">
          <ac:chgData name="Clifft, Jacqui" userId="e081c27f-f45d-4bac-b4a7-d1871eea1aad" providerId="ADAL" clId="{ECF97E5C-6258-4018-A0DB-EA9BF6AD4F81}" dt="2021-01-20T11:13:20.396" v="2910" actId="20577"/>
          <ac:spMkLst>
            <pc:docMk/>
            <pc:sldMk cId="2895142760" sldId="2644"/>
            <ac:spMk id="9" creationId="{9DA3D8BD-3008-4CAB-8E86-06CF74C2165A}"/>
          </ac:spMkLst>
        </pc:spChg>
        <pc:spChg chg="add del mod">
          <ac:chgData name="Clifft, Jacqui" userId="e081c27f-f45d-4bac-b4a7-d1871eea1aad" providerId="ADAL" clId="{ECF97E5C-6258-4018-A0DB-EA9BF6AD4F81}" dt="2021-01-20T07:50:10.797" v="1567" actId="478"/>
          <ac:spMkLst>
            <pc:docMk/>
            <pc:sldMk cId="2895142760" sldId="2644"/>
            <ac:spMk id="10" creationId="{ABAF8E3F-9128-4FA2-94BB-E924052CAB44}"/>
          </ac:spMkLst>
        </pc:spChg>
        <pc:spChg chg="add mod">
          <ac:chgData name="Clifft, Jacqui" userId="e081c27f-f45d-4bac-b4a7-d1871eea1aad" providerId="ADAL" clId="{ECF97E5C-6258-4018-A0DB-EA9BF6AD4F81}" dt="2021-01-20T11:00:59.990" v="2881" actId="1076"/>
          <ac:spMkLst>
            <pc:docMk/>
            <pc:sldMk cId="2895142760" sldId="2644"/>
            <ac:spMk id="11" creationId="{F05E3298-A623-4114-926C-E10753762D5C}"/>
          </ac:spMkLst>
        </pc:spChg>
        <pc:spChg chg="add mod">
          <ac:chgData name="Clifft, Jacqui" userId="e081c27f-f45d-4bac-b4a7-d1871eea1aad" providerId="ADAL" clId="{ECF97E5C-6258-4018-A0DB-EA9BF6AD4F81}" dt="2021-01-20T11:00:57.541" v="2880" actId="1076"/>
          <ac:spMkLst>
            <pc:docMk/>
            <pc:sldMk cId="2895142760" sldId="2644"/>
            <ac:spMk id="12" creationId="{BEDD5F62-3BB4-4FD3-98C2-8B3DB987F3E9}"/>
          </ac:spMkLst>
        </pc:spChg>
        <pc:spChg chg="add mod">
          <ac:chgData name="Clifft, Jacqui" userId="e081c27f-f45d-4bac-b4a7-d1871eea1aad" providerId="ADAL" clId="{ECF97E5C-6258-4018-A0DB-EA9BF6AD4F81}" dt="2021-01-20T11:01:06.981" v="2884" actId="1076"/>
          <ac:spMkLst>
            <pc:docMk/>
            <pc:sldMk cId="2895142760" sldId="2644"/>
            <ac:spMk id="13" creationId="{C6A14ED8-21BE-4159-9CA4-5E8E51A4652F}"/>
          </ac:spMkLst>
        </pc:spChg>
        <pc:spChg chg="add del mod">
          <ac:chgData name="Clifft, Jacqui" userId="e081c27f-f45d-4bac-b4a7-d1871eea1aad" providerId="ADAL" clId="{ECF97E5C-6258-4018-A0DB-EA9BF6AD4F81}" dt="2021-01-20T08:11:07.627" v="2119" actId="478"/>
          <ac:spMkLst>
            <pc:docMk/>
            <pc:sldMk cId="2895142760" sldId="2644"/>
            <ac:spMk id="15" creationId="{75F0E841-B720-4F2C-A751-E7301684C856}"/>
          </ac:spMkLst>
        </pc:spChg>
        <pc:spChg chg="add mod">
          <ac:chgData name="Clifft, Jacqui" userId="e081c27f-f45d-4bac-b4a7-d1871eea1aad" providerId="ADAL" clId="{ECF97E5C-6258-4018-A0DB-EA9BF6AD4F81}" dt="2021-01-20T11:01:04.552" v="2883" actId="1076"/>
          <ac:spMkLst>
            <pc:docMk/>
            <pc:sldMk cId="2895142760" sldId="2644"/>
            <ac:spMk id="16" creationId="{D1495D91-A8AC-4F70-B310-E5B6F9DFF253}"/>
          </ac:spMkLst>
        </pc:spChg>
        <pc:spChg chg="add del mod">
          <ac:chgData name="Clifft, Jacqui" userId="e081c27f-f45d-4bac-b4a7-d1871eea1aad" providerId="ADAL" clId="{ECF97E5C-6258-4018-A0DB-EA9BF6AD4F81}" dt="2021-01-20T08:11:12.528" v="2120" actId="478"/>
          <ac:spMkLst>
            <pc:docMk/>
            <pc:sldMk cId="2895142760" sldId="2644"/>
            <ac:spMk id="17" creationId="{13A67EBE-89D2-43D0-82D8-C082F66C12C7}"/>
          </ac:spMkLst>
        </pc:spChg>
        <pc:spChg chg="add del mod">
          <ac:chgData name="Clifft, Jacqui" userId="e081c27f-f45d-4bac-b4a7-d1871eea1aad" providerId="ADAL" clId="{ECF97E5C-6258-4018-A0DB-EA9BF6AD4F81}" dt="2021-01-20T08:11:14.624" v="2121" actId="478"/>
          <ac:spMkLst>
            <pc:docMk/>
            <pc:sldMk cId="2895142760" sldId="2644"/>
            <ac:spMk id="19" creationId="{0AA5955D-F2CA-4D7A-9601-8D025DC886A2}"/>
          </ac:spMkLst>
        </pc:spChg>
        <pc:spChg chg="add del mod">
          <ac:chgData name="Clifft, Jacqui" userId="e081c27f-f45d-4bac-b4a7-d1871eea1aad" providerId="ADAL" clId="{ECF97E5C-6258-4018-A0DB-EA9BF6AD4F81}" dt="2021-01-20T08:11:21.037" v="2123" actId="478"/>
          <ac:spMkLst>
            <pc:docMk/>
            <pc:sldMk cId="2895142760" sldId="2644"/>
            <ac:spMk id="20" creationId="{D60C27F4-C138-4248-AC3C-1CA5AC7D3DA5}"/>
          </ac:spMkLst>
        </pc:spChg>
        <pc:spChg chg="add del">
          <ac:chgData name="Clifft, Jacqui" userId="e081c27f-f45d-4bac-b4a7-d1871eea1aad" providerId="ADAL" clId="{ECF97E5C-6258-4018-A0DB-EA9BF6AD4F81}" dt="2021-01-20T08:10:48.878" v="2115" actId="22"/>
          <ac:spMkLst>
            <pc:docMk/>
            <pc:sldMk cId="2895142760" sldId="2644"/>
            <ac:spMk id="22" creationId="{622F6F6D-77C4-4C2C-8C52-FA4406D7B9E5}"/>
          </ac:spMkLst>
        </pc:spChg>
        <pc:spChg chg="add del">
          <ac:chgData name="Clifft, Jacqui" userId="e081c27f-f45d-4bac-b4a7-d1871eea1aad" providerId="ADAL" clId="{ECF97E5C-6258-4018-A0DB-EA9BF6AD4F81}" dt="2021-01-20T08:10:53.467" v="2117" actId="22"/>
          <ac:spMkLst>
            <pc:docMk/>
            <pc:sldMk cId="2895142760" sldId="2644"/>
            <ac:spMk id="24" creationId="{B38FB334-E931-4380-9521-2A082A513217}"/>
          </ac:spMkLst>
        </pc:spChg>
        <pc:spChg chg="add mod">
          <ac:chgData name="Clifft, Jacqui" userId="e081c27f-f45d-4bac-b4a7-d1871eea1aad" providerId="ADAL" clId="{ECF97E5C-6258-4018-A0DB-EA9BF6AD4F81}" dt="2021-01-20T11:00:51.920" v="2878" actId="1076"/>
          <ac:spMkLst>
            <pc:docMk/>
            <pc:sldMk cId="2895142760" sldId="2644"/>
            <ac:spMk id="25" creationId="{1CD1E9B9-43BD-4DE3-9CD7-18AF9332B84E}"/>
          </ac:spMkLst>
        </pc:spChg>
        <pc:spChg chg="add del mod">
          <ac:chgData name="Clifft, Jacqui" userId="e081c27f-f45d-4bac-b4a7-d1871eea1aad" providerId="ADAL" clId="{ECF97E5C-6258-4018-A0DB-EA9BF6AD4F81}" dt="2021-01-20T11:00:39.102" v="2875" actId="478"/>
          <ac:spMkLst>
            <pc:docMk/>
            <pc:sldMk cId="2895142760" sldId="2644"/>
            <ac:spMk id="26" creationId="{33374499-EF1E-450C-B869-D40EE20F0AA4}"/>
          </ac:spMkLst>
        </pc:spChg>
        <pc:picChg chg="add del mod">
          <ac:chgData name="Clifft, Jacqui" userId="e081c27f-f45d-4bac-b4a7-d1871eea1aad" providerId="ADAL" clId="{ECF97E5C-6258-4018-A0DB-EA9BF6AD4F81}" dt="2021-01-20T08:09:33.210" v="2099" actId="478"/>
          <ac:picMkLst>
            <pc:docMk/>
            <pc:sldMk cId="2895142760" sldId="2644"/>
            <ac:picMk id="3" creationId="{062AC0F3-2ECF-4CE6-8665-B8A27BD233FC}"/>
          </ac:picMkLst>
        </pc:picChg>
        <pc:picChg chg="add mod modCrop">
          <ac:chgData name="Clifft, Jacqui" userId="e081c27f-f45d-4bac-b4a7-d1871eea1aad" providerId="ADAL" clId="{ECF97E5C-6258-4018-A0DB-EA9BF6AD4F81}" dt="2021-01-20T07:55:01.673" v="1788" actId="1076"/>
          <ac:picMkLst>
            <pc:docMk/>
            <pc:sldMk cId="2895142760" sldId="2644"/>
            <ac:picMk id="5" creationId="{9D6A3A57-4307-49E0-B7BE-2B20A3E3463A}"/>
          </ac:picMkLst>
        </pc:picChg>
      </pc:sldChg>
      <pc:sldChg chg="addSp delSp modSp add mod">
        <pc:chgData name="Clifft, Jacqui" userId="e081c27f-f45d-4bac-b4a7-d1871eea1aad" providerId="ADAL" clId="{ECF97E5C-6258-4018-A0DB-EA9BF6AD4F81}" dt="2021-01-20T11:10:48.788" v="2909" actId="1076"/>
        <pc:sldMkLst>
          <pc:docMk/>
          <pc:sldMk cId="357540885" sldId="2646"/>
        </pc:sldMkLst>
        <pc:spChg chg="add del mod">
          <ac:chgData name="Clifft, Jacqui" userId="e081c27f-f45d-4bac-b4a7-d1871eea1aad" providerId="ADAL" clId="{ECF97E5C-6258-4018-A0DB-EA9BF6AD4F81}" dt="2021-01-20T11:02:34.042" v="2890" actId="478"/>
          <ac:spMkLst>
            <pc:docMk/>
            <pc:sldMk cId="357540885" sldId="2646"/>
            <ac:spMk id="2" creationId="{BD8B9B1A-F53A-4CB9-9D84-C54BF6BCAB34}"/>
          </ac:spMkLst>
        </pc:spChg>
        <pc:spChg chg="del">
          <ac:chgData name="Clifft, Jacqui" userId="e081c27f-f45d-4bac-b4a7-d1871eea1aad" providerId="ADAL" clId="{ECF97E5C-6258-4018-A0DB-EA9BF6AD4F81}" dt="2021-01-20T08:16:06.719" v="2169" actId="478"/>
          <ac:spMkLst>
            <pc:docMk/>
            <pc:sldMk cId="357540885" sldId="2646"/>
            <ac:spMk id="6" creationId="{E5C649FA-3EF7-46DF-8924-CB0F3BA9F282}"/>
          </ac:spMkLst>
        </pc:spChg>
        <pc:spChg chg="del">
          <ac:chgData name="Clifft, Jacqui" userId="e081c27f-f45d-4bac-b4a7-d1871eea1aad" providerId="ADAL" clId="{ECF97E5C-6258-4018-A0DB-EA9BF6AD4F81}" dt="2021-01-20T08:16:11.276" v="2171" actId="478"/>
          <ac:spMkLst>
            <pc:docMk/>
            <pc:sldMk cId="357540885" sldId="2646"/>
            <ac:spMk id="8" creationId="{1535FE3B-9EAA-4A7B-B584-E795971736A2}"/>
          </ac:spMkLst>
        </pc:spChg>
        <pc:spChg chg="add del mod">
          <ac:chgData name="Clifft, Jacqui" userId="e081c27f-f45d-4bac-b4a7-d1871eea1aad" providerId="ADAL" clId="{ECF97E5C-6258-4018-A0DB-EA9BF6AD4F81}" dt="2021-01-20T11:02:36.738" v="2891" actId="478"/>
          <ac:spMkLst>
            <pc:docMk/>
            <pc:sldMk cId="357540885" sldId="2646"/>
            <ac:spMk id="8" creationId="{FD426A95-E306-4E3C-9E9D-6A882783999C}"/>
          </ac:spMkLst>
        </pc:spChg>
        <pc:spChg chg="del">
          <ac:chgData name="Clifft, Jacqui" userId="e081c27f-f45d-4bac-b4a7-d1871eea1aad" providerId="ADAL" clId="{ECF97E5C-6258-4018-A0DB-EA9BF6AD4F81}" dt="2021-01-20T08:16:17.588" v="2173" actId="478"/>
          <ac:spMkLst>
            <pc:docMk/>
            <pc:sldMk cId="357540885" sldId="2646"/>
            <ac:spMk id="9" creationId="{9DA3D8BD-3008-4CAB-8E86-06CF74C2165A}"/>
          </ac:spMkLst>
        </pc:spChg>
        <pc:spChg chg="del">
          <ac:chgData name="Clifft, Jacqui" userId="e081c27f-f45d-4bac-b4a7-d1871eea1aad" providerId="ADAL" clId="{ECF97E5C-6258-4018-A0DB-EA9BF6AD4F81}" dt="2021-01-20T08:16:20.299" v="2174" actId="478"/>
          <ac:spMkLst>
            <pc:docMk/>
            <pc:sldMk cId="357540885" sldId="2646"/>
            <ac:spMk id="11" creationId="{F05E3298-A623-4114-926C-E10753762D5C}"/>
          </ac:spMkLst>
        </pc:spChg>
        <pc:spChg chg="del">
          <ac:chgData name="Clifft, Jacqui" userId="e081c27f-f45d-4bac-b4a7-d1871eea1aad" providerId="ADAL" clId="{ECF97E5C-6258-4018-A0DB-EA9BF6AD4F81}" dt="2021-01-20T08:16:22.751" v="2175" actId="478"/>
          <ac:spMkLst>
            <pc:docMk/>
            <pc:sldMk cId="357540885" sldId="2646"/>
            <ac:spMk id="12" creationId="{BEDD5F62-3BB4-4FD3-98C2-8B3DB987F3E9}"/>
          </ac:spMkLst>
        </pc:spChg>
        <pc:spChg chg="del">
          <ac:chgData name="Clifft, Jacqui" userId="e081c27f-f45d-4bac-b4a7-d1871eea1aad" providerId="ADAL" clId="{ECF97E5C-6258-4018-A0DB-EA9BF6AD4F81}" dt="2021-01-20T08:16:26.155" v="2176" actId="478"/>
          <ac:spMkLst>
            <pc:docMk/>
            <pc:sldMk cId="357540885" sldId="2646"/>
            <ac:spMk id="13" creationId="{C6A14ED8-21BE-4159-9CA4-5E8E51A4652F}"/>
          </ac:spMkLst>
        </pc:spChg>
        <pc:spChg chg="add mod">
          <ac:chgData name="Clifft, Jacqui" userId="e081c27f-f45d-4bac-b4a7-d1871eea1aad" providerId="ADAL" clId="{ECF97E5C-6258-4018-A0DB-EA9BF6AD4F81}" dt="2021-01-20T08:17:03.716" v="2181" actId="1076"/>
          <ac:spMkLst>
            <pc:docMk/>
            <pc:sldMk cId="357540885" sldId="2646"/>
            <ac:spMk id="14" creationId="{CC50F18C-2C9D-47DB-BB01-206740585BAD}"/>
          </ac:spMkLst>
        </pc:spChg>
        <pc:spChg chg="mod">
          <ac:chgData name="Clifft, Jacqui" userId="e081c27f-f45d-4bac-b4a7-d1871eea1aad" providerId="ADAL" clId="{ECF97E5C-6258-4018-A0DB-EA9BF6AD4F81}" dt="2021-01-20T08:16:40.288" v="2177" actId="1076"/>
          <ac:spMkLst>
            <pc:docMk/>
            <pc:sldMk cId="357540885" sldId="2646"/>
            <ac:spMk id="15" creationId="{75F0E841-B720-4F2C-A751-E7301684C856}"/>
          </ac:spMkLst>
        </pc:spChg>
        <pc:spChg chg="del">
          <ac:chgData name="Clifft, Jacqui" userId="e081c27f-f45d-4bac-b4a7-d1871eea1aad" providerId="ADAL" clId="{ECF97E5C-6258-4018-A0DB-EA9BF6AD4F81}" dt="2021-01-20T08:16:14.906" v="2172" actId="478"/>
          <ac:spMkLst>
            <pc:docMk/>
            <pc:sldMk cId="357540885" sldId="2646"/>
            <ac:spMk id="16" creationId="{D1495D91-A8AC-4F70-B310-E5B6F9DFF253}"/>
          </ac:spMkLst>
        </pc:spChg>
        <pc:spChg chg="del mod">
          <ac:chgData name="Clifft, Jacqui" userId="e081c27f-f45d-4bac-b4a7-d1871eea1aad" providerId="ADAL" clId="{ECF97E5C-6258-4018-A0DB-EA9BF6AD4F81}" dt="2021-01-20T08:16:58.458" v="2179" actId="478"/>
          <ac:spMkLst>
            <pc:docMk/>
            <pc:sldMk cId="357540885" sldId="2646"/>
            <ac:spMk id="17" creationId="{13A67EBE-89D2-43D0-82D8-C082F66C12C7}"/>
          </ac:spMkLst>
        </pc:spChg>
        <pc:spChg chg="mod">
          <ac:chgData name="Clifft, Jacqui" userId="e081c27f-f45d-4bac-b4a7-d1871eea1aad" providerId="ADAL" clId="{ECF97E5C-6258-4018-A0DB-EA9BF6AD4F81}" dt="2021-01-20T11:10:37.149" v="2905" actId="14100"/>
          <ac:spMkLst>
            <pc:docMk/>
            <pc:sldMk cId="357540885" sldId="2646"/>
            <ac:spMk id="19" creationId="{0AA5955D-F2CA-4D7A-9601-8D025DC886A2}"/>
          </ac:spMkLst>
        </pc:spChg>
        <pc:spChg chg="mod">
          <ac:chgData name="Clifft, Jacqui" userId="e081c27f-f45d-4bac-b4a7-d1871eea1aad" providerId="ADAL" clId="{ECF97E5C-6258-4018-A0DB-EA9BF6AD4F81}" dt="2021-01-20T11:10:40.561" v="2906" actId="1076"/>
          <ac:spMkLst>
            <pc:docMk/>
            <pc:sldMk cId="357540885" sldId="2646"/>
            <ac:spMk id="20" creationId="{D60C27F4-C138-4248-AC3C-1CA5AC7D3DA5}"/>
          </ac:spMkLst>
        </pc:spChg>
        <pc:picChg chg="add del mod">
          <ac:chgData name="Clifft, Jacqui" userId="e081c27f-f45d-4bac-b4a7-d1871eea1aad" providerId="ADAL" clId="{ECF97E5C-6258-4018-A0DB-EA9BF6AD4F81}" dt="2021-01-20T11:09:23.708" v="2895" actId="478"/>
          <ac:picMkLst>
            <pc:docMk/>
            <pc:sldMk cId="357540885" sldId="2646"/>
            <ac:picMk id="4" creationId="{729BE405-92C9-4B9D-8B53-9A93322377CF}"/>
          </ac:picMkLst>
        </pc:picChg>
        <pc:picChg chg="mod">
          <ac:chgData name="Clifft, Jacqui" userId="e081c27f-f45d-4bac-b4a7-d1871eea1aad" providerId="ADAL" clId="{ECF97E5C-6258-4018-A0DB-EA9BF6AD4F81}" dt="2021-01-20T08:16:09.400" v="2170" actId="1076"/>
          <ac:picMkLst>
            <pc:docMk/>
            <pc:sldMk cId="357540885" sldId="2646"/>
            <ac:picMk id="5" creationId="{9D6A3A57-4307-49E0-B7BE-2B20A3E3463A}"/>
          </ac:picMkLst>
        </pc:picChg>
        <pc:picChg chg="add mod">
          <ac:chgData name="Clifft, Jacqui" userId="e081c27f-f45d-4bac-b4a7-d1871eea1aad" providerId="ADAL" clId="{ECF97E5C-6258-4018-A0DB-EA9BF6AD4F81}" dt="2021-01-20T11:10:42.644" v="2907" actId="1076"/>
          <ac:picMkLst>
            <pc:docMk/>
            <pc:sldMk cId="357540885" sldId="2646"/>
            <ac:picMk id="7" creationId="{CDA67EDC-F92C-480E-A5A7-CF55EBDBC0E9}"/>
          </ac:picMkLst>
        </pc:picChg>
        <pc:picChg chg="add mod">
          <ac:chgData name="Clifft, Jacqui" userId="e081c27f-f45d-4bac-b4a7-d1871eea1aad" providerId="ADAL" clId="{ECF97E5C-6258-4018-A0DB-EA9BF6AD4F81}" dt="2021-01-20T11:10:48.788" v="2909" actId="1076"/>
          <ac:picMkLst>
            <pc:docMk/>
            <pc:sldMk cId="357540885" sldId="2646"/>
            <ac:picMk id="10" creationId="{C6F9C59D-4688-4BAA-BA06-4452D851C99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20/01/2021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96940" y="43331"/>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4</a:t>
            </a:r>
          </a:p>
        </p:txBody>
      </p:sp>
      <p:sp>
        <p:nvSpPr>
          <p:cNvPr id="3" name="Subtitle 2"/>
          <p:cNvSpPr>
            <a:spLocks noGrp="1"/>
          </p:cNvSpPr>
          <p:nvPr>
            <p:ph type="subTitle" idx="1"/>
          </p:nvPr>
        </p:nvSpPr>
        <p:spPr>
          <a:xfrm>
            <a:off x="1847528" y="3068959"/>
            <a:ext cx="7776864" cy="847585"/>
          </a:xfrm>
        </p:spPr>
        <p:txBody>
          <a:bodyPr>
            <a:normAutofit fontScale="92500" lnSpcReduction="20000"/>
          </a:bodyPr>
          <a:lstStyle/>
          <a:p>
            <a:pPr algn="l"/>
            <a:r>
              <a:rPr lang="en-GB" sz="2400" dirty="0">
                <a:solidFill>
                  <a:schemeClr val="tx1"/>
                </a:solidFill>
              </a:rPr>
              <a:t>Measurement – Time</a:t>
            </a:r>
          </a:p>
          <a:p>
            <a:pPr algn="l"/>
            <a:r>
              <a:rPr lang="en-GB" sz="1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Solve problems involving converting from hours to minutes, minutes to seconds, years to months, weeks to days. </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GB" sz="2400"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D6A3A57-4307-49E0-B7BE-2B20A3E3463A}"/>
              </a:ext>
            </a:extLst>
          </p:cNvPr>
          <p:cNvPicPr>
            <a:picLocks noChangeAspect="1"/>
          </p:cNvPicPr>
          <p:nvPr/>
        </p:nvPicPr>
        <p:blipFill rotWithShape="1">
          <a:blip r:embed="rId2"/>
          <a:srcRect l="3731" t="22395" r="35572" b="38979"/>
          <a:stretch/>
        </p:blipFill>
        <p:spPr>
          <a:xfrm>
            <a:off x="292502" y="284382"/>
            <a:ext cx="2411426" cy="1691235"/>
          </a:xfrm>
          <a:prstGeom prst="rect">
            <a:avLst/>
          </a:prstGeom>
        </p:spPr>
      </p:pic>
      <p:sp>
        <p:nvSpPr>
          <p:cNvPr id="15" name="TextBox 14">
            <a:extLst>
              <a:ext uri="{FF2B5EF4-FFF2-40B4-BE49-F238E27FC236}">
                <a16:creationId xmlns:a16="http://schemas.microsoft.com/office/drawing/2014/main" id="{75F0E841-B720-4F2C-A751-E7301684C856}"/>
              </a:ext>
            </a:extLst>
          </p:cNvPr>
          <p:cNvSpPr txBox="1"/>
          <p:nvPr/>
        </p:nvSpPr>
        <p:spPr>
          <a:xfrm>
            <a:off x="403413" y="2335647"/>
            <a:ext cx="2481558" cy="954107"/>
          </a:xfrm>
          <a:prstGeom prst="rect">
            <a:avLst/>
          </a:prstGeom>
          <a:solidFill>
            <a:schemeClr val="bg2"/>
          </a:solidFill>
        </p:spPr>
        <p:txBody>
          <a:bodyPr wrap="square">
            <a:spAutoFit/>
          </a:bodyPr>
          <a:lstStyle/>
          <a:p>
            <a:r>
              <a:rPr lang="en-GB" sz="1400" b="1" dirty="0">
                <a:cs typeface="Times New Roman" panose="02020603050405020304" pitchFamily="18" charset="0"/>
              </a:rPr>
              <a:t>Step 3:</a:t>
            </a:r>
          </a:p>
          <a:p>
            <a:r>
              <a:rPr lang="en-GB" sz="1400" b="1" dirty="0">
                <a:cs typeface="Times New Roman" panose="02020603050405020304" pitchFamily="18" charset="0"/>
              </a:rPr>
              <a:t>Identify the person who ran closest to 2 minutes</a:t>
            </a:r>
          </a:p>
          <a:p>
            <a:r>
              <a:rPr lang="en-GB" sz="1400" dirty="0">
                <a:cs typeface="Times New Roman" panose="02020603050405020304" pitchFamily="18" charset="0"/>
              </a:rPr>
              <a:t>2 minutes = 120 seconds</a:t>
            </a:r>
          </a:p>
        </p:txBody>
      </p:sp>
      <p:sp>
        <p:nvSpPr>
          <p:cNvPr id="19" name="TextBox 18">
            <a:extLst>
              <a:ext uri="{FF2B5EF4-FFF2-40B4-BE49-F238E27FC236}">
                <a16:creationId xmlns:a16="http://schemas.microsoft.com/office/drawing/2014/main" id="{0AA5955D-F2CA-4D7A-9601-8D025DC886A2}"/>
              </a:ext>
            </a:extLst>
          </p:cNvPr>
          <p:cNvSpPr txBox="1"/>
          <p:nvPr/>
        </p:nvSpPr>
        <p:spPr>
          <a:xfrm>
            <a:off x="4253872" y="415590"/>
            <a:ext cx="5047783" cy="738664"/>
          </a:xfrm>
          <a:prstGeom prst="rect">
            <a:avLst/>
          </a:prstGeom>
          <a:solidFill>
            <a:schemeClr val="bg2"/>
          </a:solidFill>
        </p:spPr>
        <p:txBody>
          <a:bodyPr wrap="square">
            <a:spAutoFit/>
          </a:bodyPr>
          <a:lstStyle/>
          <a:p>
            <a:r>
              <a:rPr lang="en-GB" sz="1400" b="1" dirty="0">
                <a:cs typeface="Times New Roman" panose="02020603050405020304" pitchFamily="18" charset="0"/>
              </a:rPr>
              <a:t>Step 4:</a:t>
            </a:r>
          </a:p>
          <a:p>
            <a:r>
              <a:rPr lang="en-GB" sz="1400" b="1" dirty="0">
                <a:cs typeface="Times New Roman" panose="02020603050405020304" pitchFamily="18" charset="0"/>
              </a:rPr>
              <a:t>Work out the difference in minutes and seconds between the fastest and slowest person</a:t>
            </a:r>
          </a:p>
        </p:txBody>
      </p:sp>
      <p:sp>
        <p:nvSpPr>
          <p:cNvPr id="20" name="TextBox 19">
            <a:extLst>
              <a:ext uri="{FF2B5EF4-FFF2-40B4-BE49-F238E27FC236}">
                <a16:creationId xmlns:a16="http://schemas.microsoft.com/office/drawing/2014/main" id="{D60C27F4-C138-4248-AC3C-1CA5AC7D3DA5}"/>
              </a:ext>
            </a:extLst>
          </p:cNvPr>
          <p:cNvSpPr txBox="1"/>
          <p:nvPr/>
        </p:nvSpPr>
        <p:spPr>
          <a:xfrm>
            <a:off x="4358184" y="1473872"/>
            <a:ext cx="4661010" cy="1815882"/>
          </a:xfrm>
          <a:prstGeom prst="rect">
            <a:avLst/>
          </a:prstGeom>
          <a:solidFill>
            <a:schemeClr val="bg1"/>
          </a:solidFill>
        </p:spPr>
        <p:txBody>
          <a:bodyPr wrap="square" rtlCol="0">
            <a:spAutoFit/>
          </a:bodyPr>
          <a:lstStyle/>
          <a:p>
            <a:r>
              <a:rPr lang="en-GB" sz="1400" dirty="0"/>
              <a:t>Fastest -Teddy: 100 seconds </a:t>
            </a:r>
          </a:p>
          <a:p>
            <a:r>
              <a:rPr lang="en-GB" sz="1400" dirty="0"/>
              <a:t>Slowest- Whitney: 202 seconds</a:t>
            </a:r>
          </a:p>
          <a:p>
            <a:endParaRPr lang="en-GB" sz="1400" dirty="0"/>
          </a:p>
          <a:p>
            <a:r>
              <a:rPr lang="en-GB" sz="1400" dirty="0"/>
              <a:t>Difference between fastest and slowest time  in seconds:</a:t>
            </a:r>
          </a:p>
          <a:p>
            <a:r>
              <a:rPr lang="en-GB" sz="1400" dirty="0"/>
              <a:t>202-100 = 102 seconds</a:t>
            </a:r>
          </a:p>
          <a:p>
            <a:endParaRPr lang="en-GB" sz="1400" dirty="0"/>
          </a:p>
          <a:p>
            <a:r>
              <a:rPr lang="en-GB" sz="1400" dirty="0"/>
              <a:t>102 seconds = </a:t>
            </a:r>
          </a:p>
          <a:p>
            <a:r>
              <a:rPr lang="en-GB" sz="1400" dirty="0"/>
              <a:t>60 seconds + 42 seconds = </a:t>
            </a:r>
            <a:r>
              <a:rPr lang="en-GB" sz="1400" b="1" dirty="0">
                <a:solidFill>
                  <a:schemeClr val="accent1"/>
                </a:solidFill>
              </a:rPr>
              <a:t>1 minute and 42 seconds</a:t>
            </a:r>
          </a:p>
        </p:txBody>
      </p:sp>
      <p:sp>
        <p:nvSpPr>
          <p:cNvPr id="14" name="TextBox 13">
            <a:extLst>
              <a:ext uri="{FF2B5EF4-FFF2-40B4-BE49-F238E27FC236}">
                <a16:creationId xmlns:a16="http://schemas.microsoft.com/office/drawing/2014/main" id="{CC50F18C-2C9D-47DB-BB01-206740585BAD}"/>
              </a:ext>
            </a:extLst>
          </p:cNvPr>
          <p:cNvSpPr txBox="1"/>
          <p:nvPr/>
        </p:nvSpPr>
        <p:spPr>
          <a:xfrm>
            <a:off x="403413" y="3820675"/>
            <a:ext cx="2678467" cy="738664"/>
          </a:xfrm>
          <a:prstGeom prst="rect">
            <a:avLst/>
          </a:prstGeom>
          <a:noFill/>
          <a:ln w="9525">
            <a:solidFill>
              <a:schemeClr val="tx1"/>
            </a:solidFill>
          </a:ln>
        </p:spPr>
        <p:txBody>
          <a:bodyPr wrap="square" rtlCol="0">
            <a:spAutoFit/>
          </a:bodyPr>
          <a:lstStyle/>
          <a:p>
            <a:r>
              <a:rPr lang="en-GB" sz="1400" b="1" dirty="0">
                <a:solidFill>
                  <a:schemeClr val="accent1"/>
                </a:solidFill>
                <a:cs typeface="Times New Roman" panose="02020603050405020304" pitchFamily="18" charset="0"/>
              </a:rPr>
              <a:t>Ron 119 seconds</a:t>
            </a:r>
            <a:r>
              <a:rPr lang="en-GB" sz="1400" dirty="0">
                <a:cs typeface="Times New Roman" panose="02020603050405020304" pitchFamily="18" charset="0"/>
              </a:rPr>
              <a:t>.</a:t>
            </a:r>
          </a:p>
          <a:p>
            <a:r>
              <a:rPr lang="en-GB" sz="1400" dirty="0">
                <a:cs typeface="Times New Roman" panose="02020603050405020304" pitchFamily="18" charset="0"/>
              </a:rPr>
              <a:t>60 seconds x 2 = 120 seconds</a:t>
            </a:r>
          </a:p>
          <a:p>
            <a:r>
              <a:rPr lang="en-GB" sz="1400" dirty="0">
                <a:solidFill>
                  <a:schemeClr val="accent1"/>
                </a:solidFill>
                <a:cs typeface="Times New Roman" panose="02020603050405020304" pitchFamily="18" charset="0"/>
              </a:rPr>
              <a:t>1 minute and 59 seconds</a:t>
            </a:r>
          </a:p>
        </p:txBody>
      </p:sp>
      <p:pic>
        <p:nvPicPr>
          <p:cNvPr id="7" name="Picture 6">
            <a:extLst>
              <a:ext uri="{FF2B5EF4-FFF2-40B4-BE49-F238E27FC236}">
                <a16:creationId xmlns:a16="http://schemas.microsoft.com/office/drawing/2014/main" id="{CDA67EDC-F92C-480E-A5A7-CF55EBDBC0E9}"/>
              </a:ext>
            </a:extLst>
          </p:cNvPr>
          <p:cNvPicPr>
            <a:picLocks noChangeAspect="1"/>
          </p:cNvPicPr>
          <p:nvPr/>
        </p:nvPicPr>
        <p:blipFill>
          <a:blip r:embed="rId3"/>
          <a:stretch>
            <a:fillRect/>
          </a:stretch>
        </p:blipFill>
        <p:spPr>
          <a:xfrm>
            <a:off x="3970092" y="3696750"/>
            <a:ext cx="3969302" cy="2535082"/>
          </a:xfrm>
          <a:prstGeom prst="rect">
            <a:avLst/>
          </a:prstGeom>
        </p:spPr>
      </p:pic>
      <p:pic>
        <p:nvPicPr>
          <p:cNvPr id="10" name="Picture 9">
            <a:extLst>
              <a:ext uri="{FF2B5EF4-FFF2-40B4-BE49-F238E27FC236}">
                <a16:creationId xmlns:a16="http://schemas.microsoft.com/office/drawing/2014/main" id="{C6F9C59D-4688-4BAA-BA06-4452D851C993}"/>
              </a:ext>
            </a:extLst>
          </p:cNvPr>
          <p:cNvPicPr>
            <a:picLocks noChangeAspect="1"/>
          </p:cNvPicPr>
          <p:nvPr/>
        </p:nvPicPr>
        <p:blipFill>
          <a:blip r:embed="rId4"/>
          <a:stretch>
            <a:fillRect/>
          </a:stretch>
        </p:blipFill>
        <p:spPr>
          <a:xfrm>
            <a:off x="8546316" y="3568247"/>
            <a:ext cx="3550262" cy="2749263"/>
          </a:xfrm>
          <a:prstGeom prst="rect">
            <a:avLst/>
          </a:prstGeom>
        </p:spPr>
      </p:pic>
    </p:spTree>
    <p:extLst>
      <p:ext uri="{BB962C8B-B14F-4D97-AF65-F5344CB8AC3E}">
        <p14:creationId xmlns:p14="http://schemas.microsoft.com/office/powerpoint/2010/main" val="357540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4955203"/>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b="1" dirty="0">
                <a:cs typeface="Times New Roman" panose="02020603050405020304" pitchFamily="18" charset="0"/>
              </a:rPr>
              <a:t>	</a:t>
            </a:r>
            <a:r>
              <a:rPr lang="en-GB" sz="1600" dirty="0">
                <a:cs typeface="Times New Roman" panose="02020603050405020304" pitchFamily="18" charset="0"/>
              </a:rPr>
              <a:t>Remember there are two questions to 	answer. One answer needs to be 	given in minutes and seconds 	</a:t>
            </a:r>
          </a:p>
          <a:p>
            <a:endParaRPr lang="en-GB" b="1" dirty="0">
              <a:cs typeface="Times New Roman" panose="02020603050405020304" pitchFamily="18" charset="0"/>
            </a:endParaRPr>
          </a:p>
          <a:p>
            <a:r>
              <a:rPr lang="en-GB" b="1" dirty="0">
                <a:cs typeface="Times New Roman" panose="02020603050405020304" pitchFamily="18" charset="0"/>
              </a:rPr>
              <a:t>2. Try to solve the calculation a different way and see if you get the same answer. </a:t>
            </a:r>
          </a:p>
          <a:p>
            <a:r>
              <a:rPr lang="en-GB" b="1" dirty="0">
                <a:cs typeface="Times New Roman" panose="02020603050405020304" pitchFamily="18" charset="0"/>
              </a:rPr>
              <a:t>	</a:t>
            </a:r>
            <a:r>
              <a:rPr lang="en-GB" sz="1600" dirty="0">
                <a:cs typeface="Times New Roman" panose="02020603050405020304" pitchFamily="18" charset="0"/>
              </a:rPr>
              <a:t>You could divide the number of 	seconds by 60 to work out how many 	minutes.</a:t>
            </a:r>
            <a:endParaRPr lang="en-GB"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00BF20FB-1925-4104-B0A4-127381A90FBC}"/>
              </a:ext>
            </a:extLst>
          </p:cNvPr>
          <p:cNvSpPr>
            <a:spLocks noGrp="1"/>
          </p:cNvSpPr>
          <p:nvPr>
            <p:ph idx="1"/>
          </p:nvPr>
        </p:nvSpPr>
        <p:spPr>
          <a:xfrm>
            <a:off x="5384668" y="1765879"/>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8" name="Picture 7">
            <a:extLst>
              <a:ext uri="{FF2B5EF4-FFF2-40B4-BE49-F238E27FC236}">
                <a16:creationId xmlns:a16="http://schemas.microsoft.com/office/drawing/2014/main" id="{B039F7C5-FB3C-4C9C-A692-365B0CFCE037}"/>
              </a:ext>
            </a:extLst>
          </p:cNvPr>
          <p:cNvPicPr>
            <a:picLocks noChangeAspect="1"/>
          </p:cNvPicPr>
          <p:nvPr/>
        </p:nvPicPr>
        <p:blipFill rotWithShape="1">
          <a:blip r:embed="rId2"/>
          <a:srcRect l="3533" t="13687" r="33399" b="12200"/>
          <a:stretch/>
        </p:blipFill>
        <p:spPr>
          <a:xfrm>
            <a:off x="6896603" y="1841338"/>
            <a:ext cx="3082309" cy="3991753"/>
          </a:xfrm>
          <a:prstGeom prst="rect">
            <a:avLst/>
          </a:prstGeom>
          <a:ln w="19050">
            <a:solidFill>
              <a:schemeClr val="tx1"/>
            </a:solidFill>
          </a:ln>
        </p:spPr>
      </p:pic>
      <p:pic>
        <p:nvPicPr>
          <p:cNvPr id="10" name="Picture 9">
            <a:extLst>
              <a:ext uri="{FF2B5EF4-FFF2-40B4-BE49-F238E27FC236}">
                <a16:creationId xmlns:a16="http://schemas.microsoft.com/office/drawing/2014/main" id="{E1068559-0722-4A5B-B835-B4F71722D0BF}"/>
              </a:ext>
            </a:extLst>
          </p:cNvPr>
          <p:cNvPicPr>
            <a:picLocks noChangeAspect="1"/>
          </p:cNvPicPr>
          <p:nvPr/>
        </p:nvPicPr>
        <p:blipFill>
          <a:blip r:embed="rId3"/>
          <a:stretch>
            <a:fillRect/>
          </a:stretch>
        </p:blipFill>
        <p:spPr>
          <a:xfrm>
            <a:off x="10110665" y="4905319"/>
            <a:ext cx="781050" cy="800100"/>
          </a:xfrm>
          <a:prstGeom prst="rect">
            <a:avLst/>
          </a:prstGeom>
        </p:spPr>
      </p:pic>
    </p:spTree>
    <p:extLst>
      <p:ext uri="{BB962C8B-B14F-4D97-AF65-F5344CB8AC3E}">
        <p14:creationId xmlns:p14="http://schemas.microsoft.com/office/powerpoint/2010/main" val="2384819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5303747" y="1515025"/>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4" name="Picture 3">
            <a:extLst>
              <a:ext uri="{FF2B5EF4-FFF2-40B4-BE49-F238E27FC236}">
                <a16:creationId xmlns:a16="http://schemas.microsoft.com/office/drawing/2014/main" id="{306A23C0-681C-4EE6-B9A3-C4733F3CEBC2}"/>
              </a:ext>
            </a:extLst>
          </p:cNvPr>
          <p:cNvPicPr>
            <a:picLocks noChangeAspect="1"/>
          </p:cNvPicPr>
          <p:nvPr/>
        </p:nvPicPr>
        <p:blipFill rotWithShape="1">
          <a:blip r:embed="rId2"/>
          <a:srcRect r="33364"/>
          <a:stretch/>
        </p:blipFill>
        <p:spPr>
          <a:xfrm>
            <a:off x="6096000" y="1582398"/>
            <a:ext cx="4314595" cy="3902945"/>
          </a:xfrm>
          <a:prstGeom prst="rect">
            <a:avLst/>
          </a:prstGeom>
        </p:spPr>
      </p:pic>
      <p:pic>
        <p:nvPicPr>
          <p:cNvPr id="9" name="Picture 8">
            <a:extLst>
              <a:ext uri="{FF2B5EF4-FFF2-40B4-BE49-F238E27FC236}">
                <a16:creationId xmlns:a16="http://schemas.microsoft.com/office/drawing/2014/main" id="{1BC3D141-F086-43A7-B921-2AD0D591C323}"/>
              </a:ext>
            </a:extLst>
          </p:cNvPr>
          <p:cNvPicPr>
            <a:picLocks noChangeAspect="1"/>
          </p:cNvPicPr>
          <p:nvPr/>
        </p:nvPicPr>
        <p:blipFill>
          <a:blip r:embed="rId3"/>
          <a:stretch>
            <a:fillRect/>
          </a:stretch>
        </p:blipFill>
        <p:spPr>
          <a:xfrm>
            <a:off x="10523119" y="4598533"/>
            <a:ext cx="781050" cy="800100"/>
          </a:xfrm>
          <a:prstGeom prst="rect">
            <a:avLst/>
          </a:prstGeom>
        </p:spPr>
      </p:pic>
    </p:spTree>
    <p:extLst>
      <p:ext uri="{BB962C8B-B14F-4D97-AF65-F5344CB8AC3E}">
        <p14:creationId xmlns:p14="http://schemas.microsoft.com/office/powerpoint/2010/main" val="3123064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Time</a:t>
            </a:r>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0" name="TextBox 9">
            <a:extLst>
              <a:ext uri="{FF2B5EF4-FFF2-40B4-BE49-F238E27FC236}">
                <a16:creationId xmlns:a16="http://schemas.microsoft.com/office/drawing/2014/main" id="{2AB31DD9-8E2E-46DD-AF29-7B4D41EA3658}"/>
              </a:ext>
            </a:extLst>
          </p:cNvPr>
          <p:cNvSpPr txBox="1"/>
          <p:nvPr/>
        </p:nvSpPr>
        <p:spPr>
          <a:xfrm>
            <a:off x="2118764" y="1828799"/>
            <a:ext cx="8344237" cy="3970318"/>
          </a:xfrm>
          <a:prstGeom prst="rect">
            <a:avLst/>
          </a:prstGeom>
          <a:noFill/>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pic>
        <p:nvPicPr>
          <p:cNvPr id="4" name="Picture 3">
            <a:extLst>
              <a:ext uri="{FF2B5EF4-FFF2-40B4-BE49-F238E27FC236}">
                <a16:creationId xmlns:a16="http://schemas.microsoft.com/office/drawing/2014/main" id="{21B347A7-B2EC-422C-BF61-93FCC3A44941}"/>
              </a:ext>
            </a:extLst>
          </p:cNvPr>
          <p:cNvPicPr>
            <a:picLocks noChangeAspect="1"/>
          </p:cNvPicPr>
          <p:nvPr/>
        </p:nvPicPr>
        <p:blipFill rotWithShape="1">
          <a:blip r:embed="rId2"/>
          <a:srcRect l="3533" t="13687" r="33399" b="12200"/>
          <a:stretch/>
        </p:blipFill>
        <p:spPr>
          <a:xfrm>
            <a:off x="4099364" y="1332335"/>
            <a:ext cx="3661575" cy="4741933"/>
          </a:xfrm>
          <a:prstGeom prst="rect">
            <a:avLst/>
          </a:prstGeom>
          <a:ln w="19050">
            <a:solidFill>
              <a:schemeClr val="tx1"/>
            </a:solidFill>
          </a:ln>
        </p:spPr>
      </p:pic>
      <p:pic>
        <p:nvPicPr>
          <p:cNvPr id="11" name="Picture 10">
            <a:extLst>
              <a:ext uri="{FF2B5EF4-FFF2-40B4-BE49-F238E27FC236}">
                <a16:creationId xmlns:a16="http://schemas.microsoft.com/office/drawing/2014/main" id="{DD50D834-CA5C-48EF-A0EF-27634D1800F7}"/>
              </a:ext>
            </a:extLst>
          </p:cNvPr>
          <p:cNvPicPr>
            <a:picLocks noChangeAspect="1"/>
          </p:cNvPicPr>
          <p:nvPr/>
        </p:nvPicPr>
        <p:blipFill>
          <a:blip r:embed="rId3"/>
          <a:stretch>
            <a:fillRect/>
          </a:stretch>
        </p:blipFill>
        <p:spPr>
          <a:xfrm>
            <a:off x="8217783" y="5399067"/>
            <a:ext cx="781050" cy="800100"/>
          </a:xfrm>
          <a:prstGeom prst="rect">
            <a:avLst/>
          </a:prstGeom>
        </p:spPr>
      </p:pic>
      <p:pic>
        <p:nvPicPr>
          <p:cNvPr id="13" name="Picture 12" descr="A picture containing text, watch, clock&#10;&#10;Description automatically generated">
            <a:extLst>
              <a:ext uri="{FF2B5EF4-FFF2-40B4-BE49-F238E27FC236}">
                <a16:creationId xmlns:a16="http://schemas.microsoft.com/office/drawing/2014/main" id="{85E4C4E6-86A9-4C7A-94EA-C00B6C20CEB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1787" y="1417638"/>
            <a:ext cx="2878104" cy="3149441"/>
          </a:xfrm>
          <a:prstGeom prst="rect">
            <a:avLst/>
          </a:prstGeom>
        </p:spPr>
      </p:pic>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5619337" y="1218892"/>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10" name="TextBox 9">
            <a:extLst>
              <a:ext uri="{FF2B5EF4-FFF2-40B4-BE49-F238E27FC236}">
                <a16:creationId xmlns:a16="http://schemas.microsoft.com/office/drawing/2014/main" id="{4354E2B1-015F-49CE-9770-4DDD36444C69}"/>
              </a:ext>
            </a:extLst>
          </p:cNvPr>
          <p:cNvSpPr txBox="1"/>
          <p:nvPr/>
        </p:nvSpPr>
        <p:spPr>
          <a:xfrm>
            <a:off x="391589" y="1304479"/>
            <a:ext cx="4976122" cy="4401205"/>
          </a:xfrm>
          <a:prstGeom prst="rect">
            <a:avLst/>
          </a:prstGeom>
          <a:solidFill>
            <a:schemeClr val="accent5">
              <a:lumMod val="20000"/>
              <a:lumOff val="80000"/>
            </a:schemeClr>
          </a:solidFill>
        </p:spPr>
        <p:txBody>
          <a:bodyPr wrap="square" rtlCol="0">
            <a:spAutoFit/>
          </a:bodyPr>
          <a:lstStyle/>
          <a:p>
            <a:r>
              <a:rPr lang="en-GB" sz="2000" i="1" dirty="0"/>
              <a:t>The children have been racing against each other and recorded their times in seconds.</a:t>
            </a:r>
          </a:p>
          <a:p>
            <a:endParaRPr lang="en-GB" sz="2000" i="1" dirty="0"/>
          </a:p>
          <a:p>
            <a:r>
              <a:rPr lang="en-GB" sz="2000" b="1" i="1" dirty="0"/>
              <a:t>Key fact: 60 seconds =1 minute</a:t>
            </a:r>
          </a:p>
          <a:p>
            <a:endParaRPr lang="en-GB" sz="2000" i="1" dirty="0"/>
          </a:p>
          <a:p>
            <a:r>
              <a:rPr lang="en-GB" sz="2000" i="1" dirty="0"/>
              <a:t>Need to work out whose time is closest to 2 minutes.</a:t>
            </a:r>
          </a:p>
          <a:p>
            <a:endParaRPr lang="en-GB" sz="2000" i="1" dirty="0"/>
          </a:p>
          <a:p>
            <a:r>
              <a:rPr lang="en-GB" sz="2000" i="1" dirty="0"/>
              <a:t>Will need to change seconds into minutes for each person.</a:t>
            </a:r>
          </a:p>
          <a:p>
            <a:endParaRPr lang="en-GB" sz="2000" i="1" dirty="0"/>
          </a:p>
          <a:p>
            <a:r>
              <a:rPr lang="en-GB" sz="2000" i="1" dirty="0"/>
              <a:t>Also asked to work out the difference between fastest and slowest time. </a:t>
            </a:r>
            <a:endParaRPr lang="en-GB" i="1" dirty="0"/>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6" name="Picture 5">
            <a:extLst>
              <a:ext uri="{FF2B5EF4-FFF2-40B4-BE49-F238E27FC236}">
                <a16:creationId xmlns:a16="http://schemas.microsoft.com/office/drawing/2014/main" id="{87A873B6-C78B-4838-A76B-128B135348E2}"/>
              </a:ext>
            </a:extLst>
          </p:cNvPr>
          <p:cNvPicPr>
            <a:picLocks noChangeAspect="1"/>
          </p:cNvPicPr>
          <p:nvPr/>
        </p:nvPicPr>
        <p:blipFill rotWithShape="1">
          <a:blip r:embed="rId2"/>
          <a:srcRect l="3533" t="13687" r="33399" b="12200"/>
          <a:stretch/>
        </p:blipFill>
        <p:spPr>
          <a:xfrm>
            <a:off x="6977523" y="1304479"/>
            <a:ext cx="3082309" cy="3991753"/>
          </a:xfrm>
          <a:prstGeom prst="rect">
            <a:avLst/>
          </a:prstGeom>
          <a:ln w="19050">
            <a:solidFill>
              <a:schemeClr val="tx1"/>
            </a:solidFill>
          </a:ln>
        </p:spPr>
      </p:pic>
      <p:pic>
        <p:nvPicPr>
          <p:cNvPr id="8" name="Picture 7">
            <a:extLst>
              <a:ext uri="{FF2B5EF4-FFF2-40B4-BE49-F238E27FC236}">
                <a16:creationId xmlns:a16="http://schemas.microsoft.com/office/drawing/2014/main" id="{DF88A819-A3CC-4E52-B7B4-DF3481E8AC1D}"/>
              </a:ext>
            </a:extLst>
          </p:cNvPr>
          <p:cNvPicPr>
            <a:picLocks noChangeAspect="1"/>
          </p:cNvPicPr>
          <p:nvPr/>
        </p:nvPicPr>
        <p:blipFill>
          <a:blip r:embed="rId3"/>
          <a:stretch>
            <a:fillRect/>
          </a:stretch>
        </p:blipFill>
        <p:spPr>
          <a:xfrm>
            <a:off x="10246722" y="4436115"/>
            <a:ext cx="781050" cy="800100"/>
          </a:xfrm>
          <a:prstGeom prst="rect">
            <a:avLst/>
          </a:prstGeom>
        </p:spPr>
      </p:pic>
    </p:spTree>
    <p:extLst>
      <p:ext uri="{BB962C8B-B14F-4D97-AF65-F5344CB8AC3E}">
        <p14:creationId xmlns:p14="http://schemas.microsoft.com/office/powerpoint/2010/main" val="564609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46410" y="1425730"/>
            <a:ext cx="4518053" cy="4524315"/>
          </a:xfrm>
          <a:prstGeom prst="rect">
            <a:avLst/>
          </a:prstGeom>
          <a:solidFill>
            <a:schemeClr val="accent5">
              <a:lumMod val="20000"/>
              <a:lumOff val="80000"/>
            </a:schemeClr>
          </a:solidFill>
        </p:spPr>
        <p:txBody>
          <a:bodyPr wrap="square" rtlCol="0">
            <a:spAutoFit/>
          </a:bodyPr>
          <a:lstStyle/>
          <a:p>
            <a:r>
              <a:rPr lang="en-GB" sz="1600" b="1" dirty="0"/>
              <a:t>Step 1:</a:t>
            </a:r>
          </a:p>
          <a:p>
            <a:r>
              <a:rPr lang="en-GB" sz="1600" b="1" dirty="0"/>
              <a:t>Take each person in turn and work out how many whole minutes and left over seconds they took to run the race.</a:t>
            </a:r>
          </a:p>
          <a:p>
            <a:endParaRPr lang="en-GB" sz="1600" b="1" dirty="0">
              <a:cs typeface="Times New Roman" panose="02020603050405020304" pitchFamily="18" charset="0"/>
            </a:endParaRPr>
          </a:p>
          <a:p>
            <a:r>
              <a:rPr lang="en-GB" sz="1600" b="1" dirty="0">
                <a:cs typeface="Times New Roman" panose="02020603050405020304" pitchFamily="18" charset="0"/>
              </a:rPr>
              <a:t>Step 2:</a:t>
            </a:r>
          </a:p>
          <a:p>
            <a:r>
              <a:rPr lang="en-GB" sz="1600" b="1" dirty="0">
                <a:cs typeface="Times New Roman" panose="02020603050405020304" pitchFamily="18" charset="0"/>
              </a:rPr>
              <a:t>Count in groups of 60 seconds to see how many whole minutes taken. Record any seconds left over.</a:t>
            </a:r>
          </a:p>
          <a:p>
            <a:endParaRPr lang="en-GB" sz="1600" dirty="0">
              <a:cs typeface="Times New Roman" panose="02020603050405020304" pitchFamily="18" charset="0"/>
            </a:endParaRPr>
          </a:p>
          <a:p>
            <a:r>
              <a:rPr lang="en-GB" sz="1600" b="1" dirty="0">
                <a:cs typeface="Times New Roman" panose="02020603050405020304" pitchFamily="18" charset="0"/>
              </a:rPr>
              <a:t>Step 3:</a:t>
            </a:r>
          </a:p>
          <a:p>
            <a:r>
              <a:rPr lang="en-GB" sz="1600" b="1" dirty="0">
                <a:cs typeface="Times New Roman" panose="02020603050405020304" pitchFamily="18" charset="0"/>
              </a:rPr>
              <a:t>Identify the person who ran closest to 2 minutes</a:t>
            </a:r>
          </a:p>
          <a:p>
            <a:endParaRPr lang="en-GB" sz="1600" b="1" dirty="0">
              <a:cs typeface="Times New Roman" panose="02020603050405020304" pitchFamily="18" charset="0"/>
            </a:endParaRPr>
          </a:p>
          <a:p>
            <a:r>
              <a:rPr lang="en-GB" sz="1600" b="1" dirty="0">
                <a:cs typeface="Times New Roman" panose="02020603050405020304" pitchFamily="18" charset="0"/>
              </a:rPr>
              <a:t>Step 4:</a:t>
            </a:r>
          </a:p>
          <a:p>
            <a:r>
              <a:rPr lang="en-GB" sz="1600" b="1" dirty="0">
                <a:cs typeface="Times New Roman" panose="02020603050405020304" pitchFamily="18" charset="0"/>
              </a:rPr>
              <a:t>Work out the difference in minutes and seconds between the fastest and slowest person</a:t>
            </a: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5489864" y="1425730"/>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6" name="Picture 5">
            <a:extLst>
              <a:ext uri="{FF2B5EF4-FFF2-40B4-BE49-F238E27FC236}">
                <a16:creationId xmlns:a16="http://schemas.microsoft.com/office/drawing/2014/main" id="{88364465-CA1F-4656-8F94-3C7374C74710}"/>
              </a:ext>
            </a:extLst>
          </p:cNvPr>
          <p:cNvPicPr>
            <a:picLocks noChangeAspect="1"/>
          </p:cNvPicPr>
          <p:nvPr/>
        </p:nvPicPr>
        <p:blipFill rotWithShape="1">
          <a:blip r:embed="rId2"/>
          <a:srcRect l="3533" t="13687" r="33399" b="12200"/>
          <a:stretch/>
        </p:blipFill>
        <p:spPr>
          <a:xfrm>
            <a:off x="6839958" y="1492033"/>
            <a:ext cx="3082309" cy="3991753"/>
          </a:xfrm>
          <a:prstGeom prst="rect">
            <a:avLst/>
          </a:prstGeom>
          <a:ln w="19050">
            <a:solidFill>
              <a:schemeClr val="tx1"/>
            </a:solidFill>
          </a:ln>
        </p:spPr>
      </p:pic>
      <p:pic>
        <p:nvPicPr>
          <p:cNvPr id="9" name="Picture 8">
            <a:extLst>
              <a:ext uri="{FF2B5EF4-FFF2-40B4-BE49-F238E27FC236}">
                <a16:creationId xmlns:a16="http://schemas.microsoft.com/office/drawing/2014/main" id="{1567F238-FBCA-4A05-BB1B-052FE4E0644C}"/>
              </a:ext>
            </a:extLst>
          </p:cNvPr>
          <p:cNvPicPr>
            <a:picLocks noChangeAspect="1"/>
          </p:cNvPicPr>
          <p:nvPr/>
        </p:nvPicPr>
        <p:blipFill>
          <a:blip r:embed="rId3"/>
          <a:stretch>
            <a:fillRect/>
          </a:stretch>
        </p:blipFill>
        <p:spPr>
          <a:xfrm>
            <a:off x="10057143" y="4632170"/>
            <a:ext cx="781050" cy="800100"/>
          </a:xfrm>
          <a:prstGeom prst="rect">
            <a:avLst/>
          </a:prstGeom>
        </p:spPr>
      </p:pic>
    </p:spTree>
    <p:extLst>
      <p:ext uri="{BB962C8B-B14F-4D97-AF65-F5344CB8AC3E}">
        <p14:creationId xmlns:p14="http://schemas.microsoft.com/office/powerpoint/2010/main" val="248352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7752D63-A75E-4ED2-AA89-A432336C6EA0}"/>
              </a:ext>
            </a:extLst>
          </p:cNvPr>
          <p:cNvPicPr>
            <a:picLocks noChangeAspect="1"/>
          </p:cNvPicPr>
          <p:nvPr/>
        </p:nvPicPr>
        <p:blipFill>
          <a:blip r:embed="rId2"/>
          <a:stretch>
            <a:fillRect/>
          </a:stretch>
        </p:blipFill>
        <p:spPr>
          <a:xfrm>
            <a:off x="1149067" y="80520"/>
            <a:ext cx="8697632" cy="3706553"/>
          </a:xfrm>
          <a:prstGeom prst="rect">
            <a:avLst/>
          </a:prstGeom>
        </p:spPr>
      </p:pic>
      <p:pic>
        <p:nvPicPr>
          <p:cNvPr id="7" name="Picture 6">
            <a:extLst>
              <a:ext uri="{FF2B5EF4-FFF2-40B4-BE49-F238E27FC236}">
                <a16:creationId xmlns:a16="http://schemas.microsoft.com/office/drawing/2014/main" id="{35F86ACD-0B0E-47EB-BB4D-0F845C42F3F8}"/>
              </a:ext>
            </a:extLst>
          </p:cNvPr>
          <p:cNvPicPr>
            <a:picLocks noChangeAspect="1"/>
          </p:cNvPicPr>
          <p:nvPr/>
        </p:nvPicPr>
        <p:blipFill>
          <a:blip r:embed="rId3"/>
          <a:stretch>
            <a:fillRect/>
          </a:stretch>
        </p:blipFill>
        <p:spPr>
          <a:xfrm>
            <a:off x="7876192" y="3926744"/>
            <a:ext cx="3304305" cy="2897349"/>
          </a:xfrm>
          <a:prstGeom prst="rect">
            <a:avLst/>
          </a:prstGeom>
        </p:spPr>
      </p:pic>
      <p:sp>
        <p:nvSpPr>
          <p:cNvPr id="9" name="TextBox 8">
            <a:extLst>
              <a:ext uri="{FF2B5EF4-FFF2-40B4-BE49-F238E27FC236}">
                <a16:creationId xmlns:a16="http://schemas.microsoft.com/office/drawing/2014/main" id="{EA72A7EA-0A02-4405-910F-49BA37006F47}"/>
              </a:ext>
            </a:extLst>
          </p:cNvPr>
          <p:cNvSpPr txBox="1"/>
          <p:nvPr/>
        </p:nvSpPr>
        <p:spPr>
          <a:xfrm>
            <a:off x="202300" y="145657"/>
            <a:ext cx="3787074" cy="369332"/>
          </a:xfrm>
          <a:prstGeom prst="rect">
            <a:avLst/>
          </a:prstGeom>
          <a:noFill/>
        </p:spPr>
        <p:txBody>
          <a:bodyPr wrap="square" rtlCol="0">
            <a:spAutoFit/>
          </a:bodyPr>
          <a:lstStyle/>
          <a:p>
            <a:r>
              <a:rPr lang="en-GB" b="1" dirty="0"/>
              <a:t>Converting seconds to minutes</a:t>
            </a:r>
          </a:p>
        </p:txBody>
      </p:sp>
      <p:sp>
        <p:nvSpPr>
          <p:cNvPr id="10" name="TextBox 9">
            <a:extLst>
              <a:ext uri="{FF2B5EF4-FFF2-40B4-BE49-F238E27FC236}">
                <a16:creationId xmlns:a16="http://schemas.microsoft.com/office/drawing/2014/main" id="{B975FA58-36F1-4A01-9EBE-A09BFC05CAB0}"/>
              </a:ext>
            </a:extLst>
          </p:cNvPr>
          <p:cNvSpPr txBox="1"/>
          <p:nvPr/>
        </p:nvSpPr>
        <p:spPr>
          <a:xfrm>
            <a:off x="377291" y="4262964"/>
            <a:ext cx="6406869" cy="584775"/>
          </a:xfrm>
          <a:prstGeom prst="rect">
            <a:avLst/>
          </a:prstGeom>
          <a:noFill/>
        </p:spPr>
        <p:txBody>
          <a:bodyPr wrap="square" rtlCol="0">
            <a:spAutoFit/>
          </a:bodyPr>
          <a:lstStyle/>
          <a:p>
            <a:r>
              <a:rPr lang="en-GB" sz="1600" b="1" dirty="0">
                <a:solidFill>
                  <a:schemeClr val="accent1"/>
                </a:solidFill>
              </a:rPr>
              <a:t>130 seconds =60 seconds +60 seconds +10 seconds</a:t>
            </a:r>
          </a:p>
          <a:p>
            <a:r>
              <a:rPr lang="en-GB" sz="1600" b="1" dirty="0">
                <a:solidFill>
                  <a:schemeClr val="accent1"/>
                </a:solidFill>
              </a:rPr>
              <a:t>130 seconds = 2 minutes and 10 seconds</a:t>
            </a:r>
          </a:p>
        </p:txBody>
      </p:sp>
      <p:sp>
        <p:nvSpPr>
          <p:cNvPr id="12" name="TextBox 11">
            <a:extLst>
              <a:ext uri="{FF2B5EF4-FFF2-40B4-BE49-F238E27FC236}">
                <a16:creationId xmlns:a16="http://schemas.microsoft.com/office/drawing/2014/main" id="{0AC4D369-D523-4D2D-8B8E-2BE12A1D3DFC}"/>
              </a:ext>
            </a:extLst>
          </p:cNvPr>
          <p:cNvSpPr txBox="1"/>
          <p:nvPr/>
        </p:nvSpPr>
        <p:spPr>
          <a:xfrm>
            <a:off x="7687433" y="3202298"/>
            <a:ext cx="4744967" cy="584775"/>
          </a:xfrm>
          <a:prstGeom prst="rect">
            <a:avLst/>
          </a:prstGeom>
          <a:noFill/>
        </p:spPr>
        <p:txBody>
          <a:bodyPr wrap="square" rtlCol="0">
            <a:spAutoFit/>
          </a:bodyPr>
          <a:lstStyle/>
          <a:p>
            <a:r>
              <a:rPr lang="en-GB" sz="1600" b="1" dirty="0">
                <a:solidFill>
                  <a:schemeClr val="accent1"/>
                </a:solidFill>
              </a:rPr>
              <a:t>70 seconds =60 seconds +10 seconds</a:t>
            </a:r>
          </a:p>
          <a:p>
            <a:r>
              <a:rPr lang="en-GB" sz="1600" b="1" dirty="0">
                <a:solidFill>
                  <a:schemeClr val="accent1"/>
                </a:solidFill>
              </a:rPr>
              <a:t>70 seconds = 1 minute and 10 seconds</a:t>
            </a:r>
          </a:p>
        </p:txBody>
      </p:sp>
      <p:pic>
        <p:nvPicPr>
          <p:cNvPr id="1027" name="Picture 3">
            <a:extLst>
              <a:ext uri="{FF2B5EF4-FFF2-40B4-BE49-F238E27FC236}">
                <a16:creationId xmlns:a16="http://schemas.microsoft.com/office/drawing/2014/main" id="{CF85E1C5-32F8-4437-9C42-8627DFDB1ED7}"/>
              </a:ext>
            </a:extLst>
          </p:cNvPr>
          <p:cNvPicPr>
            <a:picLocks noChangeAspect="1" noChangeArrowheads="1"/>
          </p:cNvPicPr>
          <p:nvPr/>
        </p:nvPicPr>
        <p:blipFill rotWithShape="1">
          <a:blip r:embed="rId4">
            <a:extLst>
              <a:ext uri="{BEBA8EAE-BF5A-486C-A8C5-ECC9F3942E4B}">
                <a14:imgProps xmlns:a14="http://schemas.microsoft.com/office/drawing/2010/main">
                  <a14:imgLayer r:embed="rId5">
                    <a14:imgEffect>
                      <a14:sharpenSoften amount="25000"/>
                    </a14:imgEffect>
                    <a14:imgEffect>
                      <a14:brightnessContrast bright="20000" contrast="40000"/>
                    </a14:imgEffect>
                  </a14:imgLayer>
                </a14:imgProps>
              </a:ext>
              <a:ext uri="{28A0092B-C50C-407E-A947-70E740481C1C}">
                <a14:useLocalDpi xmlns:a14="http://schemas.microsoft.com/office/drawing/2010/main" val="0"/>
              </a:ext>
            </a:extLst>
          </a:blip>
          <a:srcRect t="19247" r="3322" b="37387"/>
          <a:stretch/>
        </p:blipFill>
        <p:spPr bwMode="auto">
          <a:xfrm>
            <a:off x="377291" y="4846176"/>
            <a:ext cx="5470216" cy="1866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87439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7" name="TextBox 6">
            <a:extLst>
              <a:ext uri="{FF2B5EF4-FFF2-40B4-BE49-F238E27FC236}">
                <a16:creationId xmlns:a16="http://schemas.microsoft.com/office/drawing/2014/main" id="{9C2C7A72-7C4A-4506-8DEE-575441380A26}"/>
              </a:ext>
            </a:extLst>
          </p:cNvPr>
          <p:cNvSpPr txBox="1"/>
          <p:nvPr/>
        </p:nvSpPr>
        <p:spPr>
          <a:xfrm>
            <a:off x="449107" y="1506651"/>
            <a:ext cx="4518053" cy="4401205"/>
          </a:xfrm>
          <a:prstGeom prst="rect">
            <a:avLst/>
          </a:prstGeom>
          <a:solidFill>
            <a:schemeClr val="accent5">
              <a:lumMod val="20000"/>
              <a:lumOff val="80000"/>
            </a:schemeClr>
          </a:solidFill>
        </p:spPr>
        <p:txBody>
          <a:bodyPr wrap="square" rtlCol="0">
            <a:spAutoFit/>
          </a:bodyPr>
          <a:lstStyle/>
          <a:p>
            <a:r>
              <a:rPr lang="en-GB" sz="1400" b="1" dirty="0"/>
              <a:t>Step 1:</a:t>
            </a:r>
          </a:p>
          <a:p>
            <a:r>
              <a:rPr lang="en-GB" sz="1400" b="1" dirty="0"/>
              <a:t>Take each person in turn and work out how many whole minutes and left over seconds they took to run the race.</a:t>
            </a:r>
          </a:p>
          <a:p>
            <a:endParaRPr lang="en-GB" sz="1400" b="1" dirty="0"/>
          </a:p>
          <a:p>
            <a:r>
              <a:rPr lang="en-GB" sz="1400" b="1" dirty="0">
                <a:cs typeface="Times New Roman" panose="02020603050405020304" pitchFamily="18" charset="0"/>
              </a:rPr>
              <a:t>Step 2:</a:t>
            </a:r>
          </a:p>
          <a:p>
            <a:r>
              <a:rPr lang="en-GB" sz="1400" b="1" dirty="0">
                <a:cs typeface="Times New Roman" panose="02020603050405020304" pitchFamily="18" charset="0"/>
              </a:rPr>
              <a:t>Count in groups of 60 seconds (1 minute) to see how many whole minutes taken. Record any seconds left over.</a:t>
            </a:r>
          </a:p>
          <a:p>
            <a:r>
              <a:rPr lang="en-GB" sz="1400" dirty="0">
                <a:cs typeface="Times New Roman" panose="02020603050405020304" pitchFamily="18" charset="0"/>
              </a:rPr>
              <a:t>E.g. Eva 114 seconds.</a:t>
            </a:r>
          </a:p>
          <a:p>
            <a:r>
              <a:rPr lang="en-GB" sz="1400" dirty="0">
                <a:cs typeface="Times New Roman" panose="02020603050405020304" pitchFamily="18" charset="0"/>
              </a:rPr>
              <a:t>60 seconds + 54 seconds = 114 seconds</a:t>
            </a:r>
          </a:p>
          <a:p>
            <a:r>
              <a:rPr lang="en-GB" sz="1400" dirty="0">
                <a:cs typeface="Times New Roman" panose="02020603050405020304" pitchFamily="18" charset="0"/>
              </a:rPr>
              <a:t>1 minute and 54 seconds</a:t>
            </a:r>
          </a:p>
          <a:p>
            <a:endParaRPr lang="en-GB" sz="1400" dirty="0">
              <a:cs typeface="Times New Roman" panose="02020603050405020304" pitchFamily="18" charset="0"/>
            </a:endParaRPr>
          </a:p>
          <a:p>
            <a:r>
              <a:rPr lang="en-GB" sz="1400" b="1" dirty="0">
                <a:cs typeface="Times New Roman" panose="02020603050405020304" pitchFamily="18" charset="0"/>
              </a:rPr>
              <a:t>Step 3:</a:t>
            </a:r>
          </a:p>
          <a:p>
            <a:r>
              <a:rPr lang="en-GB" sz="1400" b="1" dirty="0">
                <a:cs typeface="Times New Roman" panose="02020603050405020304" pitchFamily="18" charset="0"/>
              </a:rPr>
              <a:t>Identify the person who ran closest to 2 minutes</a:t>
            </a:r>
          </a:p>
          <a:p>
            <a:r>
              <a:rPr lang="en-GB" sz="1400" dirty="0">
                <a:cs typeface="Times New Roman" panose="02020603050405020304" pitchFamily="18" charset="0"/>
              </a:rPr>
              <a:t>2 minutes = 120 seconds</a:t>
            </a:r>
          </a:p>
          <a:p>
            <a:endParaRPr lang="en-GB" sz="1400" b="1" dirty="0">
              <a:cs typeface="Times New Roman" panose="02020603050405020304" pitchFamily="18" charset="0"/>
            </a:endParaRPr>
          </a:p>
          <a:p>
            <a:r>
              <a:rPr lang="en-GB" sz="1400" b="1" dirty="0">
                <a:cs typeface="Times New Roman" panose="02020603050405020304" pitchFamily="18" charset="0"/>
              </a:rPr>
              <a:t>Step 4:</a:t>
            </a:r>
          </a:p>
          <a:p>
            <a:r>
              <a:rPr lang="en-GB" sz="1400" b="1" dirty="0">
                <a:cs typeface="Times New Roman" panose="02020603050405020304" pitchFamily="18" charset="0"/>
              </a:rPr>
              <a:t>Work out the difference in minutes and seconds between the fastest and slowest person</a:t>
            </a: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5323043" y="1506649"/>
            <a:ext cx="6419850" cy="4659737"/>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6" name="Picture 5">
            <a:extLst>
              <a:ext uri="{FF2B5EF4-FFF2-40B4-BE49-F238E27FC236}">
                <a16:creationId xmlns:a16="http://schemas.microsoft.com/office/drawing/2014/main" id="{D95AC4E1-12F6-453A-9C68-41FBA9043EFB}"/>
              </a:ext>
            </a:extLst>
          </p:cNvPr>
          <p:cNvPicPr>
            <a:picLocks noChangeAspect="1"/>
          </p:cNvPicPr>
          <p:nvPr/>
        </p:nvPicPr>
        <p:blipFill rotWithShape="1">
          <a:blip r:embed="rId2"/>
          <a:srcRect l="3533" t="13687" r="33399" b="12200"/>
          <a:stretch/>
        </p:blipFill>
        <p:spPr>
          <a:xfrm>
            <a:off x="6773539" y="1840640"/>
            <a:ext cx="3082309" cy="3991753"/>
          </a:xfrm>
          <a:prstGeom prst="rect">
            <a:avLst/>
          </a:prstGeom>
          <a:ln w="19050">
            <a:solidFill>
              <a:schemeClr val="tx1"/>
            </a:solidFill>
          </a:ln>
        </p:spPr>
      </p:pic>
      <p:pic>
        <p:nvPicPr>
          <p:cNvPr id="9" name="Picture 8">
            <a:extLst>
              <a:ext uri="{FF2B5EF4-FFF2-40B4-BE49-F238E27FC236}">
                <a16:creationId xmlns:a16="http://schemas.microsoft.com/office/drawing/2014/main" id="{E71F2D51-D751-4444-85F2-9D58BE76A059}"/>
              </a:ext>
            </a:extLst>
          </p:cNvPr>
          <p:cNvPicPr>
            <a:picLocks noChangeAspect="1"/>
          </p:cNvPicPr>
          <p:nvPr/>
        </p:nvPicPr>
        <p:blipFill>
          <a:blip r:embed="rId3"/>
          <a:stretch>
            <a:fillRect/>
          </a:stretch>
        </p:blipFill>
        <p:spPr>
          <a:xfrm>
            <a:off x="10033790" y="5111031"/>
            <a:ext cx="781050" cy="800100"/>
          </a:xfrm>
          <a:prstGeom prst="rect">
            <a:avLst/>
          </a:prstGeom>
        </p:spPr>
      </p:pic>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D6A3A57-4307-49E0-B7BE-2B20A3E3463A}"/>
              </a:ext>
            </a:extLst>
          </p:cNvPr>
          <p:cNvPicPr>
            <a:picLocks noChangeAspect="1"/>
          </p:cNvPicPr>
          <p:nvPr/>
        </p:nvPicPr>
        <p:blipFill rotWithShape="1">
          <a:blip r:embed="rId2"/>
          <a:srcRect l="3731" t="22395" r="35572" b="38979"/>
          <a:stretch/>
        </p:blipFill>
        <p:spPr>
          <a:xfrm>
            <a:off x="380483" y="1486771"/>
            <a:ext cx="2411426" cy="1691235"/>
          </a:xfrm>
          <a:prstGeom prst="rect">
            <a:avLst/>
          </a:prstGeom>
        </p:spPr>
      </p:pic>
      <p:sp>
        <p:nvSpPr>
          <p:cNvPr id="6" name="TextBox 5">
            <a:extLst>
              <a:ext uri="{FF2B5EF4-FFF2-40B4-BE49-F238E27FC236}">
                <a16:creationId xmlns:a16="http://schemas.microsoft.com/office/drawing/2014/main" id="{E5C649FA-3EF7-46DF-8924-CB0F3BA9F282}"/>
              </a:ext>
            </a:extLst>
          </p:cNvPr>
          <p:cNvSpPr txBox="1"/>
          <p:nvPr/>
        </p:nvSpPr>
        <p:spPr>
          <a:xfrm>
            <a:off x="380483" y="285913"/>
            <a:ext cx="2864423" cy="1197682"/>
          </a:xfrm>
          <a:prstGeom prst="rect">
            <a:avLst/>
          </a:prstGeom>
          <a:solidFill>
            <a:schemeClr val="bg2"/>
          </a:solidFill>
        </p:spPr>
        <p:txBody>
          <a:bodyPr wrap="square">
            <a:spAutoFit/>
          </a:bodyPr>
          <a:lstStyle/>
          <a:p>
            <a:r>
              <a:rPr lang="en-GB" sz="1400" b="1" dirty="0"/>
              <a:t>Step 1:</a:t>
            </a:r>
          </a:p>
          <a:p>
            <a:r>
              <a:rPr lang="en-GB" sz="1400" b="1" dirty="0"/>
              <a:t>Take each person in turn and work out how many whole minutes and left over seconds they took to run the race</a:t>
            </a:r>
            <a:r>
              <a:rPr lang="en-GB" sz="1600" b="1" dirty="0"/>
              <a:t>.</a:t>
            </a:r>
          </a:p>
        </p:txBody>
      </p:sp>
      <p:sp>
        <p:nvSpPr>
          <p:cNvPr id="8" name="TextBox 7">
            <a:extLst>
              <a:ext uri="{FF2B5EF4-FFF2-40B4-BE49-F238E27FC236}">
                <a16:creationId xmlns:a16="http://schemas.microsoft.com/office/drawing/2014/main" id="{1535FE3B-9EAA-4A7B-B584-E795971736A2}"/>
              </a:ext>
            </a:extLst>
          </p:cNvPr>
          <p:cNvSpPr txBox="1"/>
          <p:nvPr/>
        </p:nvSpPr>
        <p:spPr>
          <a:xfrm>
            <a:off x="3542883" y="188339"/>
            <a:ext cx="8242930" cy="738664"/>
          </a:xfrm>
          <a:prstGeom prst="rect">
            <a:avLst/>
          </a:prstGeom>
          <a:solidFill>
            <a:schemeClr val="bg2"/>
          </a:solidFill>
        </p:spPr>
        <p:txBody>
          <a:bodyPr wrap="square">
            <a:spAutoFit/>
          </a:bodyPr>
          <a:lstStyle/>
          <a:p>
            <a:r>
              <a:rPr lang="en-GB" sz="1400" b="1" dirty="0">
                <a:cs typeface="Times New Roman" panose="02020603050405020304" pitchFamily="18" charset="0"/>
              </a:rPr>
              <a:t>Step 2:</a:t>
            </a:r>
          </a:p>
          <a:p>
            <a:r>
              <a:rPr lang="en-GB" sz="1400" b="1" dirty="0">
                <a:cs typeface="Times New Roman" panose="02020603050405020304" pitchFamily="18" charset="0"/>
              </a:rPr>
              <a:t>Count in groups of 60 seconds (1 minute) to see how many whole minutes taken. Record any seconds left over.</a:t>
            </a:r>
          </a:p>
        </p:txBody>
      </p:sp>
      <p:sp>
        <p:nvSpPr>
          <p:cNvPr id="9" name="TextBox 8">
            <a:extLst>
              <a:ext uri="{FF2B5EF4-FFF2-40B4-BE49-F238E27FC236}">
                <a16:creationId xmlns:a16="http://schemas.microsoft.com/office/drawing/2014/main" id="{9DA3D8BD-3008-4CAB-8E86-06CF74C2165A}"/>
              </a:ext>
            </a:extLst>
          </p:cNvPr>
          <p:cNvSpPr txBox="1"/>
          <p:nvPr/>
        </p:nvSpPr>
        <p:spPr>
          <a:xfrm>
            <a:off x="4362690" y="2007217"/>
            <a:ext cx="5615873" cy="738664"/>
          </a:xfrm>
          <a:prstGeom prst="rect">
            <a:avLst/>
          </a:prstGeom>
          <a:noFill/>
          <a:ln w="9525">
            <a:solidFill>
              <a:schemeClr val="tx1"/>
            </a:solidFill>
          </a:ln>
        </p:spPr>
        <p:txBody>
          <a:bodyPr wrap="square" rtlCol="0">
            <a:spAutoFit/>
          </a:bodyPr>
          <a:lstStyle/>
          <a:p>
            <a:r>
              <a:rPr lang="en-GB" sz="1400" b="1" dirty="0">
                <a:solidFill>
                  <a:schemeClr val="accent1"/>
                </a:solidFill>
                <a:cs typeface="Times New Roman" panose="02020603050405020304" pitchFamily="18" charset="0"/>
              </a:rPr>
              <a:t>Dexter 199 seconds</a:t>
            </a:r>
            <a:r>
              <a:rPr lang="en-GB" sz="1400" dirty="0">
                <a:cs typeface="Times New Roman" panose="02020603050405020304" pitchFamily="18" charset="0"/>
              </a:rPr>
              <a:t>.</a:t>
            </a:r>
          </a:p>
          <a:p>
            <a:r>
              <a:rPr lang="en-GB" sz="1400" dirty="0">
                <a:cs typeface="Times New Roman" panose="02020603050405020304" pitchFamily="18" charset="0"/>
              </a:rPr>
              <a:t>60 seconds + 60 seconds +60 seconds +19 seconds = 199 seconds</a:t>
            </a:r>
          </a:p>
          <a:p>
            <a:r>
              <a:rPr lang="en-GB" sz="1400" dirty="0">
                <a:solidFill>
                  <a:schemeClr val="accent1"/>
                </a:solidFill>
                <a:cs typeface="Times New Roman" panose="02020603050405020304" pitchFamily="18" charset="0"/>
              </a:rPr>
              <a:t>3 minutes and  19 seconds</a:t>
            </a:r>
          </a:p>
        </p:txBody>
      </p:sp>
      <p:sp>
        <p:nvSpPr>
          <p:cNvPr id="11" name="TextBox 10">
            <a:extLst>
              <a:ext uri="{FF2B5EF4-FFF2-40B4-BE49-F238E27FC236}">
                <a16:creationId xmlns:a16="http://schemas.microsoft.com/office/drawing/2014/main" id="{F05E3298-A623-4114-926C-E10753762D5C}"/>
              </a:ext>
            </a:extLst>
          </p:cNvPr>
          <p:cNvSpPr txBox="1"/>
          <p:nvPr/>
        </p:nvSpPr>
        <p:spPr>
          <a:xfrm>
            <a:off x="4250722" y="3221846"/>
            <a:ext cx="3568589" cy="738664"/>
          </a:xfrm>
          <a:prstGeom prst="rect">
            <a:avLst/>
          </a:prstGeom>
          <a:noFill/>
          <a:ln w="9525">
            <a:solidFill>
              <a:schemeClr val="tx1"/>
            </a:solidFill>
          </a:ln>
        </p:spPr>
        <p:txBody>
          <a:bodyPr wrap="square" rtlCol="0">
            <a:spAutoFit/>
          </a:bodyPr>
          <a:lstStyle/>
          <a:p>
            <a:r>
              <a:rPr lang="en-GB" sz="1400" b="1" dirty="0">
                <a:solidFill>
                  <a:schemeClr val="accent1"/>
                </a:solidFill>
                <a:cs typeface="Times New Roman" panose="02020603050405020304" pitchFamily="18" charset="0"/>
              </a:rPr>
              <a:t>Teddy 100 seconds</a:t>
            </a:r>
            <a:r>
              <a:rPr lang="en-GB" sz="1400" dirty="0">
                <a:cs typeface="Times New Roman" panose="02020603050405020304" pitchFamily="18" charset="0"/>
              </a:rPr>
              <a:t>.</a:t>
            </a:r>
          </a:p>
          <a:p>
            <a:r>
              <a:rPr lang="en-GB" sz="1400" dirty="0">
                <a:cs typeface="Times New Roman" panose="02020603050405020304" pitchFamily="18" charset="0"/>
              </a:rPr>
              <a:t>60 seconds + 40 seconds  = 100 seconds</a:t>
            </a:r>
          </a:p>
          <a:p>
            <a:r>
              <a:rPr lang="en-GB" sz="1400" dirty="0">
                <a:solidFill>
                  <a:schemeClr val="accent1"/>
                </a:solidFill>
                <a:cs typeface="Times New Roman" panose="02020603050405020304" pitchFamily="18" charset="0"/>
              </a:rPr>
              <a:t>1 minute and  40 seconds</a:t>
            </a:r>
          </a:p>
        </p:txBody>
      </p:sp>
      <p:sp>
        <p:nvSpPr>
          <p:cNvPr id="12" name="TextBox 11">
            <a:extLst>
              <a:ext uri="{FF2B5EF4-FFF2-40B4-BE49-F238E27FC236}">
                <a16:creationId xmlns:a16="http://schemas.microsoft.com/office/drawing/2014/main" id="{BEDD5F62-3BB4-4FD3-98C2-8B3DB987F3E9}"/>
              </a:ext>
            </a:extLst>
          </p:cNvPr>
          <p:cNvSpPr txBox="1"/>
          <p:nvPr/>
        </p:nvSpPr>
        <p:spPr>
          <a:xfrm>
            <a:off x="8008302" y="2874534"/>
            <a:ext cx="3568589" cy="1200351"/>
          </a:xfrm>
          <a:prstGeom prst="rect">
            <a:avLst/>
          </a:prstGeom>
          <a:solidFill>
            <a:schemeClr val="bg1"/>
          </a:solidFill>
          <a:ln w="9525">
            <a:solidFill>
              <a:schemeClr val="tx1"/>
            </a:solidFill>
          </a:ln>
        </p:spPr>
        <p:txBody>
          <a:bodyPr wrap="square" rtlCol="0">
            <a:spAutoFit/>
          </a:bodyPr>
          <a:lstStyle/>
          <a:p>
            <a:r>
              <a:rPr lang="en-GB" sz="1400" b="1" dirty="0">
                <a:solidFill>
                  <a:schemeClr val="accent1"/>
                </a:solidFill>
                <a:cs typeface="Times New Roman" panose="02020603050405020304" pitchFamily="18" charset="0"/>
              </a:rPr>
              <a:t>Whitney 202 seconds</a:t>
            </a:r>
            <a:r>
              <a:rPr lang="en-GB" sz="1400" dirty="0">
                <a:cs typeface="Times New Roman" panose="02020603050405020304" pitchFamily="18" charset="0"/>
              </a:rPr>
              <a:t>.</a:t>
            </a:r>
          </a:p>
          <a:p>
            <a:r>
              <a:rPr lang="en-GB" sz="1400" dirty="0">
                <a:cs typeface="Times New Roman" panose="02020603050405020304" pitchFamily="18" charset="0"/>
              </a:rPr>
              <a:t>60 seconds x 3  = 180 seconds</a:t>
            </a:r>
          </a:p>
          <a:p>
            <a:r>
              <a:rPr lang="en-GB" sz="1400" dirty="0">
                <a:cs typeface="Times New Roman" panose="02020603050405020304" pitchFamily="18" charset="0"/>
              </a:rPr>
              <a:t>3 minutes</a:t>
            </a:r>
          </a:p>
          <a:p>
            <a:r>
              <a:rPr lang="en-GB" sz="1400" dirty="0">
                <a:cs typeface="Times New Roman" panose="02020603050405020304" pitchFamily="18" charset="0"/>
              </a:rPr>
              <a:t>180 seconds +22 seconds = 202 seconds</a:t>
            </a:r>
          </a:p>
          <a:p>
            <a:r>
              <a:rPr lang="en-GB" sz="1400" dirty="0">
                <a:solidFill>
                  <a:schemeClr val="accent1"/>
                </a:solidFill>
                <a:cs typeface="Times New Roman" panose="02020603050405020304" pitchFamily="18" charset="0"/>
              </a:rPr>
              <a:t>3 minutes and 22 seconds</a:t>
            </a:r>
          </a:p>
        </p:txBody>
      </p:sp>
      <p:sp>
        <p:nvSpPr>
          <p:cNvPr id="13" name="TextBox 12">
            <a:extLst>
              <a:ext uri="{FF2B5EF4-FFF2-40B4-BE49-F238E27FC236}">
                <a16:creationId xmlns:a16="http://schemas.microsoft.com/office/drawing/2014/main" id="{C6A14ED8-21BE-4159-9CA4-5E8E51A4652F}"/>
              </a:ext>
            </a:extLst>
          </p:cNvPr>
          <p:cNvSpPr txBox="1"/>
          <p:nvPr/>
        </p:nvSpPr>
        <p:spPr>
          <a:xfrm>
            <a:off x="7819311" y="1078117"/>
            <a:ext cx="2678467" cy="738664"/>
          </a:xfrm>
          <a:prstGeom prst="rect">
            <a:avLst/>
          </a:prstGeom>
          <a:noFill/>
          <a:ln w="9525">
            <a:solidFill>
              <a:schemeClr val="tx1"/>
            </a:solidFill>
          </a:ln>
        </p:spPr>
        <p:txBody>
          <a:bodyPr wrap="square" rtlCol="0">
            <a:spAutoFit/>
          </a:bodyPr>
          <a:lstStyle/>
          <a:p>
            <a:r>
              <a:rPr lang="en-GB" sz="1400" b="1" dirty="0">
                <a:solidFill>
                  <a:schemeClr val="accent1"/>
                </a:solidFill>
                <a:cs typeface="Times New Roman" panose="02020603050405020304" pitchFamily="18" charset="0"/>
              </a:rPr>
              <a:t>Ron 119 seconds</a:t>
            </a:r>
            <a:r>
              <a:rPr lang="en-GB" sz="1400" dirty="0">
                <a:cs typeface="Times New Roman" panose="02020603050405020304" pitchFamily="18" charset="0"/>
              </a:rPr>
              <a:t>.</a:t>
            </a:r>
          </a:p>
          <a:p>
            <a:r>
              <a:rPr lang="en-GB" sz="1400" dirty="0">
                <a:cs typeface="Times New Roman" panose="02020603050405020304" pitchFamily="18" charset="0"/>
              </a:rPr>
              <a:t>60 seconds x 2 = 120 seconds</a:t>
            </a:r>
          </a:p>
          <a:p>
            <a:r>
              <a:rPr lang="en-GB" sz="1400" dirty="0">
                <a:solidFill>
                  <a:schemeClr val="accent1"/>
                </a:solidFill>
                <a:cs typeface="Times New Roman" panose="02020603050405020304" pitchFamily="18" charset="0"/>
              </a:rPr>
              <a:t>1 minute and 59 seconds</a:t>
            </a:r>
          </a:p>
        </p:txBody>
      </p:sp>
      <p:sp>
        <p:nvSpPr>
          <p:cNvPr id="16" name="TextBox 15">
            <a:extLst>
              <a:ext uri="{FF2B5EF4-FFF2-40B4-BE49-F238E27FC236}">
                <a16:creationId xmlns:a16="http://schemas.microsoft.com/office/drawing/2014/main" id="{D1495D91-A8AC-4F70-B310-E5B6F9DFF253}"/>
              </a:ext>
            </a:extLst>
          </p:cNvPr>
          <p:cNvSpPr txBox="1"/>
          <p:nvPr/>
        </p:nvSpPr>
        <p:spPr>
          <a:xfrm>
            <a:off x="3847023" y="1117439"/>
            <a:ext cx="3423822" cy="738664"/>
          </a:xfrm>
          <a:prstGeom prst="rect">
            <a:avLst/>
          </a:prstGeom>
          <a:noFill/>
          <a:ln w="6350">
            <a:solidFill>
              <a:schemeClr val="tx1"/>
            </a:solidFill>
          </a:ln>
        </p:spPr>
        <p:txBody>
          <a:bodyPr wrap="none" rtlCol="0">
            <a:spAutoFit/>
          </a:bodyPr>
          <a:lstStyle/>
          <a:p>
            <a:r>
              <a:rPr lang="en-GB" sz="1400" b="1" dirty="0">
                <a:solidFill>
                  <a:schemeClr val="accent1"/>
                </a:solidFill>
                <a:cs typeface="Times New Roman" panose="02020603050405020304" pitchFamily="18" charset="0"/>
              </a:rPr>
              <a:t>Eva 114 seconds</a:t>
            </a:r>
            <a:r>
              <a:rPr lang="en-GB" sz="1400" dirty="0">
                <a:cs typeface="Times New Roman" panose="02020603050405020304" pitchFamily="18" charset="0"/>
              </a:rPr>
              <a:t>.</a:t>
            </a:r>
          </a:p>
          <a:p>
            <a:r>
              <a:rPr lang="en-GB" sz="1400" dirty="0">
                <a:cs typeface="Times New Roman" panose="02020603050405020304" pitchFamily="18" charset="0"/>
              </a:rPr>
              <a:t>60 seconds + 54 seconds = 114 seconds</a:t>
            </a:r>
          </a:p>
          <a:p>
            <a:r>
              <a:rPr lang="en-GB" sz="1400" dirty="0">
                <a:solidFill>
                  <a:schemeClr val="accent1"/>
                </a:solidFill>
                <a:cs typeface="Times New Roman" panose="02020603050405020304" pitchFamily="18" charset="0"/>
              </a:rPr>
              <a:t>1 minute and 54 seconds</a:t>
            </a:r>
          </a:p>
        </p:txBody>
      </p:sp>
      <p:sp>
        <p:nvSpPr>
          <p:cNvPr id="25" name="TextBox 24">
            <a:extLst>
              <a:ext uri="{FF2B5EF4-FFF2-40B4-BE49-F238E27FC236}">
                <a16:creationId xmlns:a16="http://schemas.microsoft.com/office/drawing/2014/main" id="{1CD1E9B9-43BD-4DE3-9CD7-18AF9332B84E}"/>
              </a:ext>
            </a:extLst>
          </p:cNvPr>
          <p:cNvSpPr txBox="1"/>
          <p:nvPr/>
        </p:nvSpPr>
        <p:spPr>
          <a:xfrm>
            <a:off x="125426" y="5494869"/>
            <a:ext cx="11941147" cy="1077218"/>
          </a:xfrm>
          <a:prstGeom prst="rect">
            <a:avLst/>
          </a:prstGeom>
          <a:solidFill>
            <a:srgbClr val="66CCFF"/>
          </a:solidFill>
        </p:spPr>
        <p:txBody>
          <a:bodyPr wrap="square" rtlCol="0">
            <a:spAutoFit/>
          </a:bodyPr>
          <a:lstStyle/>
          <a:p>
            <a:r>
              <a:rPr lang="en-GB" sz="1600" b="1" dirty="0"/>
              <a:t>Which calculating strategy will you use?</a:t>
            </a:r>
          </a:p>
          <a:p>
            <a:endParaRPr lang="en-GB" sz="1600" b="1" dirty="0"/>
          </a:p>
          <a:p>
            <a:r>
              <a:rPr lang="en-GB" sz="1600" b="1" dirty="0"/>
              <a:t>You could use addition number sentences </a:t>
            </a:r>
            <a:r>
              <a:rPr lang="en-GB" sz="1600" b="1" dirty="0" err="1"/>
              <a:t>eg</a:t>
            </a:r>
            <a:r>
              <a:rPr lang="en-GB" sz="1600" b="1" dirty="0"/>
              <a:t> Eva, Dexter, Teddy</a:t>
            </a:r>
          </a:p>
          <a:p>
            <a:r>
              <a:rPr lang="en-GB" sz="1600" b="1" dirty="0"/>
              <a:t>You could use multiplication, thinking about how many groups of 60 there are in the number of seconds </a:t>
            </a:r>
            <a:r>
              <a:rPr lang="en-GB" sz="1600" b="1" dirty="0" err="1"/>
              <a:t>eg</a:t>
            </a:r>
            <a:r>
              <a:rPr lang="en-GB" sz="1600" b="1" dirty="0"/>
              <a:t> Ron, Whitney</a:t>
            </a:r>
          </a:p>
        </p:txBody>
      </p:sp>
      <p:sp>
        <p:nvSpPr>
          <p:cNvPr id="3" name="Flowchart: Punched Tape 2">
            <a:extLst>
              <a:ext uri="{FF2B5EF4-FFF2-40B4-BE49-F238E27FC236}">
                <a16:creationId xmlns:a16="http://schemas.microsoft.com/office/drawing/2014/main" id="{6867621A-CBBE-4458-96A2-25F9B9730E62}"/>
              </a:ext>
            </a:extLst>
          </p:cNvPr>
          <p:cNvSpPr/>
          <p:nvPr/>
        </p:nvSpPr>
        <p:spPr>
          <a:xfrm>
            <a:off x="380482" y="3179260"/>
            <a:ext cx="3681249" cy="2004366"/>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t>How will you show your solutions?</a:t>
            </a:r>
          </a:p>
          <a:p>
            <a:r>
              <a:rPr lang="en-GB" sz="1600" b="1" dirty="0"/>
              <a:t>Using a bar model?</a:t>
            </a:r>
          </a:p>
          <a:p>
            <a:r>
              <a:rPr lang="en-GB" sz="1600" b="1" dirty="0"/>
              <a:t>Using a number line</a:t>
            </a:r>
          </a:p>
          <a:p>
            <a:r>
              <a:rPr lang="en-GB" sz="1600" b="1" dirty="0"/>
              <a:t>Using a ‘cherry’ model?</a:t>
            </a:r>
          </a:p>
        </p:txBody>
      </p:sp>
    </p:spTree>
    <p:extLst>
      <p:ext uri="{BB962C8B-B14F-4D97-AF65-F5344CB8AC3E}">
        <p14:creationId xmlns:p14="http://schemas.microsoft.com/office/powerpoint/2010/main" val="2895142760"/>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537</TotalTime>
  <Words>1199</Words>
  <Application>Microsoft Office PowerPoint</Application>
  <PresentationFormat>Widescreen</PresentationFormat>
  <Paragraphs>196</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Symbol</vt:lpstr>
      <vt:lpstr>3_HIAS PowerPoint template</vt:lpstr>
      <vt:lpstr>Year 4</vt:lpstr>
      <vt:lpstr> HIAS Blended Learning Resource</vt:lpstr>
      <vt:lpstr>PowerPoint Presentation</vt:lpstr>
      <vt:lpstr>Time</vt:lpstr>
      <vt:lpstr>Understand the problem</vt:lpstr>
      <vt:lpstr>Make a Plan</vt:lpstr>
      <vt:lpstr>PowerPoint Presentation</vt:lpstr>
      <vt:lpstr>Carry out your plan: show your reasoning</vt:lpstr>
      <vt:lpstr>PowerPoint Presentation</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Clifft, Jacqui</cp:lastModifiedBy>
  <cp:revision>10</cp:revision>
  <dcterms:created xsi:type="dcterms:W3CDTF">2021-01-05T11:02:27Z</dcterms:created>
  <dcterms:modified xsi:type="dcterms:W3CDTF">2021-01-20T11:15:11Z</dcterms:modified>
</cp:coreProperties>
</file>