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7" r:id="rId3"/>
    <p:sldId id="2646" r:id="rId4"/>
    <p:sldId id="262" r:id="rId5"/>
    <p:sldId id="2636" r:id="rId6"/>
    <p:sldId id="2637" r:id="rId7"/>
    <p:sldId id="2651" r:id="rId8"/>
    <p:sldId id="2638" r:id="rId9"/>
    <p:sldId id="2653" r:id="rId10"/>
    <p:sldId id="2641" r:id="rId11"/>
    <p:sldId id="2642" r:id="rId12"/>
    <p:sldId id="263" r:id="rId13"/>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9FDCC7-F4A6-48DE-A0D6-2981A93E285B}" v="748" dt="2021-02-25T14:55:00.8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7" autoAdjust="0"/>
  </p:normalViewPr>
  <p:slideViewPr>
    <p:cSldViewPr snapToGrid="0">
      <p:cViewPr varScale="1">
        <p:scale>
          <a:sx n="81" d="100"/>
          <a:sy n="81" d="100"/>
        </p:scale>
        <p:origin x="40" y="144"/>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ell, Dave" userId="164ff1f7-6d4b-4db1-8bbf-580e54230b03" providerId="ADAL" clId="{579FDCC7-F4A6-48DE-A0D6-2981A93E285B}"/>
    <pc:docChg chg="undo custSel addSld delSld modSld">
      <pc:chgData name="Parnell, Dave" userId="164ff1f7-6d4b-4db1-8bbf-580e54230b03" providerId="ADAL" clId="{579FDCC7-F4A6-48DE-A0D6-2981A93E285B}" dt="2021-02-25T15:17:11.912" v="1927" actId="20577"/>
      <pc:docMkLst>
        <pc:docMk/>
      </pc:docMkLst>
      <pc:sldChg chg="addSp delSp modSp mod">
        <pc:chgData name="Parnell, Dave" userId="164ff1f7-6d4b-4db1-8bbf-580e54230b03" providerId="ADAL" clId="{579FDCC7-F4A6-48DE-A0D6-2981A93E285B}" dt="2021-02-25T09:10:28.770" v="219" actId="113"/>
        <pc:sldMkLst>
          <pc:docMk/>
          <pc:sldMk cId="4061990253" sldId="262"/>
        </pc:sldMkLst>
        <pc:spChg chg="mod">
          <ac:chgData name="Parnell, Dave" userId="164ff1f7-6d4b-4db1-8bbf-580e54230b03" providerId="ADAL" clId="{579FDCC7-F4A6-48DE-A0D6-2981A93E285B}" dt="2021-02-25T08:58:04.066" v="9" actId="20577"/>
          <ac:spMkLst>
            <pc:docMk/>
            <pc:sldMk cId="4061990253" sldId="262"/>
            <ac:spMk id="2" creationId="{7E4AB234-D801-4FC2-BB72-FAB9C8B21463}"/>
          </ac:spMkLst>
        </pc:spChg>
        <pc:spChg chg="add del mod">
          <ac:chgData name="Parnell, Dave" userId="164ff1f7-6d4b-4db1-8bbf-580e54230b03" providerId="ADAL" clId="{579FDCC7-F4A6-48DE-A0D6-2981A93E285B}" dt="2021-02-25T09:10:28.770" v="219" actId="113"/>
          <ac:spMkLst>
            <pc:docMk/>
            <pc:sldMk cId="4061990253" sldId="262"/>
            <ac:spMk id="8" creationId="{CDBF6ADD-A40C-4876-BC77-8926013FEF6D}"/>
          </ac:spMkLst>
        </pc:spChg>
      </pc:sldChg>
      <pc:sldChg chg="modSp mod">
        <pc:chgData name="Parnell, Dave" userId="164ff1f7-6d4b-4db1-8bbf-580e54230b03" providerId="ADAL" clId="{579FDCC7-F4A6-48DE-A0D6-2981A93E285B}" dt="2021-02-25T08:57:40.656" v="1" actId="20577"/>
        <pc:sldMkLst>
          <pc:docMk/>
          <pc:sldMk cId="4284245350" sldId="272"/>
        </pc:sldMkLst>
        <pc:spChg chg="mod">
          <ac:chgData name="Parnell, Dave" userId="164ff1f7-6d4b-4db1-8bbf-580e54230b03" providerId="ADAL" clId="{579FDCC7-F4A6-48DE-A0D6-2981A93E285B}" dt="2021-02-25T08:57:40.656" v="1" actId="20577"/>
          <ac:spMkLst>
            <pc:docMk/>
            <pc:sldMk cId="4284245350" sldId="272"/>
            <ac:spMk id="3" creationId="{00000000-0000-0000-0000-000000000000}"/>
          </ac:spMkLst>
        </pc:spChg>
      </pc:sldChg>
      <pc:sldChg chg="addSp delSp modSp mod modAnim">
        <pc:chgData name="Parnell, Dave" userId="164ff1f7-6d4b-4db1-8bbf-580e54230b03" providerId="ADAL" clId="{579FDCC7-F4A6-48DE-A0D6-2981A93E285B}" dt="2021-02-25T12:09:55.514" v="508" actId="20577"/>
        <pc:sldMkLst>
          <pc:docMk/>
          <pc:sldMk cId="2524474153" sldId="2636"/>
        </pc:sldMkLst>
        <pc:spChg chg="mod">
          <ac:chgData name="Parnell, Dave" userId="164ff1f7-6d4b-4db1-8bbf-580e54230b03" providerId="ADAL" clId="{579FDCC7-F4A6-48DE-A0D6-2981A93E285B}" dt="2021-02-25T12:09:55.514" v="508" actId="20577"/>
          <ac:spMkLst>
            <pc:docMk/>
            <pc:sldMk cId="2524474153" sldId="2636"/>
            <ac:spMk id="3" creationId="{C108D53A-CBF5-4B0E-8282-15120F8F0D36}"/>
          </ac:spMkLst>
        </pc:spChg>
        <pc:spChg chg="del">
          <ac:chgData name="Parnell, Dave" userId="164ff1f7-6d4b-4db1-8bbf-580e54230b03" providerId="ADAL" clId="{579FDCC7-F4A6-48DE-A0D6-2981A93E285B}" dt="2021-02-25T09:49:23.750" v="220" actId="478"/>
          <ac:spMkLst>
            <pc:docMk/>
            <pc:sldMk cId="2524474153" sldId="2636"/>
            <ac:spMk id="5" creationId="{49098B0A-4B73-44B4-B55C-343F6796388A}"/>
          </ac:spMkLst>
        </pc:spChg>
        <pc:spChg chg="add mod">
          <ac:chgData name="Parnell, Dave" userId="164ff1f7-6d4b-4db1-8bbf-580e54230b03" providerId="ADAL" clId="{579FDCC7-F4A6-48DE-A0D6-2981A93E285B}" dt="2021-02-25T09:49:47.075" v="222" actId="1076"/>
          <ac:spMkLst>
            <pc:docMk/>
            <pc:sldMk cId="2524474153" sldId="2636"/>
            <ac:spMk id="6" creationId="{1DC642CF-4981-4FEC-A950-D6135B9CE445}"/>
          </ac:spMkLst>
        </pc:spChg>
      </pc:sldChg>
      <pc:sldChg chg="addSp delSp modSp mod addAnim delAnim modAnim">
        <pc:chgData name="Parnell, Dave" userId="164ff1f7-6d4b-4db1-8bbf-580e54230b03" providerId="ADAL" clId="{579FDCC7-F4A6-48DE-A0D6-2981A93E285B}" dt="2021-02-25T13:39:46.078" v="994" actId="20577"/>
        <pc:sldMkLst>
          <pc:docMk/>
          <pc:sldMk cId="2483527723" sldId="2637"/>
        </pc:sldMkLst>
        <pc:spChg chg="add del mod">
          <ac:chgData name="Parnell, Dave" userId="164ff1f7-6d4b-4db1-8bbf-580e54230b03" providerId="ADAL" clId="{579FDCC7-F4A6-48DE-A0D6-2981A93E285B}" dt="2021-02-25T13:39:46.078" v="994" actId="20577"/>
          <ac:spMkLst>
            <pc:docMk/>
            <pc:sldMk cId="2483527723" sldId="2637"/>
            <ac:spMk id="3" creationId="{C108D53A-CBF5-4B0E-8282-15120F8F0D36}"/>
          </ac:spMkLst>
        </pc:spChg>
        <pc:spChg chg="del">
          <ac:chgData name="Parnell, Dave" userId="164ff1f7-6d4b-4db1-8bbf-580e54230b03" providerId="ADAL" clId="{579FDCC7-F4A6-48DE-A0D6-2981A93E285B}" dt="2021-02-25T09:50:01.657" v="223" actId="478"/>
          <ac:spMkLst>
            <pc:docMk/>
            <pc:sldMk cId="2483527723" sldId="2637"/>
            <ac:spMk id="5" creationId="{0213B36C-0330-421F-9BA1-646DF6448B65}"/>
          </ac:spMkLst>
        </pc:spChg>
        <pc:spChg chg="add mod">
          <ac:chgData name="Parnell, Dave" userId="164ff1f7-6d4b-4db1-8bbf-580e54230b03" providerId="ADAL" clId="{579FDCC7-F4A6-48DE-A0D6-2981A93E285B}" dt="2021-02-25T12:54:25.858" v="727" actId="1076"/>
          <ac:spMkLst>
            <pc:docMk/>
            <pc:sldMk cId="2483527723" sldId="2637"/>
            <ac:spMk id="6" creationId="{F856D775-23A9-41C4-9526-BC7448B74559}"/>
          </ac:spMkLst>
        </pc:spChg>
      </pc:sldChg>
      <pc:sldChg chg="addSp delSp modSp mod">
        <pc:chgData name="Parnell, Dave" userId="164ff1f7-6d4b-4db1-8bbf-580e54230b03" providerId="ADAL" clId="{579FDCC7-F4A6-48DE-A0D6-2981A93E285B}" dt="2021-02-25T15:17:11.912" v="1927" actId="20577"/>
        <pc:sldMkLst>
          <pc:docMk/>
          <pc:sldMk cId="3415331786" sldId="2638"/>
        </pc:sldMkLst>
        <pc:spChg chg="mod">
          <ac:chgData name="Parnell, Dave" userId="164ff1f7-6d4b-4db1-8bbf-580e54230b03" providerId="ADAL" clId="{579FDCC7-F4A6-48DE-A0D6-2981A93E285B}" dt="2021-02-25T15:17:11.912" v="1927" actId="20577"/>
          <ac:spMkLst>
            <pc:docMk/>
            <pc:sldMk cId="3415331786" sldId="2638"/>
            <ac:spMk id="3" creationId="{C108D53A-CBF5-4B0E-8282-15120F8F0D36}"/>
          </ac:spMkLst>
        </pc:spChg>
        <pc:spChg chg="del mod">
          <ac:chgData name="Parnell, Dave" userId="164ff1f7-6d4b-4db1-8bbf-580e54230b03" providerId="ADAL" clId="{579FDCC7-F4A6-48DE-A0D6-2981A93E285B}" dt="2021-02-25T09:50:20.468" v="226" actId="478"/>
          <ac:spMkLst>
            <pc:docMk/>
            <pc:sldMk cId="3415331786" sldId="2638"/>
            <ac:spMk id="5" creationId="{40729564-E6B1-4034-BAC2-7708C2527355}"/>
          </ac:spMkLst>
        </pc:spChg>
        <pc:spChg chg="add mod">
          <ac:chgData name="Parnell, Dave" userId="164ff1f7-6d4b-4db1-8bbf-580e54230b03" providerId="ADAL" clId="{579FDCC7-F4A6-48DE-A0D6-2981A93E285B}" dt="2021-02-25T09:50:31.616" v="228" actId="1076"/>
          <ac:spMkLst>
            <pc:docMk/>
            <pc:sldMk cId="3415331786" sldId="2638"/>
            <ac:spMk id="6" creationId="{22034F31-11FB-4518-B748-53B339943EBA}"/>
          </ac:spMkLst>
        </pc:spChg>
      </pc:sldChg>
      <pc:sldChg chg="addSp delSp modSp mod">
        <pc:chgData name="Parnell, Dave" userId="164ff1f7-6d4b-4db1-8bbf-580e54230b03" providerId="ADAL" clId="{579FDCC7-F4A6-48DE-A0D6-2981A93E285B}" dt="2021-02-25T12:56:41.310" v="735" actId="20577"/>
        <pc:sldMkLst>
          <pc:docMk/>
          <pc:sldMk cId="2384819719" sldId="2641"/>
        </pc:sldMkLst>
        <pc:spChg chg="del">
          <ac:chgData name="Parnell, Dave" userId="164ff1f7-6d4b-4db1-8bbf-580e54230b03" providerId="ADAL" clId="{579FDCC7-F4A6-48DE-A0D6-2981A93E285B}" dt="2021-02-25T09:50:41.577" v="229" actId="478"/>
          <ac:spMkLst>
            <pc:docMk/>
            <pc:sldMk cId="2384819719" sldId="2641"/>
            <ac:spMk id="5" creationId="{49599AB2-1BB2-4524-AFAB-46EDAC959C33}"/>
          </ac:spMkLst>
        </pc:spChg>
        <pc:spChg chg="add mod">
          <ac:chgData name="Parnell, Dave" userId="164ff1f7-6d4b-4db1-8bbf-580e54230b03" providerId="ADAL" clId="{579FDCC7-F4A6-48DE-A0D6-2981A93E285B}" dt="2021-02-25T09:50:48.685" v="231" actId="1076"/>
          <ac:spMkLst>
            <pc:docMk/>
            <pc:sldMk cId="2384819719" sldId="2641"/>
            <ac:spMk id="6" creationId="{52609E68-7831-49FB-989A-5E622B06BA40}"/>
          </ac:spMkLst>
        </pc:spChg>
        <pc:spChg chg="mod">
          <ac:chgData name="Parnell, Dave" userId="164ff1f7-6d4b-4db1-8bbf-580e54230b03" providerId="ADAL" clId="{579FDCC7-F4A6-48DE-A0D6-2981A93E285B}" dt="2021-02-25T12:56:41.310" v="735" actId="20577"/>
          <ac:spMkLst>
            <pc:docMk/>
            <pc:sldMk cId="2384819719" sldId="2641"/>
            <ac:spMk id="7" creationId="{82B95C2A-ABE7-40E7-8C98-4D1427C073AA}"/>
          </ac:spMkLst>
        </pc:spChg>
      </pc:sldChg>
      <pc:sldChg chg="addSp delSp modSp mod">
        <pc:chgData name="Parnell, Dave" userId="164ff1f7-6d4b-4db1-8bbf-580e54230b03" providerId="ADAL" clId="{579FDCC7-F4A6-48DE-A0D6-2981A93E285B}" dt="2021-02-25T09:52:05.547" v="242" actId="20577"/>
        <pc:sldMkLst>
          <pc:docMk/>
          <pc:sldMk cId="3123064864" sldId="2642"/>
        </pc:sldMkLst>
        <pc:spChg chg="del">
          <ac:chgData name="Parnell, Dave" userId="164ff1f7-6d4b-4db1-8bbf-580e54230b03" providerId="ADAL" clId="{579FDCC7-F4A6-48DE-A0D6-2981A93E285B}" dt="2021-02-25T09:50:53.025" v="232" actId="478"/>
          <ac:spMkLst>
            <pc:docMk/>
            <pc:sldMk cId="3123064864" sldId="2642"/>
            <ac:spMk id="5" creationId="{33F433E6-4222-4273-9E68-6B147F26D376}"/>
          </ac:spMkLst>
        </pc:spChg>
        <pc:spChg chg="add mod">
          <ac:chgData name="Parnell, Dave" userId="164ff1f7-6d4b-4db1-8bbf-580e54230b03" providerId="ADAL" clId="{579FDCC7-F4A6-48DE-A0D6-2981A93E285B}" dt="2021-02-25T09:52:05.547" v="242" actId="20577"/>
          <ac:spMkLst>
            <pc:docMk/>
            <pc:sldMk cId="3123064864" sldId="2642"/>
            <ac:spMk id="6" creationId="{5E74C1D7-9E7F-4A5A-8681-A7D3745FA7D9}"/>
          </ac:spMkLst>
        </pc:spChg>
      </pc:sldChg>
      <pc:sldChg chg="addSp delSp modSp mod">
        <pc:chgData name="Parnell, Dave" userId="164ff1f7-6d4b-4db1-8bbf-580e54230b03" providerId="ADAL" clId="{579FDCC7-F4A6-48DE-A0D6-2981A93E285B}" dt="2021-02-25T14:54:22.315" v="1193" actId="1076"/>
        <pc:sldMkLst>
          <pc:docMk/>
          <pc:sldMk cId="3074729067" sldId="2651"/>
        </pc:sldMkLst>
        <pc:spChg chg="add mod">
          <ac:chgData name="Parnell, Dave" userId="164ff1f7-6d4b-4db1-8bbf-580e54230b03" providerId="ADAL" clId="{579FDCC7-F4A6-48DE-A0D6-2981A93E285B}" dt="2021-02-25T14:53:03.339" v="1188" actId="14100"/>
          <ac:spMkLst>
            <pc:docMk/>
            <pc:sldMk cId="3074729067" sldId="2651"/>
            <ac:spMk id="8" creationId="{BB3EFB38-8CE1-4040-8F74-F3B3E71A2839}"/>
          </ac:spMkLst>
        </pc:spChg>
        <pc:picChg chg="del">
          <ac:chgData name="Parnell, Dave" userId="164ff1f7-6d4b-4db1-8bbf-580e54230b03" providerId="ADAL" clId="{579FDCC7-F4A6-48DE-A0D6-2981A93E285B}" dt="2021-02-25T09:52:33.329" v="243" actId="478"/>
          <ac:picMkLst>
            <pc:docMk/>
            <pc:sldMk cId="3074729067" sldId="2651"/>
            <ac:picMk id="3" creationId="{C81ED7E0-92C2-402C-9A65-8E10DAA8B677}"/>
          </ac:picMkLst>
        </pc:picChg>
        <pc:picChg chg="add del mod">
          <ac:chgData name="Parnell, Dave" userId="164ff1f7-6d4b-4db1-8bbf-580e54230b03" providerId="ADAL" clId="{579FDCC7-F4A6-48DE-A0D6-2981A93E285B}" dt="2021-02-25T14:49:05.781" v="1016" actId="21"/>
          <ac:picMkLst>
            <pc:docMk/>
            <pc:sldMk cId="3074729067" sldId="2651"/>
            <ac:picMk id="4" creationId="{8B7EC5E9-6B75-4DAA-B4C8-D9131E4FBE38}"/>
          </ac:picMkLst>
        </pc:picChg>
        <pc:picChg chg="add mod">
          <ac:chgData name="Parnell, Dave" userId="164ff1f7-6d4b-4db1-8bbf-580e54230b03" providerId="ADAL" clId="{579FDCC7-F4A6-48DE-A0D6-2981A93E285B}" dt="2021-02-25T14:52:50.486" v="1186" actId="1076"/>
          <ac:picMkLst>
            <pc:docMk/>
            <pc:sldMk cId="3074729067" sldId="2651"/>
            <ac:picMk id="6" creationId="{8945C2F3-EC6C-487B-9C0E-E9DAE294A8B3}"/>
          </ac:picMkLst>
        </pc:picChg>
        <pc:picChg chg="add del mod">
          <ac:chgData name="Parnell, Dave" userId="164ff1f7-6d4b-4db1-8bbf-580e54230b03" providerId="ADAL" clId="{579FDCC7-F4A6-48DE-A0D6-2981A93E285B}" dt="2021-02-25T14:50:03.079" v="1021" actId="478"/>
          <ac:picMkLst>
            <pc:docMk/>
            <pc:sldMk cId="3074729067" sldId="2651"/>
            <ac:picMk id="7" creationId="{57BB0C0F-3A38-4737-A03A-C66E968966E6}"/>
          </ac:picMkLst>
        </pc:picChg>
        <pc:picChg chg="add del mod">
          <ac:chgData name="Parnell, Dave" userId="164ff1f7-6d4b-4db1-8bbf-580e54230b03" providerId="ADAL" clId="{579FDCC7-F4A6-48DE-A0D6-2981A93E285B}" dt="2021-02-25T14:54:10.652" v="1191"/>
          <ac:picMkLst>
            <pc:docMk/>
            <pc:sldMk cId="3074729067" sldId="2651"/>
            <ac:picMk id="9" creationId="{372F7FDB-75D1-42AF-BA61-13ABCCC48D00}"/>
          </ac:picMkLst>
        </pc:picChg>
        <pc:picChg chg="add mod">
          <ac:chgData name="Parnell, Dave" userId="164ff1f7-6d4b-4db1-8bbf-580e54230b03" providerId="ADAL" clId="{579FDCC7-F4A6-48DE-A0D6-2981A93E285B}" dt="2021-02-25T14:54:22.315" v="1193" actId="1076"/>
          <ac:picMkLst>
            <pc:docMk/>
            <pc:sldMk cId="3074729067" sldId="2651"/>
            <ac:picMk id="10" creationId="{111CB4A2-485C-45E6-B881-8EB01F9B1EC3}"/>
          </ac:picMkLst>
        </pc:picChg>
      </pc:sldChg>
      <pc:sldChg chg="addSp delSp modSp del mod">
        <pc:chgData name="Parnell, Dave" userId="164ff1f7-6d4b-4db1-8bbf-580e54230b03" providerId="ADAL" clId="{579FDCC7-F4A6-48DE-A0D6-2981A93E285B}" dt="2021-02-25T14:55:03.654" v="1195" actId="47"/>
        <pc:sldMkLst>
          <pc:docMk/>
          <pc:sldMk cId="512779389" sldId="2652"/>
        </pc:sldMkLst>
        <pc:picChg chg="del">
          <ac:chgData name="Parnell, Dave" userId="164ff1f7-6d4b-4db1-8bbf-580e54230b03" providerId="ADAL" clId="{579FDCC7-F4A6-48DE-A0D6-2981A93E285B}" dt="2021-02-25T09:52:41.678" v="244" actId="478"/>
          <ac:picMkLst>
            <pc:docMk/>
            <pc:sldMk cId="512779389" sldId="2652"/>
            <ac:picMk id="2" creationId="{8345FAC2-2D27-4EB7-835E-D3949F373709}"/>
          </ac:picMkLst>
        </pc:picChg>
        <pc:picChg chg="add del mod">
          <ac:chgData name="Parnell, Dave" userId="164ff1f7-6d4b-4db1-8bbf-580e54230b03" providerId="ADAL" clId="{579FDCC7-F4A6-48DE-A0D6-2981A93E285B}" dt="2021-02-25T14:54:01.952" v="1189" actId="21"/>
          <ac:picMkLst>
            <pc:docMk/>
            <pc:sldMk cId="512779389" sldId="2652"/>
            <ac:picMk id="4" creationId="{636F6022-87B8-4CCC-90A5-59FF46D65AA3}"/>
          </ac:picMkLst>
        </pc:picChg>
      </pc:sldChg>
      <pc:sldChg chg="delSp modSp add mod">
        <pc:chgData name="Parnell, Dave" userId="164ff1f7-6d4b-4db1-8bbf-580e54230b03" providerId="ADAL" clId="{579FDCC7-F4A6-48DE-A0D6-2981A93E285B}" dt="2021-02-25T15:02:37.011" v="1523" actId="20577"/>
        <pc:sldMkLst>
          <pc:docMk/>
          <pc:sldMk cId="1613575961" sldId="2653"/>
        </pc:sldMkLst>
        <pc:spChg chg="mod">
          <ac:chgData name="Parnell, Dave" userId="164ff1f7-6d4b-4db1-8bbf-580e54230b03" providerId="ADAL" clId="{579FDCC7-F4A6-48DE-A0D6-2981A93E285B}" dt="2021-02-25T15:02:37.011" v="1523" actId="20577"/>
          <ac:spMkLst>
            <pc:docMk/>
            <pc:sldMk cId="1613575961" sldId="2653"/>
            <ac:spMk id="8" creationId="{BB3EFB38-8CE1-4040-8F74-F3B3E71A2839}"/>
          </ac:spMkLst>
        </pc:spChg>
        <pc:picChg chg="del">
          <ac:chgData name="Parnell, Dave" userId="164ff1f7-6d4b-4db1-8bbf-580e54230b03" providerId="ADAL" clId="{579FDCC7-F4A6-48DE-A0D6-2981A93E285B}" dt="2021-02-25T14:56:05.732" v="1196" actId="478"/>
          <ac:picMkLst>
            <pc:docMk/>
            <pc:sldMk cId="1613575961" sldId="2653"/>
            <ac:picMk id="6" creationId="{8945C2F3-EC6C-487B-9C0E-E9DAE294A8B3}"/>
          </ac:picMkLst>
        </pc:picChg>
        <pc:picChg chg="mod">
          <ac:chgData name="Parnell, Dave" userId="164ff1f7-6d4b-4db1-8bbf-580e54230b03" providerId="ADAL" clId="{579FDCC7-F4A6-48DE-A0D6-2981A93E285B}" dt="2021-02-25T14:57:39.431" v="1247" actId="1076"/>
          <ac:picMkLst>
            <pc:docMk/>
            <pc:sldMk cId="1613575961" sldId="2653"/>
            <ac:picMk id="10" creationId="{111CB4A2-485C-45E6-B881-8EB01F9B1EC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25/02/2021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59"/>
            <a:ext cx="7772400" cy="966223"/>
          </a:xfrm>
        </p:spPr>
        <p:txBody>
          <a:bodyPr>
            <a:normAutofit fontScale="62500" lnSpcReduction="20000"/>
          </a:bodyPr>
          <a:lstStyle/>
          <a:p>
            <a:pPr algn="l"/>
            <a:r>
              <a:rPr lang="en-GB" sz="2900" b="1" dirty="0">
                <a:solidFill>
                  <a:schemeClr val="tx1"/>
                </a:solidFill>
                <a:effectLst/>
                <a:ea typeface="Calibri" panose="020F0502020204030204" pitchFamily="34" charset="0"/>
              </a:rPr>
              <a:t>Multiplication and division (tables and related facts) 2</a:t>
            </a:r>
            <a:endParaRPr lang="en-GB" sz="2900" b="1" dirty="0">
              <a:solidFill>
                <a:schemeClr val="tx1"/>
              </a:solidFill>
            </a:endParaRPr>
          </a:p>
          <a:p>
            <a:pPr lvl="0" algn="l">
              <a:lnSpc>
                <a:spcPct val="107000"/>
              </a:lnSpc>
              <a:spcAft>
                <a:spcPts val="800"/>
              </a:spcAft>
            </a:pPr>
            <a:r>
              <a:rPr lang="en-GB" sz="2900" b="1" dirty="0">
                <a:solidFill>
                  <a:schemeClr val="tx1"/>
                </a:solidFill>
                <a:effectLst/>
                <a:ea typeface="Calibri" panose="020F0502020204030204" pitchFamily="34" charset="0"/>
              </a:rPr>
              <a:t>Solve problems involving multiplication and division, including using their knowledge of factors and multiples </a:t>
            </a:r>
            <a:endParaRPr lang="en-GB" sz="2900" dirty="0">
              <a:solidFill>
                <a:schemeClr val="tx1"/>
              </a:solidFill>
              <a:effectLst/>
              <a:ea typeface="Calibri" panose="020F0502020204030204" pitchFamily="34" charset="0"/>
            </a:endParaRPr>
          </a:p>
          <a:p>
            <a:pPr algn="l"/>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848502" cy="2862322"/>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marL="342900" indent="-342900">
              <a:buAutoNum type="arabicPeriod"/>
            </a:pPr>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Can use your knowledge of multiplication to check your division calculation?</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52609E68-7831-49FB-989A-5E622B06BA40}"/>
              </a:ext>
            </a:extLst>
          </p:cNvPr>
          <p:cNvSpPr txBox="1">
            <a:spLocks noChangeArrowheads="1"/>
          </p:cNvSpPr>
          <p:nvPr/>
        </p:nvSpPr>
        <p:spPr bwMode="auto">
          <a:xfrm>
            <a:off x="6883131" y="1765879"/>
            <a:ext cx="4359896" cy="402094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A farmer is packing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Each egg box holds 12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The farmer has 161 eggs to pack.</a:t>
            </a:r>
          </a:p>
          <a:p>
            <a:pPr marL="0" indent="0">
              <a:buNone/>
            </a:pPr>
            <a:endParaRPr lang="en-GB" sz="2000" dirty="0">
              <a:solidFill>
                <a:srgbClr val="000000"/>
              </a:solidFill>
              <a:ea typeface="Arial Unicode MS"/>
            </a:endParaRPr>
          </a:p>
          <a:p>
            <a:pPr marL="0" indent="0">
              <a:buNone/>
            </a:pPr>
            <a:r>
              <a:rPr lang="en-GB" sz="2000" b="1" dirty="0">
                <a:ln>
                  <a:noFill/>
                </a:ln>
                <a:solidFill>
                  <a:srgbClr val="000000"/>
                </a:solidFill>
                <a:effectLst/>
                <a:ea typeface="Arial Unicode MS"/>
              </a:rPr>
              <a:t>How many boxes can the farmer fill using 161 eggs?</a:t>
            </a:r>
          </a:p>
          <a:p>
            <a:pPr marL="0" indent="0">
              <a:buNone/>
            </a:pPr>
            <a:endParaRPr lang="en-GB" sz="2000" b="1" dirty="0">
              <a:solidFill>
                <a:srgbClr val="000000"/>
              </a:solidFill>
              <a:ea typeface="Arial Unicode MS"/>
            </a:endParaRPr>
          </a:p>
          <a:p>
            <a:pPr marL="0" indent="0">
              <a:buNone/>
            </a:pPr>
            <a:r>
              <a:rPr lang="en-GB" sz="2000" b="1" dirty="0">
                <a:ln>
                  <a:noFill/>
                </a:ln>
                <a:solidFill>
                  <a:srgbClr val="000000"/>
                </a:solidFill>
                <a:effectLst/>
                <a:ea typeface="Arial Unicode MS"/>
              </a:rPr>
              <a:t>How many eggs will be left over</a:t>
            </a:r>
            <a:r>
              <a:rPr lang="en-US" sz="2000" b="1" dirty="0">
                <a:ln>
                  <a:noFill/>
                </a:ln>
                <a:solidFill>
                  <a:srgbClr val="000000"/>
                </a:solidFill>
                <a:effectLst/>
                <a:ea typeface="Arial Unicode MS"/>
              </a:rPr>
              <a:t>?</a:t>
            </a:r>
            <a:endParaRPr lang="en-GB" sz="2000" b="1" dirty="0">
              <a:ln>
                <a:noFill/>
              </a:ln>
              <a:solidFill>
                <a:srgbClr val="000000"/>
              </a:solidFill>
              <a:effectLst/>
              <a:ea typeface="Arial Unicode MS"/>
            </a:endParaRPr>
          </a:p>
        </p:txBody>
      </p:sp>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833479" y="148244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5E74C1D7-9E7F-4A5A-8681-A7D3745FA7D9}"/>
              </a:ext>
            </a:extLst>
          </p:cNvPr>
          <p:cNvSpPr txBox="1">
            <a:spLocks noChangeArrowheads="1"/>
          </p:cNvSpPr>
          <p:nvPr/>
        </p:nvSpPr>
        <p:spPr bwMode="auto">
          <a:xfrm>
            <a:off x="6946841" y="1527013"/>
            <a:ext cx="4359896" cy="402094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A farmer is packing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Each egg box holds 6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The farmer has 615 eggs to pack.</a:t>
            </a:r>
          </a:p>
          <a:p>
            <a:pPr marL="0" indent="0">
              <a:buNone/>
            </a:pPr>
            <a:endParaRPr lang="en-GB" sz="2000" dirty="0">
              <a:solidFill>
                <a:srgbClr val="000000"/>
              </a:solidFill>
              <a:ea typeface="Arial Unicode MS"/>
            </a:endParaRPr>
          </a:p>
          <a:p>
            <a:pPr marL="0" indent="0">
              <a:buNone/>
            </a:pPr>
            <a:r>
              <a:rPr lang="en-GB" sz="2000" b="1" dirty="0">
                <a:ln>
                  <a:noFill/>
                </a:ln>
                <a:solidFill>
                  <a:srgbClr val="000000"/>
                </a:solidFill>
                <a:effectLst/>
                <a:ea typeface="Arial Unicode MS"/>
              </a:rPr>
              <a:t>How many boxes can the farmer fill using 615 eggs?</a:t>
            </a:r>
          </a:p>
          <a:p>
            <a:pPr marL="0" indent="0">
              <a:buNone/>
            </a:pPr>
            <a:endParaRPr lang="en-GB" sz="2000" b="1" dirty="0">
              <a:solidFill>
                <a:srgbClr val="000000"/>
              </a:solidFill>
              <a:ea typeface="Arial Unicode MS"/>
            </a:endParaRPr>
          </a:p>
          <a:p>
            <a:pPr marL="0" indent="0">
              <a:buNone/>
            </a:pPr>
            <a:r>
              <a:rPr lang="en-GB" sz="2000" b="1" dirty="0">
                <a:ln>
                  <a:noFill/>
                </a:ln>
                <a:solidFill>
                  <a:srgbClr val="000000"/>
                </a:solidFill>
                <a:effectLst/>
                <a:ea typeface="Arial Unicode MS"/>
              </a:rPr>
              <a:t>How many eggs will be left over</a:t>
            </a:r>
            <a:r>
              <a:rPr lang="en-US" sz="2000" b="1" dirty="0">
                <a:ln>
                  <a:noFill/>
                </a:ln>
                <a:solidFill>
                  <a:srgbClr val="000000"/>
                </a:solidFill>
                <a:effectLst/>
                <a:ea typeface="Arial Unicode MS"/>
              </a:rPr>
              <a:t>?</a:t>
            </a:r>
            <a:endParaRPr lang="en-GB" sz="2000" b="1" dirty="0">
              <a:ln>
                <a:noFill/>
              </a:ln>
              <a:solidFill>
                <a:srgbClr val="000000"/>
              </a:solidFill>
              <a:effectLst/>
              <a:ea typeface="Arial Unicode MS"/>
            </a:endParaRP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793019" y="744467"/>
            <a:ext cx="9417781" cy="809203"/>
          </a:xfrm>
        </p:spPr>
        <p:txBody>
          <a:bodyPr>
            <a:normAutofit/>
          </a:bodyPr>
          <a:lstStyle/>
          <a:p>
            <a:pPr algn="l"/>
            <a:r>
              <a:rPr lang="en-GB" sz="2800" b="1" dirty="0">
                <a:solidFill>
                  <a:schemeClr val="tx1"/>
                </a:solidFill>
                <a:effectLst/>
                <a:ea typeface="Calibri" panose="020F0502020204030204" pitchFamily="34" charset="0"/>
              </a:rPr>
              <a:t>Solve problems involving division</a:t>
            </a:r>
            <a:endParaRPr lang="en-GB" sz="2800" b="1" dirty="0"/>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Text Box 2">
            <a:extLst>
              <a:ext uri="{FF2B5EF4-FFF2-40B4-BE49-F238E27FC236}">
                <a16:creationId xmlns:a16="http://schemas.microsoft.com/office/drawing/2014/main" id="{CDBF6ADD-A40C-4876-BC77-8926013FEF6D}"/>
              </a:ext>
            </a:extLst>
          </p:cNvPr>
          <p:cNvSpPr txBox="1">
            <a:spLocks noChangeArrowheads="1"/>
          </p:cNvSpPr>
          <p:nvPr/>
        </p:nvSpPr>
        <p:spPr bwMode="auto">
          <a:xfrm>
            <a:off x="3675496" y="1741353"/>
            <a:ext cx="4359896" cy="402094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A farmer is packing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Each egg box holds 12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The farmer has 161 eggs to pack.</a:t>
            </a:r>
          </a:p>
          <a:p>
            <a:pPr marL="0" indent="0">
              <a:buNone/>
            </a:pPr>
            <a:endParaRPr lang="en-GB" sz="2000" dirty="0">
              <a:solidFill>
                <a:srgbClr val="000000"/>
              </a:solidFill>
              <a:ea typeface="Arial Unicode MS"/>
            </a:endParaRPr>
          </a:p>
          <a:p>
            <a:pPr marL="0" indent="0">
              <a:buNone/>
            </a:pPr>
            <a:r>
              <a:rPr lang="en-GB" sz="2000" b="1" dirty="0">
                <a:ln>
                  <a:noFill/>
                </a:ln>
                <a:solidFill>
                  <a:srgbClr val="000000"/>
                </a:solidFill>
                <a:effectLst/>
                <a:ea typeface="Arial Unicode MS"/>
              </a:rPr>
              <a:t>How many boxes can the farmer fill using 161 eggs?</a:t>
            </a:r>
          </a:p>
          <a:p>
            <a:pPr marL="0" indent="0">
              <a:buNone/>
            </a:pPr>
            <a:endParaRPr lang="en-GB" sz="2000" b="1" dirty="0">
              <a:solidFill>
                <a:srgbClr val="000000"/>
              </a:solidFill>
              <a:ea typeface="Arial Unicode MS"/>
            </a:endParaRPr>
          </a:p>
          <a:p>
            <a:pPr marL="0" indent="0">
              <a:buNone/>
            </a:pPr>
            <a:r>
              <a:rPr lang="en-GB" sz="2000" b="1" dirty="0">
                <a:ln>
                  <a:noFill/>
                </a:ln>
                <a:solidFill>
                  <a:srgbClr val="000000"/>
                </a:solidFill>
                <a:effectLst/>
                <a:ea typeface="Arial Unicode MS"/>
              </a:rPr>
              <a:t>How many eggs will be left over</a:t>
            </a:r>
            <a:r>
              <a:rPr lang="en-US" sz="2000" b="1" dirty="0">
                <a:ln>
                  <a:noFill/>
                </a:ln>
                <a:solidFill>
                  <a:srgbClr val="000000"/>
                </a:solidFill>
                <a:effectLst/>
                <a:ea typeface="Arial Unicode MS"/>
              </a:rPr>
              <a:t>?</a:t>
            </a:r>
            <a:endParaRPr lang="en-GB" sz="2000" b="1" dirty="0">
              <a:ln>
                <a:noFill/>
              </a:ln>
              <a:solidFill>
                <a:srgbClr val="000000"/>
              </a:solidFill>
              <a:effectLst/>
              <a:ea typeface="Arial Unicode MS"/>
            </a:endParaRP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p:sp>
        <p:nvSpPr>
          <p:cNvPr id="3" name="TextBox 2">
            <a:extLst>
              <a:ext uri="{FF2B5EF4-FFF2-40B4-BE49-F238E27FC236}">
                <a16:creationId xmlns:a16="http://schemas.microsoft.com/office/drawing/2014/main" id="{C108D53A-CBF5-4B0E-8282-15120F8F0D36}"/>
              </a:ext>
            </a:extLst>
          </p:cNvPr>
          <p:cNvSpPr txBox="1"/>
          <p:nvPr/>
        </p:nvSpPr>
        <p:spPr>
          <a:xfrm>
            <a:off x="590720" y="1527013"/>
            <a:ext cx="5389294" cy="2862322"/>
          </a:xfrm>
          <a:prstGeom prst="rect">
            <a:avLst/>
          </a:prstGeom>
          <a:solidFill>
            <a:schemeClr val="accent5">
              <a:lumMod val="20000"/>
              <a:lumOff val="80000"/>
            </a:schemeClr>
          </a:solidFill>
        </p:spPr>
        <p:txBody>
          <a:bodyPr wrap="square" rtlCol="0">
            <a:spAutoFit/>
          </a:bodyPr>
          <a:lstStyle/>
          <a:p>
            <a:r>
              <a:rPr lang="en-GB" dirty="0"/>
              <a:t>A farmer has 161 eggs to pack. The eggs are to be packed in boxes of 12 eggs. </a:t>
            </a:r>
          </a:p>
          <a:p>
            <a:endParaRPr lang="en-GB" dirty="0"/>
          </a:p>
          <a:p>
            <a:r>
              <a:rPr lang="en-GB" i="1" dirty="0"/>
              <a:t>We need to calculate how many boxes of 12 eggs can be filled altogether.</a:t>
            </a:r>
          </a:p>
          <a:p>
            <a:endParaRPr lang="en-GB" i="1" dirty="0"/>
          </a:p>
          <a:p>
            <a:r>
              <a:rPr lang="en-GB" i="1" dirty="0"/>
              <a:t>We also need to calculate how many eggs will be left over. As the boxes hold 12 eggs the most eggs that could be left over is 11.</a:t>
            </a:r>
          </a:p>
          <a:p>
            <a:r>
              <a:rPr lang="en-GB" i="1" dirty="0"/>
              <a:t> </a:t>
            </a:r>
          </a:p>
        </p:txBody>
      </p:sp>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1DC642CF-4981-4FEC-A950-D6135B9CE445}"/>
              </a:ext>
            </a:extLst>
          </p:cNvPr>
          <p:cNvSpPr txBox="1">
            <a:spLocks noChangeArrowheads="1"/>
          </p:cNvSpPr>
          <p:nvPr/>
        </p:nvSpPr>
        <p:spPr bwMode="auto">
          <a:xfrm>
            <a:off x="6946841" y="1527013"/>
            <a:ext cx="4359896" cy="402094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A farmer is packing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Each egg box holds 12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The farmer has 161 eggs to pack.</a:t>
            </a:r>
          </a:p>
          <a:p>
            <a:pPr marL="0" indent="0">
              <a:buNone/>
            </a:pPr>
            <a:endParaRPr lang="en-GB" sz="2000" dirty="0">
              <a:solidFill>
                <a:srgbClr val="000000"/>
              </a:solidFill>
              <a:ea typeface="Arial Unicode MS"/>
            </a:endParaRPr>
          </a:p>
          <a:p>
            <a:pPr marL="0" indent="0">
              <a:buNone/>
            </a:pPr>
            <a:r>
              <a:rPr lang="en-GB" sz="2000" b="1" dirty="0">
                <a:ln>
                  <a:noFill/>
                </a:ln>
                <a:solidFill>
                  <a:srgbClr val="000000"/>
                </a:solidFill>
                <a:effectLst/>
                <a:ea typeface="Arial Unicode MS"/>
              </a:rPr>
              <a:t>How many boxes can the farmer fill using 161 eggs?</a:t>
            </a:r>
          </a:p>
          <a:p>
            <a:pPr marL="0" indent="0">
              <a:buNone/>
            </a:pPr>
            <a:endParaRPr lang="en-GB" sz="2000" b="1" dirty="0">
              <a:solidFill>
                <a:srgbClr val="000000"/>
              </a:solidFill>
              <a:ea typeface="Arial Unicode MS"/>
            </a:endParaRPr>
          </a:p>
          <a:p>
            <a:pPr marL="0" indent="0">
              <a:buNone/>
            </a:pPr>
            <a:r>
              <a:rPr lang="en-GB" sz="2000" b="1" dirty="0">
                <a:ln>
                  <a:noFill/>
                </a:ln>
                <a:solidFill>
                  <a:srgbClr val="000000"/>
                </a:solidFill>
                <a:effectLst/>
                <a:ea typeface="Arial Unicode MS"/>
              </a:rPr>
              <a:t>How many eggs will be left over</a:t>
            </a:r>
            <a:r>
              <a:rPr lang="en-US" sz="2000" b="1" dirty="0">
                <a:ln>
                  <a:noFill/>
                </a:ln>
                <a:solidFill>
                  <a:srgbClr val="000000"/>
                </a:solidFill>
                <a:effectLst/>
                <a:ea typeface="Arial Unicode MS"/>
              </a:rPr>
              <a:t>?</a:t>
            </a:r>
            <a:endParaRPr lang="en-GB" sz="2000" b="1" dirty="0">
              <a:ln>
                <a:noFill/>
              </a:ln>
              <a:solidFill>
                <a:srgbClr val="000000"/>
              </a:solidFill>
              <a:effectLst/>
              <a:ea typeface="Arial Unicode MS"/>
            </a:endParaRPr>
          </a:p>
        </p:txBody>
      </p:sp>
    </p:spTree>
    <p:extLst>
      <p:ext uri="{BB962C8B-B14F-4D97-AF65-F5344CB8AC3E}">
        <p14:creationId xmlns:p14="http://schemas.microsoft.com/office/powerpoint/2010/main" val="25244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833479" y="1418528"/>
            <a:ext cx="5866866" cy="5078313"/>
          </a:xfrm>
          <a:prstGeom prst="rect">
            <a:avLst/>
          </a:prstGeom>
          <a:solidFill>
            <a:schemeClr val="accent5">
              <a:lumMod val="20000"/>
              <a:lumOff val="80000"/>
            </a:schemeClr>
          </a:solidFill>
        </p:spPr>
        <p:txBody>
          <a:bodyPr wrap="square" rtlCol="0">
            <a:spAutoFit/>
          </a:bodyPr>
          <a:lstStyle/>
          <a:p>
            <a:r>
              <a:rPr lang="en-GB" b="1" dirty="0"/>
              <a:t>Step 1: We need to visualise the problem. </a:t>
            </a:r>
            <a:r>
              <a:rPr lang="en-GB" b="1" dirty="0">
                <a:cs typeface="Times New Roman" panose="02020603050405020304" pitchFamily="18" charset="0"/>
              </a:rPr>
              <a:t>Representing it with a number line should help us. </a:t>
            </a:r>
            <a:endParaRPr lang="en-GB" b="1" i="1" dirty="0"/>
          </a:p>
          <a:p>
            <a:endParaRPr lang="en-GB" b="1" dirty="0"/>
          </a:p>
          <a:p>
            <a:r>
              <a:rPr lang="en-GB" b="1" dirty="0">
                <a:cs typeface="Times New Roman" panose="02020603050405020304" pitchFamily="18" charset="0"/>
              </a:rPr>
              <a:t>Step 2: : We need to calculate how many boxes of 12 the farmer can fill.</a:t>
            </a:r>
          </a:p>
          <a:p>
            <a:endParaRPr lang="en-GB" b="1" dirty="0">
              <a:cs typeface="Times New Roman" panose="02020603050405020304" pitchFamily="18" charset="0"/>
            </a:endParaRPr>
          </a:p>
          <a:p>
            <a:r>
              <a:rPr lang="en-GB" b="1" dirty="0">
                <a:cs typeface="Times New Roman" panose="02020603050405020304" pitchFamily="18" charset="0"/>
              </a:rPr>
              <a:t>If we think about what we know that could help us with this problem we can remember that </a:t>
            </a:r>
          </a:p>
          <a:p>
            <a:r>
              <a:rPr lang="en-GB" b="1" dirty="0">
                <a:cs typeface="Times New Roman" panose="02020603050405020304" pitchFamily="18" charset="0"/>
              </a:rPr>
              <a:t>12 x 12 = 144 </a:t>
            </a:r>
          </a:p>
          <a:p>
            <a:r>
              <a:rPr lang="en-GB" b="1" dirty="0">
                <a:cs typeface="Times New Roman" panose="02020603050405020304" pitchFamily="18" charset="0"/>
              </a:rPr>
              <a:t>144 is only 17 less than 161. This should be useful.</a:t>
            </a:r>
          </a:p>
          <a:p>
            <a:endParaRPr lang="en-GB" b="1" dirty="0">
              <a:cs typeface="Times New Roman" panose="02020603050405020304" pitchFamily="18" charset="0"/>
            </a:endParaRPr>
          </a:p>
          <a:p>
            <a:r>
              <a:rPr lang="en-GB" b="1" dirty="0">
                <a:cs typeface="Times New Roman" panose="02020603050405020304" pitchFamily="18" charset="0"/>
              </a:rPr>
              <a:t>We also need to find how many eggs will be left over.</a:t>
            </a:r>
          </a:p>
          <a:p>
            <a:endParaRPr lang="en-GB" dirty="0">
              <a:cs typeface="Times New Roman" panose="02020603050405020304" pitchFamily="18" charset="0"/>
            </a:endParaRPr>
          </a:p>
          <a:p>
            <a:r>
              <a:rPr lang="en-GB" b="1" dirty="0">
                <a:cs typeface="Times New Roman" panose="02020603050405020304" pitchFamily="18" charset="0"/>
              </a:rPr>
              <a:t>Step 3: We need to record both the number of boxes that the farmer can fill and the number of eggs that will be left over. </a:t>
            </a:r>
            <a:r>
              <a:rPr lang="en-GB" b="1" dirty="0"/>
              <a:t>The most eggs that could be left over is 11.</a:t>
            </a:r>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F856D775-23A9-41C4-9526-BC7448B74559}"/>
              </a:ext>
            </a:extLst>
          </p:cNvPr>
          <p:cNvSpPr txBox="1">
            <a:spLocks noChangeArrowheads="1"/>
          </p:cNvSpPr>
          <p:nvPr/>
        </p:nvSpPr>
        <p:spPr bwMode="auto">
          <a:xfrm>
            <a:off x="6883131" y="1418528"/>
            <a:ext cx="4359896" cy="402094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A farmer is packing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Each egg box holds 12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The farmer has 161 eggs to pack.</a:t>
            </a:r>
          </a:p>
          <a:p>
            <a:pPr marL="0" indent="0">
              <a:buNone/>
            </a:pPr>
            <a:endParaRPr lang="en-GB" sz="2000" dirty="0">
              <a:solidFill>
                <a:srgbClr val="000000"/>
              </a:solidFill>
              <a:ea typeface="Arial Unicode MS"/>
            </a:endParaRPr>
          </a:p>
          <a:p>
            <a:pPr marL="0" indent="0">
              <a:buNone/>
            </a:pPr>
            <a:r>
              <a:rPr lang="en-GB" sz="2000" b="1" dirty="0">
                <a:ln>
                  <a:noFill/>
                </a:ln>
                <a:solidFill>
                  <a:srgbClr val="000000"/>
                </a:solidFill>
                <a:effectLst/>
                <a:ea typeface="Arial Unicode MS"/>
              </a:rPr>
              <a:t>How many boxes can the farmer fill using 161 eggs?</a:t>
            </a:r>
          </a:p>
          <a:p>
            <a:pPr marL="0" indent="0">
              <a:buNone/>
            </a:pPr>
            <a:endParaRPr lang="en-GB" sz="2000" b="1" dirty="0">
              <a:solidFill>
                <a:srgbClr val="000000"/>
              </a:solidFill>
              <a:ea typeface="Arial Unicode MS"/>
            </a:endParaRPr>
          </a:p>
          <a:p>
            <a:pPr marL="0" indent="0">
              <a:buNone/>
            </a:pPr>
            <a:r>
              <a:rPr lang="en-GB" sz="2000" b="1" dirty="0">
                <a:ln>
                  <a:noFill/>
                </a:ln>
                <a:solidFill>
                  <a:srgbClr val="000000"/>
                </a:solidFill>
                <a:effectLst/>
                <a:ea typeface="Arial Unicode MS"/>
              </a:rPr>
              <a:t>How many eggs will be left over</a:t>
            </a:r>
            <a:r>
              <a:rPr lang="en-US" sz="2000" b="1" dirty="0">
                <a:ln>
                  <a:noFill/>
                </a:ln>
                <a:solidFill>
                  <a:srgbClr val="000000"/>
                </a:solidFill>
                <a:effectLst/>
                <a:ea typeface="Arial Unicode MS"/>
              </a:rPr>
              <a:t>?</a:t>
            </a:r>
            <a:endParaRPr lang="en-GB" sz="2000" b="1" dirty="0">
              <a:ln>
                <a:noFill/>
              </a:ln>
              <a:solidFill>
                <a:srgbClr val="000000"/>
              </a:solidFill>
              <a:effectLst/>
              <a:ea typeface="Arial Unicode MS"/>
            </a:endParaRPr>
          </a:p>
        </p:txBody>
      </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8945C2F3-EC6C-487B-9C0E-E9DAE294A8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518" y="215862"/>
            <a:ext cx="7594990" cy="2730640"/>
          </a:xfrm>
          <a:prstGeom prst="rect">
            <a:avLst/>
          </a:prstGeom>
        </p:spPr>
      </p:pic>
      <p:sp>
        <p:nvSpPr>
          <p:cNvPr id="8" name="TextBox 7">
            <a:extLst>
              <a:ext uri="{FF2B5EF4-FFF2-40B4-BE49-F238E27FC236}">
                <a16:creationId xmlns:a16="http://schemas.microsoft.com/office/drawing/2014/main" id="{BB3EFB38-8CE1-4040-8F74-F3B3E71A2839}"/>
              </a:ext>
            </a:extLst>
          </p:cNvPr>
          <p:cNvSpPr txBox="1"/>
          <p:nvPr/>
        </p:nvSpPr>
        <p:spPr>
          <a:xfrm>
            <a:off x="1001110" y="2364828"/>
            <a:ext cx="10594428" cy="1200329"/>
          </a:xfrm>
          <a:prstGeom prst="rect">
            <a:avLst/>
          </a:prstGeom>
          <a:noFill/>
        </p:spPr>
        <p:txBody>
          <a:bodyPr wrap="square" rtlCol="0">
            <a:spAutoFit/>
          </a:bodyPr>
          <a:lstStyle/>
          <a:p>
            <a:r>
              <a:rPr lang="en-GB" dirty="0"/>
              <a:t>We know that 12 x 12 = 144</a:t>
            </a:r>
          </a:p>
          <a:p>
            <a:r>
              <a:rPr lang="en-GB" dirty="0"/>
              <a:t>144 is just 17 less than 161</a:t>
            </a:r>
          </a:p>
          <a:p>
            <a:endParaRPr lang="en-GB" dirty="0"/>
          </a:p>
          <a:p>
            <a:r>
              <a:rPr lang="en-GB" dirty="0"/>
              <a:t>We can see that we could make another group of 12 eggs from 17. This would leave us with 5 eggs.</a:t>
            </a:r>
          </a:p>
        </p:txBody>
      </p:sp>
      <p:pic>
        <p:nvPicPr>
          <p:cNvPr id="10" name="Picture 9" descr="A picture containing text, fishing&#10;&#10;Description automatically generated">
            <a:extLst>
              <a:ext uri="{FF2B5EF4-FFF2-40B4-BE49-F238E27FC236}">
                <a16:creationId xmlns:a16="http://schemas.microsoft.com/office/drawing/2014/main" id="{111CB4A2-485C-45E6-B881-8EB01F9B1E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518" y="3911498"/>
            <a:ext cx="7594990" cy="2730640"/>
          </a:xfrm>
          <a:prstGeom prst="rect">
            <a:avLst/>
          </a:prstGeom>
        </p:spPr>
      </p:pic>
    </p:spTree>
    <p:extLst>
      <p:ext uri="{BB962C8B-B14F-4D97-AF65-F5344CB8AC3E}">
        <p14:creationId xmlns:p14="http://schemas.microsoft.com/office/powerpoint/2010/main" val="3074729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3" name="TextBox 2">
            <a:extLst>
              <a:ext uri="{FF2B5EF4-FFF2-40B4-BE49-F238E27FC236}">
                <a16:creationId xmlns:a16="http://schemas.microsoft.com/office/drawing/2014/main" id="{C108D53A-CBF5-4B0E-8282-15120F8F0D36}"/>
              </a:ext>
            </a:extLst>
          </p:cNvPr>
          <p:cNvSpPr txBox="1"/>
          <p:nvPr/>
        </p:nvSpPr>
        <p:spPr>
          <a:xfrm>
            <a:off x="189187" y="1527013"/>
            <a:ext cx="5100144" cy="4770537"/>
          </a:xfrm>
          <a:prstGeom prst="rect">
            <a:avLst/>
          </a:prstGeom>
          <a:solidFill>
            <a:schemeClr val="accent5">
              <a:lumMod val="20000"/>
              <a:lumOff val="80000"/>
            </a:schemeClr>
          </a:solidFill>
        </p:spPr>
        <p:txBody>
          <a:bodyPr wrap="square" rtlCol="0">
            <a:spAutoFit/>
          </a:bodyPr>
          <a:lstStyle/>
          <a:p>
            <a:r>
              <a:rPr lang="en-GB" sz="1600" b="1" dirty="0"/>
              <a:t>Step 1: </a:t>
            </a:r>
            <a:r>
              <a:rPr lang="en-GB" sz="1600" dirty="0"/>
              <a:t>Draw the number line to represent the problem.</a:t>
            </a:r>
          </a:p>
          <a:p>
            <a:endParaRPr lang="en-GB" sz="1600" b="1" dirty="0">
              <a:cs typeface="Times New Roman" panose="02020603050405020304" pitchFamily="18" charset="0"/>
            </a:endParaRPr>
          </a:p>
          <a:p>
            <a:r>
              <a:rPr lang="en-GB" sz="1600" b="1" dirty="0">
                <a:cs typeface="Times New Roman" panose="02020603050405020304" pitchFamily="18" charset="0"/>
              </a:rPr>
              <a:t>Step 2: </a:t>
            </a:r>
            <a:r>
              <a:rPr lang="en-GB" sz="1600" dirty="0"/>
              <a:t>We can see from our number line that the farmer can fill 13 boxes of eggs:</a:t>
            </a:r>
          </a:p>
          <a:p>
            <a:r>
              <a:rPr lang="en-GB" sz="1600" dirty="0"/>
              <a:t>(12 x 12) + (1 x 12) = 13 x 12 = 156</a:t>
            </a:r>
          </a:p>
          <a:p>
            <a:endParaRPr lang="en-GB" sz="1600" dirty="0">
              <a:cs typeface="Times New Roman" panose="02020603050405020304" pitchFamily="18" charset="0"/>
            </a:endParaRPr>
          </a:p>
          <a:p>
            <a:r>
              <a:rPr lang="en-GB" sz="1600" dirty="0">
                <a:cs typeface="Times New Roman" panose="02020603050405020304" pitchFamily="18" charset="0"/>
              </a:rPr>
              <a:t>This will mean some eggs will be left over as the farmer had 161 eggs to pack:</a:t>
            </a:r>
          </a:p>
          <a:p>
            <a:r>
              <a:rPr lang="en-GB" sz="1600" dirty="0">
                <a:cs typeface="Times New Roman" panose="02020603050405020304" pitchFamily="18" charset="0"/>
              </a:rPr>
              <a:t>161 - 156 = 5</a:t>
            </a:r>
          </a:p>
          <a:p>
            <a:endParaRPr lang="en-GB" sz="1600" dirty="0">
              <a:cs typeface="Times New Roman" panose="02020603050405020304" pitchFamily="18" charset="0"/>
            </a:endParaRPr>
          </a:p>
          <a:p>
            <a:r>
              <a:rPr lang="en-GB" sz="1600" dirty="0">
                <a:cs typeface="Times New Roman" panose="02020603050405020304" pitchFamily="18" charset="0"/>
              </a:rPr>
              <a:t>So there will be 5 eggs left </a:t>
            </a:r>
            <a:r>
              <a:rPr lang="en-GB" sz="1600">
                <a:cs typeface="Times New Roman" panose="02020603050405020304" pitchFamily="18" charset="0"/>
              </a:rPr>
              <a:t>over.</a:t>
            </a:r>
          </a:p>
          <a:p>
            <a:endParaRPr lang="en-GB" sz="1600" dirty="0">
              <a:cs typeface="Times New Roman" panose="02020603050405020304" pitchFamily="18" charset="0"/>
            </a:endParaRPr>
          </a:p>
          <a:p>
            <a:r>
              <a:rPr lang="en-GB" sz="1600" dirty="0">
                <a:cs typeface="Times New Roman" panose="02020603050405020304" pitchFamily="18" charset="0"/>
              </a:rPr>
              <a:t>This is reasonable as we know that the most that could be left over was 11.</a:t>
            </a:r>
            <a:endParaRPr lang="en-GB" sz="1600" dirty="0"/>
          </a:p>
          <a:p>
            <a:endParaRPr lang="en-GB" sz="1600" b="1" dirty="0"/>
          </a:p>
          <a:p>
            <a:r>
              <a:rPr lang="en-GB" sz="1600" b="1" dirty="0">
                <a:cs typeface="Times New Roman" panose="02020603050405020304" pitchFamily="18" charset="0"/>
              </a:rPr>
              <a:t>Step 3: The answers to the problem are the farmer can fill 13 boxes and there will be 5 eggs left over.</a:t>
            </a:r>
          </a:p>
          <a:p>
            <a:endParaRPr lang="en-GB" sz="1600" b="1" dirty="0"/>
          </a:p>
        </p:txBody>
      </p:sp>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22034F31-11FB-4518-B748-53B339943EBA}"/>
              </a:ext>
            </a:extLst>
          </p:cNvPr>
          <p:cNvSpPr txBox="1">
            <a:spLocks noChangeArrowheads="1"/>
          </p:cNvSpPr>
          <p:nvPr/>
        </p:nvSpPr>
        <p:spPr bwMode="auto">
          <a:xfrm>
            <a:off x="7474986" y="1527013"/>
            <a:ext cx="4359896" cy="402094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A farmer is packing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Each egg box holds 12 eggs.</a:t>
            </a:r>
          </a:p>
          <a:p>
            <a:pPr marL="0" indent="0">
              <a:buNone/>
            </a:pPr>
            <a:endParaRPr lang="en-GB" sz="2000" dirty="0">
              <a:solidFill>
                <a:srgbClr val="000000"/>
              </a:solidFill>
              <a:ea typeface="Arial Unicode MS"/>
            </a:endParaRPr>
          </a:p>
          <a:p>
            <a:pPr marL="0" indent="0">
              <a:buNone/>
            </a:pPr>
            <a:r>
              <a:rPr lang="en-GB" sz="2000" dirty="0">
                <a:ln>
                  <a:noFill/>
                </a:ln>
                <a:solidFill>
                  <a:srgbClr val="000000"/>
                </a:solidFill>
                <a:effectLst/>
                <a:ea typeface="Arial Unicode MS"/>
              </a:rPr>
              <a:t>The farmer has 161 eggs to pack.</a:t>
            </a:r>
          </a:p>
          <a:p>
            <a:pPr marL="0" indent="0">
              <a:buNone/>
            </a:pPr>
            <a:endParaRPr lang="en-GB" sz="2000" dirty="0">
              <a:solidFill>
                <a:srgbClr val="000000"/>
              </a:solidFill>
              <a:ea typeface="Arial Unicode MS"/>
            </a:endParaRPr>
          </a:p>
          <a:p>
            <a:pPr marL="0" indent="0">
              <a:buNone/>
            </a:pPr>
            <a:r>
              <a:rPr lang="en-GB" sz="2000" b="1" dirty="0">
                <a:ln>
                  <a:noFill/>
                </a:ln>
                <a:solidFill>
                  <a:srgbClr val="000000"/>
                </a:solidFill>
                <a:effectLst/>
                <a:ea typeface="Arial Unicode MS"/>
              </a:rPr>
              <a:t>How many boxes can the farmer fill using 161 eggs?</a:t>
            </a:r>
          </a:p>
          <a:p>
            <a:pPr marL="0" indent="0">
              <a:buNone/>
            </a:pPr>
            <a:endParaRPr lang="en-GB" sz="2000" b="1" dirty="0">
              <a:solidFill>
                <a:srgbClr val="000000"/>
              </a:solidFill>
              <a:ea typeface="Arial Unicode MS"/>
            </a:endParaRPr>
          </a:p>
          <a:p>
            <a:pPr marL="0" indent="0">
              <a:buNone/>
            </a:pPr>
            <a:r>
              <a:rPr lang="en-GB" sz="2000" b="1" dirty="0">
                <a:ln>
                  <a:noFill/>
                </a:ln>
                <a:solidFill>
                  <a:srgbClr val="000000"/>
                </a:solidFill>
                <a:effectLst/>
                <a:ea typeface="Arial Unicode MS"/>
              </a:rPr>
              <a:t>How many eggs will be left over</a:t>
            </a:r>
            <a:r>
              <a:rPr lang="en-US" sz="2000" b="1" dirty="0">
                <a:ln>
                  <a:noFill/>
                </a:ln>
                <a:solidFill>
                  <a:srgbClr val="000000"/>
                </a:solidFill>
                <a:effectLst/>
                <a:ea typeface="Arial Unicode MS"/>
              </a:rPr>
              <a:t>?</a:t>
            </a:r>
            <a:endParaRPr lang="en-GB" sz="2000" b="1" dirty="0">
              <a:ln>
                <a:noFill/>
              </a:ln>
              <a:solidFill>
                <a:srgbClr val="000000"/>
              </a:solidFill>
              <a:effectLst/>
              <a:ea typeface="Arial Unicode MS"/>
            </a:endParaRPr>
          </a:p>
        </p:txBody>
      </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B3EFB38-8CE1-4040-8F74-F3B3E71A2839}"/>
              </a:ext>
            </a:extLst>
          </p:cNvPr>
          <p:cNvSpPr txBox="1"/>
          <p:nvPr/>
        </p:nvSpPr>
        <p:spPr>
          <a:xfrm>
            <a:off x="585952" y="3381732"/>
            <a:ext cx="10594428" cy="2308324"/>
          </a:xfrm>
          <a:prstGeom prst="rect">
            <a:avLst/>
          </a:prstGeom>
          <a:noFill/>
        </p:spPr>
        <p:txBody>
          <a:bodyPr wrap="square" rtlCol="0">
            <a:spAutoFit/>
          </a:bodyPr>
          <a:lstStyle/>
          <a:p>
            <a:r>
              <a:rPr lang="en-GB" dirty="0"/>
              <a:t>Looking at our representation of the problem we can see 12 groups of 12 plus another group of 12:</a:t>
            </a:r>
          </a:p>
          <a:p>
            <a:r>
              <a:rPr lang="en-GB" dirty="0"/>
              <a:t>12 X 12 = 144</a:t>
            </a:r>
          </a:p>
          <a:p>
            <a:r>
              <a:rPr lang="en-GB" dirty="0"/>
              <a:t>1 x 12 = 12</a:t>
            </a:r>
          </a:p>
          <a:p>
            <a:r>
              <a:rPr lang="en-GB" dirty="0"/>
              <a:t>So 13 groups of 12 altogether:</a:t>
            </a:r>
          </a:p>
          <a:p>
            <a:r>
              <a:rPr lang="en-GB" dirty="0"/>
              <a:t>13 x 12 = 156</a:t>
            </a:r>
          </a:p>
          <a:p>
            <a:r>
              <a:rPr lang="en-GB" dirty="0"/>
              <a:t>We cannot make another group of 12 with the 5 left.</a:t>
            </a:r>
          </a:p>
          <a:p>
            <a:endParaRPr lang="en-GB" dirty="0"/>
          </a:p>
          <a:p>
            <a:r>
              <a:rPr lang="en-GB" dirty="0"/>
              <a:t>So the farmer can fill 13 egg boxes and will have 5 eggs left over.</a:t>
            </a:r>
          </a:p>
        </p:txBody>
      </p:sp>
      <p:pic>
        <p:nvPicPr>
          <p:cNvPr id="10" name="Picture 9" descr="A picture containing text, fishing&#10;&#10;Description automatically generated">
            <a:extLst>
              <a:ext uri="{FF2B5EF4-FFF2-40B4-BE49-F238E27FC236}">
                <a16:creationId xmlns:a16="http://schemas.microsoft.com/office/drawing/2014/main" id="{111CB4A2-485C-45E6-B881-8EB01F9B1E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747" y="422463"/>
            <a:ext cx="7594990" cy="2730640"/>
          </a:xfrm>
          <a:prstGeom prst="rect">
            <a:avLst/>
          </a:prstGeom>
        </p:spPr>
      </p:pic>
    </p:spTree>
    <p:extLst>
      <p:ext uri="{BB962C8B-B14F-4D97-AF65-F5344CB8AC3E}">
        <p14:creationId xmlns:p14="http://schemas.microsoft.com/office/powerpoint/2010/main" val="1613575961"/>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2732</TotalTime>
  <Words>1229</Words>
  <Application>Microsoft Office PowerPoint</Application>
  <PresentationFormat>Widescreen</PresentationFormat>
  <Paragraphs>160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5</vt:lpstr>
      <vt:lpstr> HIAS Blended Learning Resource</vt:lpstr>
      <vt:lpstr>PowerPoint Presentation</vt:lpstr>
      <vt:lpstr>Solve problems involving division</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Parnell, Dave</cp:lastModifiedBy>
  <cp:revision>14</cp:revision>
  <cp:lastPrinted>2021-01-17T18:03:11Z</cp:lastPrinted>
  <dcterms:created xsi:type="dcterms:W3CDTF">2021-01-05T11:02:27Z</dcterms:created>
  <dcterms:modified xsi:type="dcterms:W3CDTF">2021-02-25T15:17:35Z</dcterms:modified>
</cp:coreProperties>
</file>