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4" r:id="rId3"/>
    <p:sldId id="376" r:id="rId4"/>
    <p:sldId id="4447" r:id="rId5"/>
    <p:sldId id="422" r:id="rId6"/>
    <p:sldId id="4467" r:id="rId7"/>
    <p:sldId id="315" r:id="rId8"/>
    <p:sldId id="4468" r:id="rId9"/>
    <p:sldId id="4469" r:id="rId10"/>
    <p:sldId id="4470" r:id="rId11"/>
    <p:sldId id="4471" r:id="rId12"/>
    <p:sldId id="4472" r:id="rId13"/>
    <p:sldId id="4476" r:id="rId14"/>
    <p:sldId id="4473" r:id="rId15"/>
    <p:sldId id="4474" r:id="rId16"/>
    <p:sldId id="4477" r:id="rId17"/>
    <p:sldId id="4475" r:id="rId18"/>
    <p:sldId id="4478" r:id="rId19"/>
    <p:sldId id="4479" r:id="rId20"/>
    <p:sldId id="4480" r:id="rId21"/>
    <p:sldId id="4481" r:id="rId22"/>
    <p:sldId id="4482" r:id="rId23"/>
    <p:sldId id="4483" r:id="rId24"/>
    <p:sldId id="4484" r:id="rId25"/>
    <p:sldId id="4485" r:id="rId26"/>
    <p:sldId id="4486" r:id="rId27"/>
    <p:sldId id="4487" r:id="rId28"/>
    <p:sldId id="44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3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66918-CF05-4B1C-B92E-749FE860AB4B}" type="datetimeFigureOut">
              <a:rPr lang="en-GB" smtClean="0"/>
              <a:t>09/06/2026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4168E-3CC7-4B5D-ADDB-8560168D0098}" type="slidenum">
              <a:rPr lang="en-GB" smtClean="0"/>
              <a:t>‹#›</a:t>
            </a:fld>
            <a:endParaRPr lang="en-GB"/>
          </a:p>
        </p:txBody>
      </p:sp>
    </p:spTree>
    <p:extLst>
      <p:ext uri="{BB962C8B-B14F-4D97-AF65-F5344CB8AC3E}">
        <p14:creationId xmlns:p14="http://schemas.microsoft.com/office/powerpoint/2010/main" val="143017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a:t>
            </a:fld>
            <a:endParaRPr lang="en-GB"/>
          </a:p>
        </p:txBody>
      </p:sp>
    </p:spTree>
    <p:extLst>
      <p:ext uri="{BB962C8B-B14F-4D97-AF65-F5344CB8AC3E}">
        <p14:creationId xmlns:p14="http://schemas.microsoft.com/office/powerpoint/2010/main" val="247278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F4168E-3CC7-4B5D-ADDB-8560168D0098}" type="slidenum">
              <a:rPr lang="en-GB" smtClean="0"/>
              <a:t>8</a:t>
            </a:fld>
            <a:endParaRPr lang="en-GB"/>
          </a:p>
        </p:txBody>
      </p:sp>
    </p:spTree>
    <p:extLst>
      <p:ext uri="{BB962C8B-B14F-4D97-AF65-F5344CB8AC3E}">
        <p14:creationId xmlns:p14="http://schemas.microsoft.com/office/powerpoint/2010/main" val="351732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73CD0-4A3B-3BD0-68B4-7EE83ADCC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9E6F7-5498-1DCB-3C22-576492345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4B472-8688-9235-2797-DBF4A2DFE9B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AD3EAD-78BA-88FF-B435-F749AF4F472C}"/>
              </a:ext>
            </a:extLst>
          </p:cNvPr>
          <p:cNvSpPr>
            <a:spLocks noGrp="1"/>
          </p:cNvSpPr>
          <p:nvPr>
            <p:ph type="sldNum" sz="quarter" idx="5"/>
          </p:nvPr>
        </p:nvSpPr>
        <p:spPr/>
        <p:txBody>
          <a:bodyPr/>
          <a:lstStyle/>
          <a:p>
            <a:fld id="{37F4168E-3CC7-4B5D-ADDB-8560168D0098}" type="slidenum">
              <a:rPr lang="en-GB" smtClean="0"/>
              <a:t>9</a:t>
            </a:fld>
            <a:endParaRPr lang="en-GB"/>
          </a:p>
        </p:txBody>
      </p:sp>
    </p:spTree>
    <p:extLst>
      <p:ext uri="{BB962C8B-B14F-4D97-AF65-F5344CB8AC3E}">
        <p14:creationId xmlns:p14="http://schemas.microsoft.com/office/powerpoint/2010/main" val="207851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3FCCF-5C82-24CA-29A3-6FE60A48E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44092-FE5E-9C0F-494A-D1D92DBEB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B75E86-B981-1175-7F86-0DA6D469CFA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7A26555-8368-BF8B-195E-6ABE73C1BACC}"/>
              </a:ext>
            </a:extLst>
          </p:cNvPr>
          <p:cNvSpPr>
            <a:spLocks noGrp="1"/>
          </p:cNvSpPr>
          <p:nvPr>
            <p:ph type="sldNum" sz="quarter" idx="5"/>
          </p:nvPr>
        </p:nvSpPr>
        <p:spPr/>
        <p:txBody>
          <a:bodyPr/>
          <a:lstStyle/>
          <a:p>
            <a:fld id="{37F4168E-3CC7-4B5D-ADDB-8560168D0098}" type="slidenum">
              <a:rPr lang="en-GB" smtClean="0"/>
              <a:t>10</a:t>
            </a:fld>
            <a:endParaRPr lang="en-GB"/>
          </a:p>
        </p:txBody>
      </p:sp>
    </p:spTree>
    <p:extLst>
      <p:ext uri="{BB962C8B-B14F-4D97-AF65-F5344CB8AC3E}">
        <p14:creationId xmlns:p14="http://schemas.microsoft.com/office/powerpoint/2010/main" val="330764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D3D2-C400-7F61-31E2-7C6A9CD225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651493-A724-9D8E-4107-FCBCF4181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43451C-F64D-AE1E-A356-6058F812D08C}"/>
              </a:ext>
            </a:extLst>
          </p:cNvPr>
          <p:cNvSpPr>
            <a:spLocks noGrp="1"/>
          </p:cNvSpPr>
          <p:nvPr>
            <p:ph type="dt" sz="half" idx="10"/>
          </p:nvPr>
        </p:nvSpPr>
        <p:spPr/>
        <p:txBody>
          <a:bodyPr/>
          <a:lstStyle/>
          <a:p>
            <a:fld id="{16D0F066-C340-4A71-8686-D28891615070}" type="datetimeFigureOut">
              <a:rPr lang="en-GB" smtClean="0"/>
              <a:t>09/06/2026</a:t>
            </a:fld>
            <a:endParaRPr lang="en-GB"/>
          </a:p>
        </p:txBody>
      </p:sp>
      <p:sp>
        <p:nvSpPr>
          <p:cNvPr id="5" name="Footer Placeholder 4">
            <a:extLst>
              <a:ext uri="{FF2B5EF4-FFF2-40B4-BE49-F238E27FC236}">
                <a16:creationId xmlns:a16="http://schemas.microsoft.com/office/drawing/2014/main" id="{2A3B4E2B-8307-E9E5-C99A-C0E72541DF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9158E6-3277-8C9F-535E-4DE5D7594A72}"/>
              </a:ext>
            </a:extLst>
          </p:cNvPr>
          <p:cNvSpPr>
            <a:spLocks noGrp="1"/>
          </p:cNvSpPr>
          <p:nvPr>
            <p:ph type="sldNum" sz="quarter" idx="12"/>
          </p:nvPr>
        </p:nvSpPr>
        <p:spPr/>
        <p:txBody>
          <a:bodyPr/>
          <a:lstStyle/>
          <a:p>
            <a:fld id="{641C7CD4-2CA4-49DD-9B6D-981693AAF301}" type="slidenum">
              <a:rPr lang="en-GB" smtClean="0"/>
              <a:t>‹#›</a:t>
            </a:fld>
            <a:endParaRPr lang="en-GB"/>
          </a:p>
        </p:txBody>
      </p:sp>
    </p:spTree>
    <p:extLst>
      <p:ext uri="{BB962C8B-B14F-4D97-AF65-F5344CB8AC3E}">
        <p14:creationId xmlns:p14="http://schemas.microsoft.com/office/powerpoint/2010/main" val="31790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CD4A-CE65-6D05-1C1F-112BA59F60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5AA1DB-C4C8-03B3-B12D-DAE303CF1E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34581-3177-1E85-5CC4-BC0A0DC36FFB}"/>
              </a:ext>
            </a:extLst>
          </p:cNvPr>
          <p:cNvSpPr>
            <a:spLocks noGrp="1"/>
          </p:cNvSpPr>
          <p:nvPr>
            <p:ph type="dt" sz="half" idx="10"/>
          </p:nvPr>
        </p:nvSpPr>
        <p:spPr/>
        <p:txBody>
          <a:bodyPr/>
          <a:lstStyle/>
          <a:p>
            <a:fld id="{16D0F066-C340-4A71-8686-D28891615070}" type="datetimeFigureOut">
              <a:rPr lang="en-GB" smtClean="0"/>
              <a:t>09/06/2026</a:t>
            </a:fld>
            <a:endParaRPr lang="en-GB"/>
          </a:p>
        </p:txBody>
      </p:sp>
      <p:sp>
        <p:nvSpPr>
          <p:cNvPr id="5" name="Footer Placeholder 4">
            <a:extLst>
              <a:ext uri="{FF2B5EF4-FFF2-40B4-BE49-F238E27FC236}">
                <a16:creationId xmlns:a16="http://schemas.microsoft.com/office/drawing/2014/main" id="{A9FBD8D0-5AB8-B82D-2959-F67A61FC8D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2B7E8B-F7FB-988C-0EAD-10B6302BCB95}"/>
              </a:ext>
            </a:extLst>
          </p:cNvPr>
          <p:cNvSpPr>
            <a:spLocks noGrp="1"/>
          </p:cNvSpPr>
          <p:nvPr>
            <p:ph type="sldNum" sz="quarter" idx="12"/>
          </p:nvPr>
        </p:nvSpPr>
        <p:spPr/>
        <p:txBody>
          <a:bodyPr/>
          <a:lstStyle/>
          <a:p>
            <a:fld id="{641C7CD4-2CA4-49DD-9B6D-981693AAF301}" type="slidenum">
              <a:rPr lang="en-GB" smtClean="0"/>
              <a:t>‹#›</a:t>
            </a:fld>
            <a:endParaRPr lang="en-GB"/>
          </a:p>
        </p:txBody>
      </p:sp>
    </p:spTree>
    <p:extLst>
      <p:ext uri="{BB962C8B-B14F-4D97-AF65-F5344CB8AC3E}">
        <p14:creationId xmlns:p14="http://schemas.microsoft.com/office/powerpoint/2010/main" val="291951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0B8EA3-8C2F-6BA7-DD93-05C413CA6F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352B25-1353-53F0-A418-3A8E64B45E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F6DB96-4E79-9475-669F-24392A0F77F2}"/>
              </a:ext>
            </a:extLst>
          </p:cNvPr>
          <p:cNvSpPr>
            <a:spLocks noGrp="1"/>
          </p:cNvSpPr>
          <p:nvPr>
            <p:ph type="dt" sz="half" idx="10"/>
          </p:nvPr>
        </p:nvSpPr>
        <p:spPr/>
        <p:txBody>
          <a:bodyPr/>
          <a:lstStyle/>
          <a:p>
            <a:fld id="{16D0F066-C340-4A71-8686-D28891615070}" type="datetimeFigureOut">
              <a:rPr lang="en-GB" smtClean="0"/>
              <a:t>09/06/2026</a:t>
            </a:fld>
            <a:endParaRPr lang="en-GB"/>
          </a:p>
        </p:txBody>
      </p:sp>
      <p:sp>
        <p:nvSpPr>
          <p:cNvPr id="5" name="Footer Placeholder 4">
            <a:extLst>
              <a:ext uri="{FF2B5EF4-FFF2-40B4-BE49-F238E27FC236}">
                <a16:creationId xmlns:a16="http://schemas.microsoft.com/office/drawing/2014/main" id="{224F1279-4AE4-A7B4-60ED-13F385DD1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09D223-65D3-C660-1A34-790E22B715EF}"/>
              </a:ext>
            </a:extLst>
          </p:cNvPr>
          <p:cNvSpPr>
            <a:spLocks noGrp="1"/>
          </p:cNvSpPr>
          <p:nvPr>
            <p:ph type="sldNum" sz="quarter" idx="12"/>
          </p:nvPr>
        </p:nvSpPr>
        <p:spPr/>
        <p:txBody>
          <a:bodyPr/>
          <a:lstStyle/>
          <a:p>
            <a:fld id="{641C7CD4-2CA4-49DD-9B6D-981693AAF301}" type="slidenum">
              <a:rPr lang="en-GB" smtClean="0"/>
              <a:t>‹#›</a:t>
            </a:fld>
            <a:endParaRPr lang="en-GB"/>
          </a:p>
        </p:txBody>
      </p:sp>
    </p:spTree>
    <p:extLst>
      <p:ext uri="{BB962C8B-B14F-4D97-AF65-F5344CB8AC3E}">
        <p14:creationId xmlns:p14="http://schemas.microsoft.com/office/powerpoint/2010/main" val="338033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519489314"/>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8991-EDC8-7149-5711-2F02FDFA7E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37EB41-7770-EDAF-7EF4-806818C8BD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AA2EB-68DC-11A2-EF4D-586AA3AEC6A2}"/>
              </a:ext>
            </a:extLst>
          </p:cNvPr>
          <p:cNvSpPr>
            <a:spLocks noGrp="1"/>
          </p:cNvSpPr>
          <p:nvPr>
            <p:ph type="dt" sz="half" idx="10"/>
          </p:nvPr>
        </p:nvSpPr>
        <p:spPr/>
        <p:txBody>
          <a:bodyPr/>
          <a:lstStyle/>
          <a:p>
            <a:fld id="{16D0F066-C340-4A71-8686-D28891615070}" type="datetimeFigureOut">
              <a:rPr lang="en-GB" smtClean="0"/>
              <a:t>09/06/2026</a:t>
            </a:fld>
            <a:endParaRPr lang="en-GB"/>
          </a:p>
        </p:txBody>
      </p:sp>
      <p:sp>
        <p:nvSpPr>
          <p:cNvPr id="5" name="Footer Placeholder 4">
            <a:extLst>
              <a:ext uri="{FF2B5EF4-FFF2-40B4-BE49-F238E27FC236}">
                <a16:creationId xmlns:a16="http://schemas.microsoft.com/office/drawing/2014/main" id="{924C9795-B6D8-868A-2BDA-9CDDA287AE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2C35B7-E53F-355C-BAF7-9F6411007B7F}"/>
              </a:ext>
            </a:extLst>
          </p:cNvPr>
          <p:cNvSpPr>
            <a:spLocks noGrp="1"/>
          </p:cNvSpPr>
          <p:nvPr>
            <p:ph type="sldNum" sz="quarter" idx="12"/>
          </p:nvPr>
        </p:nvSpPr>
        <p:spPr/>
        <p:txBody>
          <a:bodyPr/>
          <a:lstStyle/>
          <a:p>
            <a:fld id="{641C7CD4-2CA4-49DD-9B6D-981693AAF301}" type="slidenum">
              <a:rPr lang="en-GB" smtClean="0"/>
              <a:t>‹#›</a:t>
            </a:fld>
            <a:endParaRPr lang="en-GB"/>
          </a:p>
        </p:txBody>
      </p:sp>
    </p:spTree>
    <p:extLst>
      <p:ext uri="{BB962C8B-B14F-4D97-AF65-F5344CB8AC3E}">
        <p14:creationId xmlns:p14="http://schemas.microsoft.com/office/powerpoint/2010/main" val="88824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9FB3-AC82-B21C-8BAA-F6F7089CF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0BCAC8-8958-9D7F-BF8D-59831304FC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9B0BF8-E281-D203-7173-E2CACD3D7E8B}"/>
              </a:ext>
            </a:extLst>
          </p:cNvPr>
          <p:cNvSpPr>
            <a:spLocks noGrp="1"/>
          </p:cNvSpPr>
          <p:nvPr>
            <p:ph type="dt" sz="half" idx="10"/>
          </p:nvPr>
        </p:nvSpPr>
        <p:spPr/>
        <p:txBody>
          <a:bodyPr/>
          <a:lstStyle/>
          <a:p>
            <a:fld id="{16D0F066-C340-4A71-8686-D28891615070}" type="datetimeFigureOut">
              <a:rPr lang="en-GB" smtClean="0"/>
              <a:t>09/06/2026</a:t>
            </a:fld>
            <a:endParaRPr lang="en-GB"/>
          </a:p>
        </p:txBody>
      </p:sp>
      <p:sp>
        <p:nvSpPr>
          <p:cNvPr id="5" name="Footer Placeholder 4">
            <a:extLst>
              <a:ext uri="{FF2B5EF4-FFF2-40B4-BE49-F238E27FC236}">
                <a16:creationId xmlns:a16="http://schemas.microsoft.com/office/drawing/2014/main" id="{24A92010-7053-C70E-5D98-8BF86426FE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55FE0C-54F1-D930-828F-40A59E4DE57E}"/>
              </a:ext>
            </a:extLst>
          </p:cNvPr>
          <p:cNvSpPr>
            <a:spLocks noGrp="1"/>
          </p:cNvSpPr>
          <p:nvPr>
            <p:ph type="sldNum" sz="quarter" idx="12"/>
          </p:nvPr>
        </p:nvSpPr>
        <p:spPr/>
        <p:txBody>
          <a:bodyPr/>
          <a:lstStyle/>
          <a:p>
            <a:fld id="{641C7CD4-2CA4-49DD-9B6D-981693AAF301}" type="slidenum">
              <a:rPr lang="en-GB" smtClean="0"/>
              <a:t>‹#›</a:t>
            </a:fld>
            <a:endParaRPr lang="en-GB"/>
          </a:p>
        </p:txBody>
      </p:sp>
    </p:spTree>
    <p:extLst>
      <p:ext uri="{BB962C8B-B14F-4D97-AF65-F5344CB8AC3E}">
        <p14:creationId xmlns:p14="http://schemas.microsoft.com/office/powerpoint/2010/main" val="218682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CCE8-68BC-9179-15AA-2881C036D6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9AC098-668D-D77D-DAD0-0D934EDB9D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DFF0A2-FED4-608B-32D7-551580DA02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28E0CB-7338-CF15-10FB-B2E127659E04}"/>
              </a:ext>
            </a:extLst>
          </p:cNvPr>
          <p:cNvSpPr>
            <a:spLocks noGrp="1"/>
          </p:cNvSpPr>
          <p:nvPr>
            <p:ph type="dt" sz="half" idx="10"/>
          </p:nvPr>
        </p:nvSpPr>
        <p:spPr/>
        <p:txBody>
          <a:bodyPr/>
          <a:lstStyle/>
          <a:p>
            <a:fld id="{16D0F066-C340-4A71-8686-D28891615070}" type="datetimeFigureOut">
              <a:rPr lang="en-GB" smtClean="0"/>
              <a:t>09/06/2026</a:t>
            </a:fld>
            <a:endParaRPr lang="en-GB"/>
          </a:p>
        </p:txBody>
      </p:sp>
      <p:sp>
        <p:nvSpPr>
          <p:cNvPr id="6" name="Footer Placeholder 5">
            <a:extLst>
              <a:ext uri="{FF2B5EF4-FFF2-40B4-BE49-F238E27FC236}">
                <a16:creationId xmlns:a16="http://schemas.microsoft.com/office/drawing/2014/main" id="{8DC683B3-FFE4-368A-8451-D4A861C117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B8707B-A551-B548-ED29-056AF2DA83E8}"/>
              </a:ext>
            </a:extLst>
          </p:cNvPr>
          <p:cNvSpPr>
            <a:spLocks noGrp="1"/>
          </p:cNvSpPr>
          <p:nvPr>
            <p:ph type="sldNum" sz="quarter" idx="12"/>
          </p:nvPr>
        </p:nvSpPr>
        <p:spPr/>
        <p:txBody>
          <a:bodyPr/>
          <a:lstStyle/>
          <a:p>
            <a:fld id="{641C7CD4-2CA4-49DD-9B6D-981693AAF301}" type="slidenum">
              <a:rPr lang="en-GB" smtClean="0"/>
              <a:t>‹#›</a:t>
            </a:fld>
            <a:endParaRPr lang="en-GB"/>
          </a:p>
        </p:txBody>
      </p:sp>
    </p:spTree>
    <p:extLst>
      <p:ext uri="{BB962C8B-B14F-4D97-AF65-F5344CB8AC3E}">
        <p14:creationId xmlns:p14="http://schemas.microsoft.com/office/powerpoint/2010/main" val="241350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A537-B1D5-652A-A028-DEF791090A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C3C180-3E18-0B7B-237D-AF640207B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B1714-0869-421E-9506-186C68E80E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F6181E-440A-01A9-3B79-BC65BB02E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94AC24-F2CB-9444-2E47-E827B8F770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818595-18B7-53BB-1A14-F1DEBE4CE5E9}"/>
              </a:ext>
            </a:extLst>
          </p:cNvPr>
          <p:cNvSpPr>
            <a:spLocks noGrp="1"/>
          </p:cNvSpPr>
          <p:nvPr>
            <p:ph type="dt" sz="half" idx="10"/>
          </p:nvPr>
        </p:nvSpPr>
        <p:spPr/>
        <p:txBody>
          <a:bodyPr/>
          <a:lstStyle/>
          <a:p>
            <a:fld id="{16D0F066-C340-4A71-8686-D28891615070}" type="datetimeFigureOut">
              <a:rPr lang="en-GB" smtClean="0"/>
              <a:t>09/06/2026</a:t>
            </a:fld>
            <a:endParaRPr lang="en-GB"/>
          </a:p>
        </p:txBody>
      </p:sp>
      <p:sp>
        <p:nvSpPr>
          <p:cNvPr id="8" name="Footer Placeholder 7">
            <a:extLst>
              <a:ext uri="{FF2B5EF4-FFF2-40B4-BE49-F238E27FC236}">
                <a16:creationId xmlns:a16="http://schemas.microsoft.com/office/drawing/2014/main" id="{4717F276-4BE0-1D9E-2F76-A0C3913D0E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F3B926-1897-34A8-AEED-14EFF7571BF1}"/>
              </a:ext>
            </a:extLst>
          </p:cNvPr>
          <p:cNvSpPr>
            <a:spLocks noGrp="1"/>
          </p:cNvSpPr>
          <p:nvPr>
            <p:ph type="sldNum" sz="quarter" idx="12"/>
          </p:nvPr>
        </p:nvSpPr>
        <p:spPr/>
        <p:txBody>
          <a:bodyPr/>
          <a:lstStyle/>
          <a:p>
            <a:fld id="{641C7CD4-2CA4-49DD-9B6D-981693AAF301}" type="slidenum">
              <a:rPr lang="en-GB" smtClean="0"/>
              <a:t>‹#›</a:t>
            </a:fld>
            <a:endParaRPr lang="en-GB"/>
          </a:p>
        </p:txBody>
      </p:sp>
    </p:spTree>
    <p:extLst>
      <p:ext uri="{BB962C8B-B14F-4D97-AF65-F5344CB8AC3E}">
        <p14:creationId xmlns:p14="http://schemas.microsoft.com/office/powerpoint/2010/main" val="151633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4BC1-21EA-7A73-FC64-EC0E71DFC6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4D54D1-9B54-8C3E-E64C-3CAD45AAE23D}"/>
              </a:ext>
            </a:extLst>
          </p:cNvPr>
          <p:cNvSpPr>
            <a:spLocks noGrp="1"/>
          </p:cNvSpPr>
          <p:nvPr>
            <p:ph type="dt" sz="half" idx="10"/>
          </p:nvPr>
        </p:nvSpPr>
        <p:spPr/>
        <p:txBody>
          <a:bodyPr/>
          <a:lstStyle/>
          <a:p>
            <a:fld id="{16D0F066-C340-4A71-8686-D28891615070}" type="datetimeFigureOut">
              <a:rPr lang="en-GB" smtClean="0"/>
              <a:t>09/06/2026</a:t>
            </a:fld>
            <a:endParaRPr lang="en-GB"/>
          </a:p>
        </p:txBody>
      </p:sp>
      <p:sp>
        <p:nvSpPr>
          <p:cNvPr id="4" name="Footer Placeholder 3">
            <a:extLst>
              <a:ext uri="{FF2B5EF4-FFF2-40B4-BE49-F238E27FC236}">
                <a16:creationId xmlns:a16="http://schemas.microsoft.com/office/drawing/2014/main" id="{ED9121E9-A3B3-99C8-964C-544FB3BF51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FE2D8A-47A5-1200-CC90-E8C02F9B415D}"/>
              </a:ext>
            </a:extLst>
          </p:cNvPr>
          <p:cNvSpPr>
            <a:spLocks noGrp="1"/>
          </p:cNvSpPr>
          <p:nvPr>
            <p:ph type="sldNum" sz="quarter" idx="12"/>
          </p:nvPr>
        </p:nvSpPr>
        <p:spPr/>
        <p:txBody>
          <a:bodyPr/>
          <a:lstStyle/>
          <a:p>
            <a:fld id="{641C7CD4-2CA4-49DD-9B6D-981693AAF301}" type="slidenum">
              <a:rPr lang="en-GB" smtClean="0"/>
              <a:t>‹#›</a:t>
            </a:fld>
            <a:endParaRPr lang="en-GB"/>
          </a:p>
        </p:txBody>
      </p:sp>
    </p:spTree>
    <p:extLst>
      <p:ext uri="{BB962C8B-B14F-4D97-AF65-F5344CB8AC3E}">
        <p14:creationId xmlns:p14="http://schemas.microsoft.com/office/powerpoint/2010/main" val="119928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FEC08-BB74-631C-2CB5-9D84AA8E84FA}"/>
              </a:ext>
            </a:extLst>
          </p:cNvPr>
          <p:cNvSpPr>
            <a:spLocks noGrp="1"/>
          </p:cNvSpPr>
          <p:nvPr>
            <p:ph type="dt" sz="half" idx="10"/>
          </p:nvPr>
        </p:nvSpPr>
        <p:spPr/>
        <p:txBody>
          <a:bodyPr/>
          <a:lstStyle/>
          <a:p>
            <a:fld id="{16D0F066-C340-4A71-8686-D28891615070}" type="datetimeFigureOut">
              <a:rPr lang="en-GB" smtClean="0"/>
              <a:t>09/06/2026</a:t>
            </a:fld>
            <a:endParaRPr lang="en-GB"/>
          </a:p>
        </p:txBody>
      </p:sp>
      <p:sp>
        <p:nvSpPr>
          <p:cNvPr id="3" name="Footer Placeholder 2">
            <a:extLst>
              <a:ext uri="{FF2B5EF4-FFF2-40B4-BE49-F238E27FC236}">
                <a16:creationId xmlns:a16="http://schemas.microsoft.com/office/drawing/2014/main" id="{FDEA2D36-FFE4-C510-5BDD-305D28936F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222837-CCCA-0135-7F74-896B77CF324C}"/>
              </a:ext>
            </a:extLst>
          </p:cNvPr>
          <p:cNvSpPr>
            <a:spLocks noGrp="1"/>
          </p:cNvSpPr>
          <p:nvPr>
            <p:ph type="sldNum" sz="quarter" idx="12"/>
          </p:nvPr>
        </p:nvSpPr>
        <p:spPr/>
        <p:txBody>
          <a:bodyPr/>
          <a:lstStyle/>
          <a:p>
            <a:fld id="{641C7CD4-2CA4-49DD-9B6D-981693AAF301}" type="slidenum">
              <a:rPr lang="en-GB" smtClean="0"/>
              <a:t>‹#›</a:t>
            </a:fld>
            <a:endParaRPr lang="en-GB"/>
          </a:p>
        </p:txBody>
      </p:sp>
    </p:spTree>
    <p:extLst>
      <p:ext uri="{BB962C8B-B14F-4D97-AF65-F5344CB8AC3E}">
        <p14:creationId xmlns:p14="http://schemas.microsoft.com/office/powerpoint/2010/main" val="164968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6CB4-F4FD-D37A-EFE0-7EB0A6372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15795B-FA39-EF26-021F-7BA500DBFE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641952-33AC-3228-EB5E-70F9E4F59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CBFC32-E5A6-E679-BD92-42A5B6835E40}"/>
              </a:ext>
            </a:extLst>
          </p:cNvPr>
          <p:cNvSpPr>
            <a:spLocks noGrp="1"/>
          </p:cNvSpPr>
          <p:nvPr>
            <p:ph type="dt" sz="half" idx="10"/>
          </p:nvPr>
        </p:nvSpPr>
        <p:spPr/>
        <p:txBody>
          <a:bodyPr/>
          <a:lstStyle/>
          <a:p>
            <a:fld id="{16D0F066-C340-4A71-8686-D28891615070}" type="datetimeFigureOut">
              <a:rPr lang="en-GB" smtClean="0"/>
              <a:t>09/06/2026</a:t>
            </a:fld>
            <a:endParaRPr lang="en-GB"/>
          </a:p>
        </p:txBody>
      </p:sp>
      <p:sp>
        <p:nvSpPr>
          <p:cNvPr id="6" name="Footer Placeholder 5">
            <a:extLst>
              <a:ext uri="{FF2B5EF4-FFF2-40B4-BE49-F238E27FC236}">
                <a16:creationId xmlns:a16="http://schemas.microsoft.com/office/drawing/2014/main" id="{CFAEA49E-0F18-D139-8EF8-1BD92D7635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D0BFBA-643B-EF66-0B91-09FD719051C5}"/>
              </a:ext>
            </a:extLst>
          </p:cNvPr>
          <p:cNvSpPr>
            <a:spLocks noGrp="1"/>
          </p:cNvSpPr>
          <p:nvPr>
            <p:ph type="sldNum" sz="quarter" idx="12"/>
          </p:nvPr>
        </p:nvSpPr>
        <p:spPr/>
        <p:txBody>
          <a:bodyPr/>
          <a:lstStyle/>
          <a:p>
            <a:fld id="{641C7CD4-2CA4-49DD-9B6D-981693AAF301}" type="slidenum">
              <a:rPr lang="en-GB" smtClean="0"/>
              <a:t>‹#›</a:t>
            </a:fld>
            <a:endParaRPr lang="en-GB"/>
          </a:p>
        </p:txBody>
      </p:sp>
    </p:spTree>
    <p:extLst>
      <p:ext uri="{BB962C8B-B14F-4D97-AF65-F5344CB8AC3E}">
        <p14:creationId xmlns:p14="http://schemas.microsoft.com/office/powerpoint/2010/main" val="4426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DB01-19A5-0AA3-08D4-CCEABFF1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C53397-F0C1-1FB1-BAAE-82E35C8BC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B9B718-FDA6-F897-6F0E-F5495DDBB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C033F-8BEF-EDCE-37DB-F1E568DAD27A}"/>
              </a:ext>
            </a:extLst>
          </p:cNvPr>
          <p:cNvSpPr>
            <a:spLocks noGrp="1"/>
          </p:cNvSpPr>
          <p:nvPr>
            <p:ph type="dt" sz="half" idx="10"/>
          </p:nvPr>
        </p:nvSpPr>
        <p:spPr/>
        <p:txBody>
          <a:bodyPr/>
          <a:lstStyle/>
          <a:p>
            <a:fld id="{16D0F066-C340-4A71-8686-D28891615070}" type="datetimeFigureOut">
              <a:rPr lang="en-GB" smtClean="0"/>
              <a:t>09/06/2026</a:t>
            </a:fld>
            <a:endParaRPr lang="en-GB"/>
          </a:p>
        </p:txBody>
      </p:sp>
      <p:sp>
        <p:nvSpPr>
          <p:cNvPr id="6" name="Footer Placeholder 5">
            <a:extLst>
              <a:ext uri="{FF2B5EF4-FFF2-40B4-BE49-F238E27FC236}">
                <a16:creationId xmlns:a16="http://schemas.microsoft.com/office/drawing/2014/main" id="{CE963F4F-1B0A-A33A-6C85-6F8ACC0A05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BC164E-EAB1-9F00-479B-6CD1997085AC}"/>
              </a:ext>
            </a:extLst>
          </p:cNvPr>
          <p:cNvSpPr>
            <a:spLocks noGrp="1"/>
          </p:cNvSpPr>
          <p:nvPr>
            <p:ph type="sldNum" sz="quarter" idx="12"/>
          </p:nvPr>
        </p:nvSpPr>
        <p:spPr/>
        <p:txBody>
          <a:bodyPr/>
          <a:lstStyle/>
          <a:p>
            <a:fld id="{641C7CD4-2CA4-49DD-9B6D-981693AAF301}" type="slidenum">
              <a:rPr lang="en-GB" smtClean="0"/>
              <a:t>‹#›</a:t>
            </a:fld>
            <a:endParaRPr lang="en-GB"/>
          </a:p>
        </p:txBody>
      </p:sp>
    </p:spTree>
    <p:extLst>
      <p:ext uri="{BB962C8B-B14F-4D97-AF65-F5344CB8AC3E}">
        <p14:creationId xmlns:p14="http://schemas.microsoft.com/office/powerpoint/2010/main" val="261641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841B35-FE9D-9B66-312E-69B513D2D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AEC0A3-5E3F-426E-EDE0-EA40080FB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B721C0-B987-7DD6-3476-AA1E9D5127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D0F066-C340-4A71-8686-D28891615070}" type="datetimeFigureOut">
              <a:rPr lang="en-GB" smtClean="0"/>
              <a:t>09/06/2026</a:t>
            </a:fld>
            <a:endParaRPr lang="en-GB"/>
          </a:p>
        </p:txBody>
      </p:sp>
      <p:sp>
        <p:nvSpPr>
          <p:cNvPr id="5" name="Footer Placeholder 4">
            <a:extLst>
              <a:ext uri="{FF2B5EF4-FFF2-40B4-BE49-F238E27FC236}">
                <a16:creationId xmlns:a16="http://schemas.microsoft.com/office/drawing/2014/main" id="{2DC6DCF7-CCE3-861C-8742-0D46615145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DE5FDF2-1E4D-B2C4-EFA9-7044C5BE8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1C7CD4-2CA4-49DD-9B6D-981693AAF301}" type="slidenum">
              <a:rPr lang="en-GB" smtClean="0"/>
              <a:t>‹#›</a:t>
            </a:fld>
            <a:endParaRPr lang="en-GB"/>
          </a:p>
        </p:txBody>
      </p:sp>
    </p:spTree>
    <p:extLst>
      <p:ext uri="{BB962C8B-B14F-4D97-AF65-F5344CB8AC3E}">
        <p14:creationId xmlns:p14="http://schemas.microsoft.com/office/powerpoint/2010/main" val="415099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9.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gov.uk/government/publications/optional-key-stage-1-tests-2026-mathematics-test-materia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hyperlink" Target="https://www.gov.uk/government/publications/optional-key-stage-1-tests-2026-mathematics-test-materia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optional-key-stage-1-tests-2026-mathematics-test-materials" TargetMode="External"/><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optional-key-stage-1-tests-2026-mathematics-test-materials" TargetMode="External"/><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optional-key-stage-1-tests-2026-scaled-scores" TargetMode="External"/><Relationship Id="rId7" Type="http://schemas.openxmlformats.org/officeDocument/2006/relationships/image" Target="../media/image5.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www.gov.uk/government/publications/optional-key-stage-1-tests-2026-mathematics-test-materials" TargetMode="Externa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gov.uk/government/publications/pre-key-stage-1-standard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v.uk/government/publications/key-stage-1-mathematics-test-framework/key-stage-1-mathematics-test-framework" TargetMode="Externa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optional-key-stage-1-tests-2026-mathematics-test-materials"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1.png"/><Relationship Id="rId18" Type="http://schemas.openxmlformats.org/officeDocument/2006/relationships/image" Target="../media/image37.png"/><Relationship Id="rId3" Type="http://schemas.openxmlformats.org/officeDocument/2006/relationships/image" Target="../media/image16.png"/><Relationship Id="rId7" Type="http://schemas.openxmlformats.org/officeDocument/2006/relationships/image" Target="../media/image21.png"/><Relationship Id="rId12" Type="http://schemas.openxmlformats.org/officeDocument/2006/relationships/image" Target="../media/image28.png"/><Relationship Id="rId17" Type="http://schemas.openxmlformats.org/officeDocument/2006/relationships/image" Target="../media/image36.png"/><Relationship Id="rId2" Type="http://schemas.openxmlformats.org/officeDocument/2006/relationships/notesSlide" Target="../notesSlides/notesSlide3.xml"/><Relationship Id="rId16" Type="http://schemas.openxmlformats.org/officeDocument/2006/relationships/image" Target="../media/image34.pn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7.png"/><Relationship Id="rId5" Type="http://schemas.openxmlformats.org/officeDocument/2006/relationships/image" Target="../media/image18.png"/><Relationship Id="rId15" Type="http://schemas.openxmlformats.org/officeDocument/2006/relationships/image" Target="../media/image33.png"/><Relationship Id="rId10" Type="http://schemas.openxmlformats.org/officeDocument/2006/relationships/image" Target="../media/image26.png"/><Relationship Id="rId19" Type="http://schemas.openxmlformats.org/officeDocument/2006/relationships/image" Target="../media/image38.png"/><Relationship Id="rId4" Type="http://schemas.openxmlformats.org/officeDocument/2006/relationships/image" Target="../media/image17.png"/><Relationship Id="rId9" Type="http://schemas.openxmlformats.org/officeDocument/2006/relationships/image" Target="../media/image24.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61350E-09E4-0328-BFD0-61DF0D6AECFC}"/>
              </a:ext>
            </a:extLst>
          </p:cNvPr>
          <p:cNvPicPr>
            <a:picLocks noChangeAspect="1"/>
          </p:cNvPicPr>
          <p:nvPr/>
        </p:nvPicPr>
        <p:blipFill>
          <a:blip r:embed="rId2"/>
          <a:srcRect r="37700" b="57739"/>
          <a:stretch>
            <a:fillRect/>
          </a:stretch>
        </p:blipFill>
        <p:spPr>
          <a:xfrm>
            <a:off x="246181" y="1"/>
            <a:ext cx="5383094" cy="2862072"/>
          </a:xfrm>
          <a:prstGeom prst="rect">
            <a:avLst/>
          </a:prstGeom>
        </p:spPr>
      </p:pic>
      <p:sp>
        <p:nvSpPr>
          <p:cNvPr id="5" name="TextBox 4">
            <a:extLst>
              <a:ext uri="{FF2B5EF4-FFF2-40B4-BE49-F238E27FC236}">
                <a16:creationId xmlns:a16="http://schemas.microsoft.com/office/drawing/2014/main" id="{693E0223-5488-D4B2-B6D2-B038FACE1C2C}"/>
              </a:ext>
            </a:extLst>
          </p:cNvPr>
          <p:cNvSpPr txBox="1"/>
          <p:nvPr/>
        </p:nvSpPr>
        <p:spPr>
          <a:xfrm>
            <a:off x="246180" y="2944368"/>
            <a:ext cx="8221163" cy="2308324"/>
          </a:xfrm>
          <a:prstGeom prst="rect">
            <a:avLst/>
          </a:prstGeom>
          <a:noFill/>
        </p:spPr>
        <p:txBody>
          <a:bodyPr wrap="square" rtlCol="0">
            <a:spAutoFit/>
          </a:bodyPr>
          <a:lstStyle/>
          <a:p>
            <a:r>
              <a:rPr lang="en-GB" sz="3200" b="1" dirty="0"/>
              <a:t>2026 Key Stage 1 Optional SATs</a:t>
            </a:r>
          </a:p>
          <a:p>
            <a:endParaRPr lang="en-GB" sz="2800" b="1" dirty="0"/>
          </a:p>
          <a:p>
            <a:r>
              <a:rPr lang="en-GB" sz="2800" b="1" dirty="0"/>
              <a:t>Arithmetic Paper 1</a:t>
            </a:r>
          </a:p>
          <a:p>
            <a:r>
              <a:rPr lang="en-GB" sz="2800" b="1" dirty="0"/>
              <a:t>Reasoning Paper 2</a:t>
            </a:r>
          </a:p>
          <a:p>
            <a:r>
              <a:rPr lang="en-GB" sz="2800" b="1" dirty="0"/>
              <a:t>Pre-Key Stage Standards</a:t>
            </a:r>
          </a:p>
        </p:txBody>
      </p:sp>
      <p:pic>
        <p:nvPicPr>
          <p:cNvPr id="6" name="Picture 5">
            <a:extLst>
              <a:ext uri="{FF2B5EF4-FFF2-40B4-BE49-F238E27FC236}">
                <a16:creationId xmlns:a16="http://schemas.microsoft.com/office/drawing/2014/main" id="{43BDD3B3-B9AC-F012-08C4-D837C175A9AB}"/>
              </a:ext>
            </a:extLst>
          </p:cNvPr>
          <p:cNvPicPr>
            <a:picLocks noChangeAspect="1"/>
          </p:cNvPicPr>
          <p:nvPr/>
        </p:nvPicPr>
        <p:blipFill>
          <a:blip r:embed="rId2"/>
          <a:srcRect l="67922" b="73278"/>
          <a:stretch>
            <a:fillRect/>
          </a:stretch>
        </p:blipFill>
        <p:spPr>
          <a:xfrm>
            <a:off x="9420225" y="0"/>
            <a:ext cx="2771775" cy="1809750"/>
          </a:xfrm>
          <a:prstGeom prst="rect">
            <a:avLst/>
          </a:prstGeom>
        </p:spPr>
      </p:pic>
    </p:spTree>
    <p:extLst>
      <p:ext uri="{BB962C8B-B14F-4D97-AF65-F5344CB8AC3E}">
        <p14:creationId xmlns:p14="http://schemas.microsoft.com/office/powerpoint/2010/main" val="3098220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76EAD-587F-57C4-4FAC-FB25EB6013C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2EC75D3-5A02-A959-A789-4586578B1473}"/>
              </a:ext>
            </a:extLst>
          </p:cNvPr>
          <p:cNvSpPr txBox="1">
            <a:spLocks/>
          </p:cNvSpPr>
          <p:nvPr/>
        </p:nvSpPr>
        <p:spPr>
          <a:xfrm>
            <a:off x="609601" y="274638"/>
            <a:ext cx="9750457"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4400" dirty="0">
                <a:solidFill>
                  <a:srgbClr val="0070C0"/>
                </a:solidFill>
              </a:rPr>
              <a:t>Key Stage 1 Arithmetic Paper 2026</a:t>
            </a:r>
          </a:p>
          <a:p>
            <a:r>
              <a:rPr lang="en-GB" sz="3600" dirty="0">
                <a:solidFill>
                  <a:srgbClr val="0070C0"/>
                </a:solidFill>
              </a:rPr>
              <a:t>Multiplication and Division</a:t>
            </a:r>
            <a:br>
              <a:rPr lang="en-GB" sz="4400" dirty="0">
                <a:solidFill>
                  <a:srgbClr val="0070C0"/>
                </a:solidFill>
              </a:rPr>
            </a:br>
            <a:endParaRPr lang="en-GB" sz="4400" dirty="0">
              <a:solidFill>
                <a:srgbClr val="0070C0"/>
              </a:solidFill>
            </a:endParaRPr>
          </a:p>
        </p:txBody>
      </p:sp>
      <p:pic>
        <p:nvPicPr>
          <p:cNvPr id="13" name="Picture 12">
            <a:extLst>
              <a:ext uri="{FF2B5EF4-FFF2-40B4-BE49-F238E27FC236}">
                <a16:creationId xmlns:a16="http://schemas.microsoft.com/office/drawing/2014/main" id="{C7B9BA3E-F652-4287-90B4-46AEB7E7D9C1}"/>
              </a:ext>
            </a:extLst>
          </p:cNvPr>
          <p:cNvPicPr>
            <a:picLocks noChangeAspect="1"/>
          </p:cNvPicPr>
          <p:nvPr/>
        </p:nvPicPr>
        <p:blipFill>
          <a:blip r:embed="rId3"/>
          <a:stretch>
            <a:fillRect/>
          </a:stretch>
        </p:blipFill>
        <p:spPr>
          <a:xfrm>
            <a:off x="1581912" y="2541201"/>
            <a:ext cx="2086266" cy="552527"/>
          </a:xfrm>
          <a:prstGeom prst="rect">
            <a:avLst/>
          </a:prstGeom>
        </p:spPr>
      </p:pic>
      <p:pic>
        <p:nvPicPr>
          <p:cNvPr id="21" name="Picture 20">
            <a:extLst>
              <a:ext uri="{FF2B5EF4-FFF2-40B4-BE49-F238E27FC236}">
                <a16:creationId xmlns:a16="http://schemas.microsoft.com/office/drawing/2014/main" id="{C2A09658-428A-8041-9D6E-FFC69BDD2F50}"/>
              </a:ext>
            </a:extLst>
          </p:cNvPr>
          <p:cNvPicPr>
            <a:picLocks noChangeAspect="1"/>
          </p:cNvPicPr>
          <p:nvPr/>
        </p:nvPicPr>
        <p:blipFill>
          <a:blip r:embed="rId4"/>
          <a:stretch>
            <a:fillRect/>
          </a:stretch>
        </p:blipFill>
        <p:spPr>
          <a:xfrm>
            <a:off x="1591056" y="3334530"/>
            <a:ext cx="1971950" cy="419158"/>
          </a:xfrm>
          <a:prstGeom prst="rect">
            <a:avLst/>
          </a:prstGeom>
        </p:spPr>
      </p:pic>
      <p:pic>
        <p:nvPicPr>
          <p:cNvPr id="25" name="Picture 24">
            <a:extLst>
              <a:ext uri="{FF2B5EF4-FFF2-40B4-BE49-F238E27FC236}">
                <a16:creationId xmlns:a16="http://schemas.microsoft.com/office/drawing/2014/main" id="{417CE7C2-57A3-9AF7-BA61-796DE9FE3CE9}"/>
              </a:ext>
            </a:extLst>
          </p:cNvPr>
          <p:cNvPicPr>
            <a:picLocks noChangeAspect="1"/>
          </p:cNvPicPr>
          <p:nvPr/>
        </p:nvPicPr>
        <p:blipFill>
          <a:blip r:embed="rId5"/>
          <a:stretch>
            <a:fillRect/>
          </a:stretch>
        </p:blipFill>
        <p:spPr>
          <a:xfrm>
            <a:off x="1581147" y="4146496"/>
            <a:ext cx="2105319" cy="457264"/>
          </a:xfrm>
          <a:prstGeom prst="rect">
            <a:avLst/>
          </a:prstGeom>
        </p:spPr>
      </p:pic>
      <p:pic>
        <p:nvPicPr>
          <p:cNvPr id="35" name="Picture 34">
            <a:extLst>
              <a:ext uri="{FF2B5EF4-FFF2-40B4-BE49-F238E27FC236}">
                <a16:creationId xmlns:a16="http://schemas.microsoft.com/office/drawing/2014/main" id="{43C25809-6AE2-1B79-A506-791915DA26EA}"/>
              </a:ext>
            </a:extLst>
          </p:cNvPr>
          <p:cNvPicPr>
            <a:picLocks noChangeAspect="1"/>
          </p:cNvPicPr>
          <p:nvPr/>
        </p:nvPicPr>
        <p:blipFill>
          <a:blip r:embed="rId6"/>
          <a:stretch>
            <a:fillRect/>
          </a:stretch>
        </p:blipFill>
        <p:spPr>
          <a:xfrm>
            <a:off x="4731128" y="2533736"/>
            <a:ext cx="2229161" cy="457264"/>
          </a:xfrm>
          <a:prstGeom prst="rect">
            <a:avLst/>
          </a:prstGeom>
        </p:spPr>
      </p:pic>
      <p:pic>
        <p:nvPicPr>
          <p:cNvPr id="37" name="Picture 36">
            <a:extLst>
              <a:ext uri="{FF2B5EF4-FFF2-40B4-BE49-F238E27FC236}">
                <a16:creationId xmlns:a16="http://schemas.microsoft.com/office/drawing/2014/main" id="{04B53DBC-8B00-33DA-AC01-DB9657C56066}"/>
              </a:ext>
            </a:extLst>
          </p:cNvPr>
          <p:cNvPicPr>
            <a:picLocks noChangeAspect="1"/>
          </p:cNvPicPr>
          <p:nvPr/>
        </p:nvPicPr>
        <p:blipFill>
          <a:blip r:embed="rId7"/>
          <a:stretch>
            <a:fillRect/>
          </a:stretch>
        </p:blipFill>
        <p:spPr>
          <a:xfrm>
            <a:off x="7872353" y="2541201"/>
            <a:ext cx="2162477" cy="552527"/>
          </a:xfrm>
          <a:prstGeom prst="rect">
            <a:avLst/>
          </a:prstGeom>
        </p:spPr>
      </p:pic>
      <p:pic>
        <p:nvPicPr>
          <p:cNvPr id="47" name="Picture 46">
            <a:extLst>
              <a:ext uri="{FF2B5EF4-FFF2-40B4-BE49-F238E27FC236}">
                <a16:creationId xmlns:a16="http://schemas.microsoft.com/office/drawing/2014/main" id="{D9CFD352-8142-B54A-353A-D2273B1343D7}"/>
              </a:ext>
            </a:extLst>
          </p:cNvPr>
          <p:cNvPicPr>
            <a:picLocks noChangeAspect="1"/>
          </p:cNvPicPr>
          <p:nvPr/>
        </p:nvPicPr>
        <p:blipFill>
          <a:blip r:embed="rId8"/>
          <a:stretch>
            <a:fillRect/>
          </a:stretch>
        </p:blipFill>
        <p:spPr>
          <a:xfrm>
            <a:off x="4731128" y="3334530"/>
            <a:ext cx="2124371" cy="485843"/>
          </a:xfrm>
          <a:prstGeom prst="rect">
            <a:avLst/>
          </a:prstGeom>
        </p:spPr>
      </p:pic>
      <p:pic>
        <p:nvPicPr>
          <p:cNvPr id="57" name="Picture 56">
            <a:extLst>
              <a:ext uri="{FF2B5EF4-FFF2-40B4-BE49-F238E27FC236}">
                <a16:creationId xmlns:a16="http://schemas.microsoft.com/office/drawing/2014/main" id="{19F597C3-D890-BC50-C16C-7E72387B99B3}"/>
              </a:ext>
            </a:extLst>
          </p:cNvPr>
          <p:cNvPicPr>
            <a:picLocks noChangeAspect="1"/>
          </p:cNvPicPr>
          <p:nvPr/>
        </p:nvPicPr>
        <p:blipFill>
          <a:blip r:embed="rId9"/>
          <a:stretch>
            <a:fillRect/>
          </a:stretch>
        </p:blipFill>
        <p:spPr>
          <a:xfrm>
            <a:off x="7872353" y="3334530"/>
            <a:ext cx="2372056" cy="581106"/>
          </a:xfrm>
          <a:prstGeom prst="rect">
            <a:avLst/>
          </a:prstGeom>
        </p:spPr>
      </p:pic>
    </p:spTree>
    <p:extLst>
      <p:ext uri="{BB962C8B-B14F-4D97-AF65-F5344CB8AC3E}">
        <p14:creationId xmlns:p14="http://schemas.microsoft.com/office/powerpoint/2010/main" val="421148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55B2EA-1EC6-28DB-FE11-7220FA5E4C36}"/>
              </a:ext>
            </a:extLst>
          </p:cNvPr>
          <p:cNvGrpSpPr/>
          <p:nvPr/>
        </p:nvGrpSpPr>
        <p:grpSpPr>
          <a:xfrm>
            <a:off x="0" y="89919"/>
            <a:ext cx="12192000" cy="628738"/>
            <a:chOff x="0" y="89919"/>
            <a:chExt cx="12192000" cy="628738"/>
          </a:xfrm>
        </p:grpSpPr>
        <p:pic>
          <p:nvPicPr>
            <p:cNvPr id="3" name="Picture 2">
              <a:extLst>
                <a:ext uri="{FF2B5EF4-FFF2-40B4-BE49-F238E27FC236}">
                  <a16:creationId xmlns:a16="http://schemas.microsoft.com/office/drawing/2014/main" id="{C22D43AB-2EB8-3518-070E-E774478A4A5A}"/>
                </a:ext>
              </a:extLst>
            </p:cNvPr>
            <p:cNvPicPr>
              <a:picLocks noChangeAspect="1"/>
            </p:cNvPicPr>
            <p:nvPr/>
          </p:nvPicPr>
          <p:blipFill>
            <a:blip r:embed="rId2"/>
            <a:stretch>
              <a:fillRect/>
            </a:stretch>
          </p:blipFill>
          <p:spPr>
            <a:xfrm>
              <a:off x="0" y="89919"/>
              <a:ext cx="10326541" cy="628738"/>
            </a:xfrm>
            <a:prstGeom prst="rect">
              <a:avLst/>
            </a:prstGeom>
          </p:spPr>
        </p:pic>
        <p:pic>
          <p:nvPicPr>
            <p:cNvPr id="4" name="Picture 3">
              <a:extLst>
                <a:ext uri="{FF2B5EF4-FFF2-40B4-BE49-F238E27FC236}">
                  <a16:creationId xmlns:a16="http://schemas.microsoft.com/office/drawing/2014/main" id="{623DD2DA-B885-791D-5213-AB3BEE91DD70}"/>
                </a:ext>
              </a:extLst>
            </p:cNvPr>
            <p:cNvPicPr>
              <a:picLocks noChangeAspect="1"/>
            </p:cNvPicPr>
            <p:nvPr/>
          </p:nvPicPr>
          <p:blipFill>
            <a:blip r:embed="rId2"/>
            <a:srcRect l="23521"/>
            <a:stretch>
              <a:fillRect/>
            </a:stretch>
          </p:blipFill>
          <p:spPr>
            <a:xfrm>
              <a:off x="4294334" y="89919"/>
              <a:ext cx="7897666" cy="628738"/>
            </a:xfrm>
            <a:prstGeom prst="rect">
              <a:avLst/>
            </a:prstGeom>
          </p:spPr>
        </p:pic>
      </p:grpSp>
      <p:pic>
        <p:nvPicPr>
          <p:cNvPr id="6" name="Picture 5">
            <a:extLst>
              <a:ext uri="{FF2B5EF4-FFF2-40B4-BE49-F238E27FC236}">
                <a16:creationId xmlns:a16="http://schemas.microsoft.com/office/drawing/2014/main" id="{0ED76117-FFD8-AE4C-B7DB-6A6A93BD8F0E}"/>
              </a:ext>
            </a:extLst>
          </p:cNvPr>
          <p:cNvPicPr>
            <a:picLocks noChangeAspect="1"/>
          </p:cNvPicPr>
          <p:nvPr/>
        </p:nvPicPr>
        <p:blipFill>
          <a:blip r:embed="rId3"/>
          <a:stretch>
            <a:fillRect/>
          </a:stretch>
        </p:blipFill>
        <p:spPr>
          <a:xfrm>
            <a:off x="6572459" y="848655"/>
            <a:ext cx="5191850" cy="5782482"/>
          </a:xfrm>
          <a:prstGeom prst="rect">
            <a:avLst/>
          </a:prstGeom>
        </p:spPr>
      </p:pic>
      <p:sp>
        <p:nvSpPr>
          <p:cNvPr id="8" name="TextBox 7">
            <a:extLst>
              <a:ext uri="{FF2B5EF4-FFF2-40B4-BE49-F238E27FC236}">
                <a16:creationId xmlns:a16="http://schemas.microsoft.com/office/drawing/2014/main" id="{CF9F0697-3AD9-8EBE-1D52-ED1BE679CE2F}"/>
              </a:ext>
            </a:extLst>
          </p:cNvPr>
          <p:cNvSpPr txBox="1"/>
          <p:nvPr/>
        </p:nvSpPr>
        <p:spPr>
          <a:xfrm>
            <a:off x="256032" y="1538192"/>
            <a:ext cx="6179058" cy="3108543"/>
          </a:xfrm>
          <a:prstGeom prst="rect">
            <a:avLst/>
          </a:prstGeom>
          <a:noFill/>
        </p:spPr>
        <p:txBody>
          <a:bodyPr wrap="square">
            <a:spAutoFit/>
          </a:bodyPr>
          <a:lstStyle/>
          <a:p>
            <a:r>
              <a:rPr lang="en-GB" sz="2800" b="1" dirty="0">
                <a:solidFill>
                  <a:srgbClr val="0070C0"/>
                </a:solidFill>
              </a:rPr>
              <a:t>Mark schemes for Paper 1: arithmetic </a:t>
            </a:r>
          </a:p>
          <a:p>
            <a:endParaRPr lang="en-GB" sz="2000" dirty="0"/>
          </a:p>
          <a:p>
            <a:r>
              <a:rPr lang="en-GB" sz="2000" dirty="0"/>
              <a:t>Equivalent answers are not acceptable, for example, 10 + 4 instead of 14. When marking the arithmetic questions, refer specifically to general marking principles 9, 10, 11 and 12.</a:t>
            </a:r>
          </a:p>
          <a:p>
            <a:endParaRPr lang="en-GB" sz="2000" dirty="0"/>
          </a:p>
          <a:p>
            <a:r>
              <a:rPr lang="en-GB" sz="2000" dirty="0"/>
              <a:t>No misreads are allowed for 1-mark questions.</a:t>
            </a:r>
          </a:p>
        </p:txBody>
      </p:sp>
      <p:sp>
        <p:nvSpPr>
          <p:cNvPr id="9" name="TextBox 8">
            <a:extLst>
              <a:ext uri="{FF2B5EF4-FFF2-40B4-BE49-F238E27FC236}">
                <a16:creationId xmlns:a16="http://schemas.microsoft.com/office/drawing/2014/main" id="{33CC1046-70FA-6684-3B20-B446CD58AA6D}"/>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4"/>
              </a:rPr>
              <a:t>Optional key stage 1 tests: 2026 mathematics test materials - GOV.UK</a:t>
            </a:r>
            <a:endParaRPr lang="en-GB" sz="1200" b="1" dirty="0">
              <a:solidFill>
                <a:schemeClr val="tx1"/>
              </a:solidFill>
            </a:endParaRPr>
          </a:p>
        </p:txBody>
      </p:sp>
    </p:spTree>
    <p:extLst>
      <p:ext uri="{BB962C8B-B14F-4D97-AF65-F5344CB8AC3E}">
        <p14:creationId xmlns:p14="http://schemas.microsoft.com/office/powerpoint/2010/main" val="357437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DBD58-9A2B-FE41-29B1-195537064BE4}"/>
              </a:ext>
            </a:extLst>
          </p:cNvPr>
          <p:cNvPicPr>
            <a:picLocks noChangeAspect="1"/>
          </p:cNvPicPr>
          <p:nvPr/>
        </p:nvPicPr>
        <p:blipFill>
          <a:blip r:embed="rId2"/>
          <a:stretch>
            <a:fillRect/>
          </a:stretch>
        </p:blipFill>
        <p:spPr>
          <a:xfrm>
            <a:off x="1037841" y="118601"/>
            <a:ext cx="5178993" cy="6227336"/>
          </a:xfrm>
          <a:prstGeom prst="rect">
            <a:avLst/>
          </a:prstGeom>
        </p:spPr>
      </p:pic>
      <p:pic>
        <p:nvPicPr>
          <p:cNvPr id="4" name="Picture 3">
            <a:extLst>
              <a:ext uri="{FF2B5EF4-FFF2-40B4-BE49-F238E27FC236}">
                <a16:creationId xmlns:a16="http://schemas.microsoft.com/office/drawing/2014/main" id="{BE289BA6-0A40-18FA-F09B-0117D7794F50}"/>
              </a:ext>
            </a:extLst>
          </p:cNvPr>
          <p:cNvPicPr>
            <a:picLocks noChangeAspect="1"/>
          </p:cNvPicPr>
          <p:nvPr/>
        </p:nvPicPr>
        <p:blipFill>
          <a:blip r:embed="rId3"/>
          <a:srcRect l="50037"/>
          <a:stretch>
            <a:fillRect/>
          </a:stretch>
        </p:blipFill>
        <p:spPr>
          <a:xfrm>
            <a:off x="7267193" y="96012"/>
            <a:ext cx="2252839" cy="6665976"/>
          </a:xfrm>
          <a:prstGeom prst="rect">
            <a:avLst/>
          </a:prstGeom>
        </p:spPr>
      </p:pic>
      <p:sp>
        <p:nvSpPr>
          <p:cNvPr id="5" name="Star: 5 Points 4">
            <a:extLst>
              <a:ext uri="{FF2B5EF4-FFF2-40B4-BE49-F238E27FC236}">
                <a16:creationId xmlns:a16="http://schemas.microsoft.com/office/drawing/2014/main" id="{6F01A786-3477-7078-FCC3-91FBC9B5297E}"/>
              </a:ext>
            </a:extLst>
          </p:cNvPr>
          <p:cNvSpPr/>
          <p:nvPr/>
        </p:nvSpPr>
        <p:spPr>
          <a:xfrm>
            <a:off x="9643455" y="594550"/>
            <a:ext cx="1620253" cy="1556084"/>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Y1</a:t>
            </a:r>
          </a:p>
        </p:txBody>
      </p:sp>
      <p:sp>
        <p:nvSpPr>
          <p:cNvPr id="6" name="TextBox 5">
            <a:extLst>
              <a:ext uri="{FF2B5EF4-FFF2-40B4-BE49-F238E27FC236}">
                <a16:creationId xmlns:a16="http://schemas.microsoft.com/office/drawing/2014/main" id="{7A8369C8-E2A5-3A64-8C78-BE3B79150A63}"/>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4"/>
              </a:rPr>
              <a:t>Optional key stage 1 tests: 2026 mathematics test materials - GOV.UK</a:t>
            </a:r>
            <a:endParaRPr lang="en-GB" sz="1200" b="1" dirty="0">
              <a:solidFill>
                <a:schemeClr val="tx1"/>
              </a:solidFill>
            </a:endParaRPr>
          </a:p>
        </p:txBody>
      </p:sp>
    </p:spTree>
    <p:extLst>
      <p:ext uri="{BB962C8B-B14F-4D97-AF65-F5344CB8AC3E}">
        <p14:creationId xmlns:p14="http://schemas.microsoft.com/office/powerpoint/2010/main" val="85918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29A80-99D3-5114-96C6-FFCB1835717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17B163-0017-1529-BB5C-30D2C0C2DF04}"/>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6" name="Picture 5">
            <a:extLst>
              <a:ext uri="{FF2B5EF4-FFF2-40B4-BE49-F238E27FC236}">
                <a16:creationId xmlns:a16="http://schemas.microsoft.com/office/drawing/2014/main" id="{F8021724-B8DD-7AD6-8D34-943935768D6E}"/>
              </a:ext>
            </a:extLst>
          </p:cNvPr>
          <p:cNvPicPr>
            <a:picLocks noChangeAspect="1"/>
          </p:cNvPicPr>
          <p:nvPr/>
        </p:nvPicPr>
        <p:blipFill>
          <a:blip r:embed="rId3"/>
          <a:stretch>
            <a:fillRect/>
          </a:stretch>
        </p:blipFill>
        <p:spPr>
          <a:xfrm>
            <a:off x="464650" y="257528"/>
            <a:ext cx="5449060" cy="5849166"/>
          </a:xfrm>
          <a:prstGeom prst="rect">
            <a:avLst/>
          </a:prstGeom>
        </p:spPr>
      </p:pic>
    </p:spTree>
    <p:extLst>
      <p:ext uri="{BB962C8B-B14F-4D97-AF65-F5344CB8AC3E}">
        <p14:creationId xmlns:p14="http://schemas.microsoft.com/office/powerpoint/2010/main" val="301805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59F26-C681-FB3C-88AF-EB71E5ADFC9E}"/>
              </a:ext>
            </a:extLst>
          </p:cNvPr>
          <p:cNvPicPr>
            <a:picLocks noChangeAspect="1"/>
          </p:cNvPicPr>
          <p:nvPr/>
        </p:nvPicPr>
        <p:blipFill>
          <a:blip r:embed="rId2"/>
          <a:stretch>
            <a:fillRect/>
          </a:stretch>
        </p:blipFill>
        <p:spPr>
          <a:xfrm>
            <a:off x="508428" y="784676"/>
            <a:ext cx="5172797" cy="5458587"/>
          </a:xfrm>
          <a:prstGeom prst="rect">
            <a:avLst/>
          </a:prstGeom>
        </p:spPr>
      </p:pic>
      <p:sp>
        <p:nvSpPr>
          <p:cNvPr id="4" name="TextBox 3">
            <a:extLst>
              <a:ext uri="{FF2B5EF4-FFF2-40B4-BE49-F238E27FC236}">
                <a16:creationId xmlns:a16="http://schemas.microsoft.com/office/drawing/2014/main" id="{88AFF537-D655-1AF0-1B05-D68C85E86C6D}"/>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3"/>
              </a:rPr>
              <a:t>Optional key stage 1 tests: 2026 mathematics test materials - GOV.UK</a:t>
            </a:r>
            <a:endParaRPr lang="en-GB" sz="1200" b="1" dirty="0">
              <a:solidFill>
                <a:schemeClr val="tx1"/>
              </a:solidFill>
            </a:endParaRPr>
          </a:p>
        </p:txBody>
      </p:sp>
      <p:pic>
        <p:nvPicPr>
          <p:cNvPr id="8" name="Picture 7">
            <a:extLst>
              <a:ext uri="{FF2B5EF4-FFF2-40B4-BE49-F238E27FC236}">
                <a16:creationId xmlns:a16="http://schemas.microsoft.com/office/drawing/2014/main" id="{B20285DA-1E2F-D8D5-B25C-6C16F46D6DF3}"/>
              </a:ext>
            </a:extLst>
          </p:cNvPr>
          <p:cNvPicPr>
            <a:picLocks noChangeAspect="1"/>
          </p:cNvPicPr>
          <p:nvPr/>
        </p:nvPicPr>
        <p:blipFill>
          <a:blip r:embed="rId4"/>
          <a:stretch>
            <a:fillRect/>
          </a:stretch>
        </p:blipFill>
        <p:spPr>
          <a:xfrm>
            <a:off x="6309991" y="1047481"/>
            <a:ext cx="4601217" cy="3848637"/>
          </a:xfrm>
          <a:prstGeom prst="rect">
            <a:avLst/>
          </a:prstGeom>
        </p:spPr>
      </p:pic>
    </p:spTree>
    <p:extLst>
      <p:ext uri="{BB962C8B-B14F-4D97-AF65-F5344CB8AC3E}">
        <p14:creationId xmlns:p14="http://schemas.microsoft.com/office/powerpoint/2010/main" val="2809235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A8C12-9154-A100-BFFA-C0DC2E4AAC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801E96D-ECAD-67BE-982D-5052858AB998}"/>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5" name="Picture 4">
            <a:extLst>
              <a:ext uri="{FF2B5EF4-FFF2-40B4-BE49-F238E27FC236}">
                <a16:creationId xmlns:a16="http://schemas.microsoft.com/office/drawing/2014/main" id="{F7CDD09E-70D5-6C72-814A-E5DE42C3C62E}"/>
              </a:ext>
            </a:extLst>
          </p:cNvPr>
          <p:cNvPicPr>
            <a:picLocks noChangeAspect="1"/>
          </p:cNvPicPr>
          <p:nvPr/>
        </p:nvPicPr>
        <p:blipFill>
          <a:blip r:embed="rId3"/>
          <a:srcRect b="70472"/>
          <a:stretch>
            <a:fillRect/>
          </a:stretch>
        </p:blipFill>
        <p:spPr>
          <a:xfrm>
            <a:off x="325195" y="194397"/>
            <a:ext cx="5287113" cy="1195491"/>
          </a:xfrm>
          <a:prstGeom prst="rect">
            <a:avLst/>
          </a:prstGeom>
        </p:spPr>
      </p:pic>
      <p:pic>
        <p:nvPicPr>
          <p:cNvPr id="7" name="Picture 6">
            <a:extLst>
              <a:ext uri="{FF2B5EF4-FFF2-40B4-BE49-F238E27FC236}">
                <a16:creationId xmlns:a16="http://schemas.microsoft.com/office/drawing/2014/main" id="{1CFB9178-EE7B-9E1D-6AD9-0ACF183BD4DD}"/>
              </a:ext>
            </a:extLst>
          </p:cNvPr>
          <p:cNvPicPr>
            <a:picLocks noChangeAspect="1"/>
          </p:cNvPicPr>
          <p:nvPr/>
        </p:nvPicPr>
        <p:blipFill>
          <a:blip r:embed="rId4"/>
          <a:stretch>
            <a:fillRect/>
          </a:stretch>
        </p:blipFill>
        <p:spPr>
          <a:xfrm>
            <a:off x="446983" y="1501989"/>
            <a:ext cx="4458322" cy="1476581"/>
          </a:xfrm>
          <a:prstGeom prst="rect">
            <a:avLst/>
          </a:prstGeom>
        </p:spPr>
      </p:pic>
      <p:pic>
        <p:nvPicPr>
          <p:cNvPr id="9" name="Picture 8">
            <a:extLst>
              <a:ext uri="{FF2B5EF4-FFF2-40B4-BE49-F238E27FC236}">
                <a16:creationId xmlns:a16="http://schemas.microsoft.com/office/drawing/2014/main" id="{F3007DF1-1BDF-A6E6-6472-F3CA868CFD1F}"/>
              </a:ext>
            </a:extLst>
          </p:cNvPr>
          <p:cNvPicPr>
            <a:picLocks noChangeAspect="1"/>
          </p:cNvPicPr>
          <p:nvPr/>
        </p:nvPicPr>
        <p:blipFill>
          <a:blip r:embed="rId5"/>
          <a:stretch>
            <a:fillRect/>
          </a:stretch>
        </p:blipFill>
        <p:spPr>
          <a:xfrm>
            <a:off x="446983" y="4316539"/>
            <a:ext cx="4439270" cy="1514686"/>
          </a:xfrm>
          <a:prstGeom prst="rect">
            <a:avLst/>
          </a:prstGeom>
        </p:spPr>
      </p:pic>
      <p:pic>
        <p:nvPicPr>
          <p:cNvPr id="10" name="Picture 9">
            <a:extLst>
              <a:ext uri="{FF2B5EF4-FFF2-40B4-BE49-F238E27FC236}">
                <a16:creationId xmlns:a16="http://schemas.microsoft.com/office/drawing/2014/main" id="{926AED81-25C2-6F4C-9BBD-D7F920541089}"/>
              </a:ext>
            </a:extLst>
          </p:cNvPr>
          <p:cNvPicPr>
            <a:picLocks noChangeAspect="1"/>
          </p:cNvPicPr>
          <p:nvPr/>
        </p:nvPicPr>
        <p:blipFill>
          <a:blip r:embed="rId3"/>
          <a:srcRect t="26358" b="56324"/>
          <a:stretch>
            <a:fillRect/>
          </a:stretch>
        </p:blipFill>
        <p:spPr>
          <a:xfrm>
            <a:off x="325194" y="3528860"/>
            <a:ext cx="5287113" cy="701142"/>
          </a:xfrm>
          <a:prstGeom prst="rect">
            <a:avLst/>
          </a:prstGeom>
        </p:spPr>
      </p:pic>
      <p:pic>
        <p:nvPicPr>
          <p:cNvPr id="11" name="Picture 10">
            <a:extLst>
              <a:ext uri="{FF2B5EF4-FFF2-40B4-BE49-F238E27FC236}">
                <a16:creationId xmlns:a16="http://schemas.microsoft.com/office/drawing/2014/main" id="{EF9E6C85-8EBC-2F64-AFA7-B33AA2C43FA8}"/>
              </a:ext>
            </a:extLst>
          </p:cNvPr>
          <p:cNvPicPr>
            <a:picLocks noChangeAspect="1"/>
          </p:cNvPicPr>
          <p:nvPr/>
        </p:nvPicPr>
        <p:blipFill>
          <a:blip r:embed="rId3"/>
          <a:srcRect t="40289" b="37126"/>
          <a:stretch>
            <a:fillRect/>
          </a:stretch>
        </p:blipFill>
        <p:spPr>
          <a:xfrm>
            <a:off x="6314515" y="319315"/>
            <a:ext cx="5287113" cy="914401"/>
          </a:xfrm>
          <a:prstGeom prst="rect">
            <a:avLst/>
          </a:prstGeom>
        </p:spPr>
      </p:pic>
      <p:pic>
        <p:nvPicPr>
          <p:cNvPr id="12" name="Picture 11">
            <a:extLst>
              <a:ext uri="{FF2B5EF4-FFF2-40B4-BE49-F238E27FC236}">
                <a16:creationId xmlns:a16="http://schemas.microsoft.com/office/drawing/2014/main" id="{8835D3FA-6023-5EA5-7DE6-B68EAD2068DB}"/>
              </a:ext>
            </a:extLst>
          </p:cNvPr>
          <p:cNvPicPr>
            <a:picLocks noChangeAspect="1"/>
          </p:cNvPicPr>
          <p:nvPr/>
        </p:nvPicPr>
        <p:blipFill>
          <a:blip r:embed="rId6"/>
          <a:stretch>
            <a:fillRect/>
          </a:stretch>
        </p:blipFill>
        <p:spPr>
          <a:xfrm>
            <a:off x="6719383" y="1475936"/>
            <a:ext cx="4477375" cy="4105848"/>
          </a:xfrm>
          <a:prstGeom prst="rect">
            <a:avLst/>
          </a:prstGeom>
        </p:spPr>
      </p:pic>
      <p:pic>
        <p:nvPicPr>
          <p:cNvPr id="14" name="Picture 13">
            <a:extLst>
              <a:ext uri="{FF2B5EF4-FFF2-40B4-BE49-F238E27FC236}">
                <a16:creationId xmlns:a16="http://schemas.microsoft.com/office/drawing/2014/main" id="{8C83D0A1-2A89-4A31-7FAB-78393EC7CFA7}"/>
              </a:ext>
            </a:extLst>
          </p:cNvPr>
          <p:cNvPicPr>
            <a:picLocks noChangeAspect="1"/>
          </p:cNvPicPr>
          <p:nvPr/>
        </p:nvPicPr>
        <p:blipFill>
          <a:blip r:embed="rId7"/>
          <a:stretch>
            <a:fillRect/>
          </a:stretch>
        </p:blipFill>
        <p:spPr>
          <a:xfrm>
            <a:off x="11196758" y="4884782"/>
            <a:ext cx="523948" cy="543001"/>
          </a:xfrm>
          <a:prstGeom prst="rect">
            <a:avLst/>
          </a:prstGeom>
        </p:spPr>
      </p:pic>
      <p:pic>
        <p:nvPicPr>
          <p:cNvPr id="16" name="Picture 15">
            <a:extLst>
              <a:ext uri="{FF2B5EF4-FFF2-40B4-BE49-F238E27FC236}">
                <a16:creationId xmlns:a16="http://schemas.microsoft.com/office/drawing/2014/main" id="{1A36B21C-FF4C-B3ED-C735-74CD533F436D}"/>
              </a:ext>
            </a:extLst>
          </p:cNvPr>
          <p:cNvPicPr>
            <a:picLocks noChangeAspect="1"/>
          </p:cNvPicPr>
          <p:nvPr/>
        </p:nvPicPr>
        <p:blipFill>
          <a:blip r:embed="rId7"/>
          <a:stretch>
            <a:fillRect/>
          </a:stretch>
        </p:blipFill>
        <p:spPr>
          <a:xfrm>
            <a:off x="4803726" y="5160810"/>
            <a:ext cx="523948" cy="543001"/>
          </a:xfrm>
          <a:prstGeom prst="rect">
            <a:avLst/>
          </a:prstGeom>
        </p:spPr>
      </p:pic>
      <p:pic>
        <p:nvPicPr>
          <p:cNvPr id="18" name="Picture 17">
            <a:extLst>
              <a:ext uri="{FF2B5EF4-FFF2-40B4-BE49-F238E27FC236}">
                <a16:creationId xmlns:a16="http://schemas.microsoft.com/office/drawing/2014/main" id="{D2B9129B-DCE6-8588-6B2C-104F831E0AEE}"/>
              </a:ext>
            </a:extLst>
          </p:cNvPr>
          <p:cNvPicPr>
            <a:picLocks noChangeAspect="1"/>
          </p:cNvPicPr>
          <p:nvPr/>
        </p:nvPicPr>
        <p:blipFill>
          <a:blip r:embed="rId7"/>
          <a:stretch>
            <a:fillRect/>
          </a:stretch>
        </p:blipFill>
        <p:spPr>
          <a:xfrm>
            <a:off x="4803726" y="2478837"/>
            <a:ext cx="523948" cy="543001"/>
          </a:xfrm>
          <a:prstGeom prst="rect">
            <a:avLst/>
          </a:prstGeom>
        </p:spPr>
      </p:pic>
      <p:sp>
        <p:nvSpPr>
          <p:cNvPr id="19" name="Star: 5 Points 18">
            <a:extLst>
              <a:ext uri="{FF2B5EF4-FFF2-40B4-BE49-F238E27FC236}">
                <a16:creationId xmlns:a16="http://schemas.microsoft.com/office/drawing/2014/main" id="{910FEFCB-594B-EB85-9092-18092A3E540A}"/>
              </a:ext>
            </a:extLst>
          </p:cNvPr>
          <p:cNvSpPr/>
          <p:nvPr/>
        </p:nvSpPr>
        <p:spPr>
          <a:xfrm>
            <a:off x="446983" y="2033778"/>
            <a:ext cx="707553" cy="63916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600" dirty="0"/>
              <a:t>Y1</a:t>
            </a:r>
          </a:p>
        </p:txBody>
      </p:sp>
      <p:sp>
        <p:nvSpPr>
          <p:cNvPr id="20" name="Star: 5 Points 19">
            <a:extLst>
              <a:ext uri="{FF2B5EF4-FFF2-40B4-BE49-F238E27FC236}">
                <a16:creationId xmlns:a16="http://schemas.microsoft.com/office/drawing/2014/main" id="{16FEE04C-70DB-1353-01E5-62E6359814B4}"/>
              </a:ext>
            </a:extLst>
          </p:cNvPr>
          <p:cNvSpPr/>
          <p:nvPr/>
        </p:nvSpPr>
        <p:spPr>
          <a:xfrm>
            <a:off x="325194" y="4909636"/>
            <a:ext cx="707553" cy="63916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600" dirty="0"/>
              <a:t>Y1</a:t>
            </a:r>
          </a:p>
        </p:txBody>
      </p:sp>
    </p:spTree>
    <p:extLst>
      <p:ext uri="{BB962C8B-B14F-4D97-AF65-F5344CB8AC3E}">
        <p14:creationId xmlns:p14="http://schemas.microsoft.com/office/powerpoint/2010/main" val="204107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2547-960E-C188-5006-E9FD4F9D8E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51FC01-9E7A-59FC-619C-84924025FCF4}"/>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6" name="Picture 5">
            <a:extLst>
              <a:ext uri="{FF2B5EF4-FFF2-40B4-BE49-F238E27FC236}">
                <a16:creationId xmlns:a16="http://schemas.microsoft.com/office/drawing/2014/main" id="{83A6F14E-10EE-E7E7-BC3A-EC3B3E4FD930}"/>
              </a:ext>
            </a:extLst>
          </p:cNvPr>
          <p:cNvPicPr>
            <a:picLocks noChangeAspect="1"/>
          </p:cNvPicPr>
          <p:nvPr/>
        </p:nvPicPr>
        <p:blipFill>
          <a:blip r:embed="rId3"/>
          <a:srcRect t="61744" b="18155"/>
          <a:stretch>
            <a:fillRect/>
          </a:stretch>
        </p:blipFill>
        <p:spPr>
          <a:xfrm>
            <a:off x="380059" y="397762"/>
            <a:ext cx="5287113" cy="813817"/>
          </a:xfrm>
          <a:prstGeom prst="rect">
            <a:avLst/>
          </a:prstGeom>
        </p:spPr>
      </p:pic>
      <p:pic>
        <p:nvPicPr>
          <p:cNvPr id="10" name="Picture 9">
            <a:extLst>
              <a:ext uri="{FF2B5EF4-FFF2-40B4-BE49-F238E27FC236}">
                <a16:creationId xmlns:a16="http://schemas.microsoft.com/office/drawing/2014/main" id="{ADDB9E19-6108-5DDE-17E0-B310C1E5A2DD}"/>
              </a:ext>
            </a:extLst>
          </p:cNvPr>
          <p:cNvPicPr>
            <a:picLocks noChangeAspect="1"/>
          </p:cNvPicPr>
          <p:nvPr/>
        </p:nvPicPr>
        <p:blipFill>
          <a:blip r:embed="rId4"/>
          <a:stretch>
            <a:fillRect/>
          </a:stretch>
        </p:blipFill>
        <p:spPr>
          <a:xfrm>
            <a:off x="558240" y="1457109"/>
            <a:ext cx="4382112" cy="1524213"/>
          </a:xfrm>
          <a:prstGeom prst="rect">
            <a:avLst/>
          </a:prstGeom>
        </p:spPr>
      </p:pic>
      <p:pic>
        <p:nvPicPr>
          <p:cNvPr id="11" name="Picture 10">
            <a:extLst>
              <a:ext uri="{FF2B5EF4-FFF2-40B4-BE49-F238E27FC236}">
                <a16:creationId xmlns:a16="http://schemas.microsoft.com/office/drawing/2014/main" id="{A97F2293-FFEF-F066-84E7-64939F8588B1}"/>
              </a:ext>
            </a:extLst>
          </p:cNvPr>
          <p:cNvPicPr>
            <a:picLocks noChangeAspect="1"/>
          </p:cNvPicPr>
          <p:nvPr/>
        </p:nvPicPr>
        <p:blipFill>
          <a:blip r:embed="rId3"/>
          <a:srcRect t="78006"/>
          <a:stretch>
            <a:fillRect/>
          </a:stretch>
        </p:blipFill>
        <p:spPr>
          <a:xfrm>
            <a:off x="6369379" y="397762"/>
            <a:ext cx="5287113" cy="890489"/>
          </a:xfrm>
          <a:prstGeom prst="rect">
            <a:avLst/>
          </a:prstGeom>
        </p:spPr>
      </p:pic>
      <p:pic>
        <p:nvPicPr>
          <p:cNvPr id="13" name="Picture 12">
            <a:extLst>
              <a:ext uri="{FF2B5EF4-FFF2-40B4-BE49-F238E27FC236}">
                <a16:creationId xmlns:a16="http://schemas.microsoft.com/office/drawing/2014/main" id="{F0D60C4E-3220-F3F1-7FAA-2425C4780EE5}"/>
              </a:ext>
            </a:extLst>
          </p:cNvPr>
          <p:cNvPicPr>
            <a:picLocks noChangeAspect="1"/>
          </p:cNvPicPr>
          <p:nvPr/>
        </p:nvPicPr>
        <p:blipFill>
          <a:blip r:embed="rId5"/>
          <a:stretch>
            <a:fillRect/>
          </a:stretch>
        </p:blipFill>
        <p:spPr>
          <a:xfrm>
            <a:off x="6764721" y="1648978"/>
            <a:ext cx="4496427" cy="3238952"/>
          </a:xfrm>
          <a:prstGeom prst="rect">
            <a:avLst/>
          </a:prstGeom>
        </p:spPr>
      </p:pic>
      <p:pic>
        <p:nvPicPr>
          <p:cNvPr id="15" name="Picture 14">
            <a:extLst>
              <a:ext uri="{FF2B5EF4-FFF2-40B4-BE49-F238E27FC236}">
                <a16:creationId xmlns:a16="http://schemas.microsoft.com/office/drawing/2014/main" id="{83499B4E-73AB-CC7B-2725-A34D92CF91BB}"/>
              </a:ext>
            </a:extLst>
          </p:cNvPr>
          <p:cNvPicPr>
            <a:picLocks noChangeAspect="1"/>
          </p:cNvPicPr>
          <p:nvPr/>
        </p:nvPicPr>
        <p:blipFill>
          <a:blip r:embed="rId6"/>
          <a:stretch>
            <a:fillRect/>
          </a:stretch>
        </p:blipFill>
        <p:spPr>
          <a:xfrm>
            <a:off x="11132544" y="4245635"/>
            <a:ext cx="523948" cy="543001"/>
          </a:xfrm>
          <a:prstGeom prst="rect">
            <a:avLst/>
          </a:prstGeom>
        </p:spPr>
      </p:pic>
      <p:pic>
        <p:nvPicPr>
          <p:cNvPr id="17" name="Picture 16">
            <a:extLst>
              <a:ext uri="{FF2B5EF4-FFF2-40B4-BE49-F238E27FC236}">
                <a16:creationId xmlns:a16="http://schemas.microsoft.com/office/drawing/2014/main" id="{42ABA217-8482-B8FE-B385-4E3DAE8255F8}"/>
              </a:ext>
            </a:extLst>
          </p:cNvPr>
          <p:cNvPicPr>
            <a:picLocks noChangeAspect="1"/>
          </p:cNvPicPr>
          <p:nvPr/>
        </p:nvPicPr>
        <p:blipFill>
          <a:blip r:embed="rId6"/>
          <a:stretch>
            <a:fillRect/>
          </a:stretch>
        </p:blipFill>
        <p:spPr>
          <a:xfrm>
            <a:off x="4940352" y="2219215"/>
            <a:ext cx="523948" cy="543001"/>
          </a:xfrm>
          <a:prstGeom prst="rect">
            <a:avLst/>
          </a:prstGeom>
        </p:spPr>
      </p:pic>
    </p:spTree>
    <p:extLst>
      <p:ext uri="{BB962C8B-B14F-4D97-AF65-F5344CB8AC3E}">
        <p14:creationId xmlns:p14="http://schemas.microsoft.com/office/powerpoint/2010/main" val="84145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0C321F-E39E-B2D6-6820-6D3422AAB090}"/>
              </a:ext>
            </a:extLst>
          </p:cNvPr>
          <p:cNvPicPr>
            <a:picLocks noChangeAspect="1"/>
          </p:cNvPicPr>
          <p:nvPr/>
        </p:nvPicPr>
        <p:blipFill>
          <a:blip r:embed="rId2"/>
          <a:stretch>
            <a:fillRect/>
          </a:stretch>
        </p:blipFill>
        <p:spPr>
          <a:xfrm>
            <a:off x="3433391" y="709233"/>
            <a:ext cx="5325218" cy="5439534"/>
          </a:xfrm>
          <a:prstGeom prst="rect">
            <a:avLst/>
          </a:prstGeom>
        </p:spPr>
      </p:pic>
      <p:sp>
        <p:nvSpPr>
          <p:cNvPr id="4" name="TextBox 3">
            <a:extLst>
              <a:ext uri="{FF2B5EF4-FFF2-40B4-BE49-F238E27FC236}">
                <a16:creationId xmlns:a16="http://schemas.microsoft.com/office/drawing/2014/main" id="{3D7A7468-0E4D-50FC-369F-1D8DE65D273A}"/>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3"/>
              </a:rPr>
              <a:t>Optional key stage 1 tests: 2026 mathematics test materials - GOV.UK</a:t>
            </a:r>
            <a:endParaRPr lang="en-GB" sz="1200" b="1" dirty="0">
              <a:solidFill>
                <a:schemeClr val="tx1"/>
              </a:solidFill>
            </a:endParaRPr>
          </a:p>
        </p:txBody>
      </p:sp>
    </p:spTree>
    <p:extLst>
      <p:ext uri="{BB962C8B-B14F-4D97-AF65-F5344CB8AC3E}">
        <p14:creationId xmlns:p14="http://schemas.microsoft.com/office/powerpoint/2010/main" val="2619963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6827A-F582-D959-FDFF-DA32543F5A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5925C9D-D4C7-FAB5-54A3-2448E8E8651A}"/>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3" name="Picture 2">
            <a:extLst>
              <a:ext uri="{FF2B5EF4-FFF2-40B4-BE49-F238E27FC236}">
                <a16:creationId xmlns:a16="http://schemas.microsoft.com/office/drawing/2014/main" id="{2BC7D586-BD56-69E2-2C37-2647F5E83342}"/>
              </a:ext>
            </a:extLst>
          </p:cNvPr>
          <p:cNvPicPr>
            <a:picLocks noChangeAspect="1"/>
          </p:cNvPicPr>
          <p:nvPr/>
        </p:nvPicPr>
        <p:blipFill>
          <a:blip r:embed="rId3"/>
          <a:stretch>
            <a:fillRect/>
          </a:stretch>
        </p:blipFill>
        <p:spPr>
          <a:xfrm>
            <a:off x="437217" y="210964"/>
            <a:ext cx="5172797" cy="4296375"/>
          </a:xfrm>
          <a:prstGeom prst="rect">
            <a:avLst/>
          </a:prstGeom>
        </p:spPr>
      </p:pic>
      <p:pic>
        <p:nvPicPr>
          <p:cNvPr id="7" name="Picture 6">
            <a:extLst>
              <a:ext uri="{FF2B5EF4-FFF2-40B4-BE49-F238E27FC236}">
                <a16:creationId xmlns:a16="http://schemas.microsoft.com/office/drawing/2014/main" id="{A409D38D-D2DC-6C8F-A065-E1815D30077A}"/>
              </a:ext>
            </a:extLst>
          </p:cNvPr>
          <p:cNvPicPr>
            <a:picLocks noChangeAspect="1"/>
          </p:cNvPicPr>
          <p:nvPr/>
        </p:nvPicPr>
        <p:blipFill>
          <a:blip r:embed="rId4"/>
          <a:stretch>
            <a:fillRect/>
          </a:stretch>
        </p:blipFill>
        <p:spPr>
          <a:xfrm>
            <a:off x="6651883" y="210964"/>
            <a:ext cx="5144218" cy="6535062"/>
          </a:xfrm>
          <a:prstGeom prst="rect">
            <a:avLst/>
          </a:prstGeom>
        </p:spPr>
      </p:pic>
    </p:spTree>
    <p:extLst>
      <p:ext uri="{BB962C8B-B14F-4D97-AF65-F5344CB8AC3E}">
        <p14:creationId xmlns:p14="http://schemas.microsoft.com/office/powerpoint/2010/main" val="403470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71777-3113-BC0F-A37F-8B43EA9DA2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7A6998E-F736-9380-EA08-8021F7539D2F}"/>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5" name="Picture 4">
            <a:extLst>
              <a:ext uri="{FF2B5EF4-FFF2-40B4-BE49-F238E27FC236}">
                <a16:creationId xmlns:a16="http://schemas.microsoft.com/office/drawing/2014/main" id="{2F2E7860-DED8-538F-909E-F8CB5A723066}"/>
              </a:ext>
            </a:extLst>
          </p:cNvPr>
          <p:cNvPicPr>
            <a:picLocks noChangeAspect="1"/>
          </p:cNvPicPr>
          <p:nvPr/>
        </p:nvPicPr>
        <p:blipFill>
          <a:blip r:embed="rId3"/>
          <a:stretch>
            <a:fillRect/>
          </a:stretch>
        </p:blipFill>
        <p:spPr>
          <a:xfrm>
            <a:off x="372827" y="407305"/>
            <a:ext cx="5191850" cy="5220429"/>
          </a:xfrm>
          <a:prstGeom prst="rect">
            <a:avLst/>
          </a:prstGeom>
        </p:spPr>
      </p:pic>
      <p:pic>
        <p:nvPicPr>
          <p:cNvPr id="8" name="Picture 7">
            <a:extLst>
              <a:ext uri="{FF2B5EF4-FFF2-40B4-BE49-F238E27FC236}">
                <a16:creationId xmlns:a16="http://schemas.microsoft.com/office/drawing/2014/main" id="{ADEEA957-5726-AFB8-193F-D3F8F7D2162C}"/>
              </a:ext>
            </a:extLst>
          </p:cNvPr>
          <p:cNvPicPr>
            <a:picLocks noChangeAspect="1"/>
          </p:cNvPicPr>
          <p:nvPr/>
        </p:nvPicPr>
        <p:blipFill>
          <a:blip r:embed="rId4"/>
          <a:stretch>
            <a:fillRect/>
          </a:stretch>
        </p:blipFill>
        <p:spPr>
          <a:xfrm>
            <a:off x="6302137" y="450173"/>
            <a:ext cx="5220429" cy="5134692"/>
          </a:xfrm>
          <a:prstGeom prst="rect">
            <a:avLst/>
          </a:prstGeom>
        </p:spPr>
      </p:pic>
    </p:spTree>
    <p:extLst>
      <p:ext uri="{BB962C8B-B14F-4D97-AF65-F5344CB8AC3E}">
        <p14:creationId xmlns:p14="http://schemas.microsoft.com/office/powerpoint/2010/main" val="317287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643C2E8-45AE-BC3B-28D6-93BABBDA2BDC}"/>
              </a:ext>
            </a:extLst>
          </p:cNvPr>
          <p:cNvSpPr txBox="1">
            <a:spLocks/>
          </p:cNvSpPr>
          <p:nvPr/>
        </p:nvSpPr>
        <p:spPr>
          <a:xfrm>
            <a:off x="321755" y="1420874"/>
            <a:ext cx="7331773" cy="4567899"/>
          </a:xfrm>
          <a:prstGeom prst="rect">
            <a:avLst/>
          </a:prstGeom>
          <a:noFill/>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GB" sz="2000" b="1" dirty="0">
                <a:solidFill>
                  <a:srgbClr val="0070C0"/>
                </a:solidFill>
              </a:rPr>
              <a:t>Key Stage 1 SATs papers 2026</a:t>
            </a:r>
          </a:p>
          <a:p>
            <a:pPr marL="0" indent="0">
              <a:buNone/>
            </a:pPr>
            <a:r>
              <a:rPr lang="en-GB" sz="1600" dirty="0">
                <a:hlinkClick r:id="rId2"/>
              </a:rPr>
              <a:t>Optional key stage 1 tests: 2026 mathematics test materials - GOV.UK</a:t>
            </a:r>
            <a:endParaRPr lang="en-GB" sz="1600" b="1" dirty="0">
              <a:solidFill>
                <a:schemeClr val="tx1"/>
              </a:solidFill>
            </a:endParaRPr>
          </a:p>
          <a:p>
            <a:pPr marL="0" indent="0">
              <a:buNone/>
            </a:pPr>
            <a:endParaRPr lang="en-GB" sz="2000" b="1" dirty="0">
              <a:solidFill>
                <a:schemeClr val="tx1"/>
              </a:solidFill>
            </a:endParaRPr>
          </a:p>
          <a:p>
            <a:pPr marL="0" indent="0">
              <a:buNone/>
            </a:pPr>
            <a:r>
              <a:rPr lang="en-GB" sz="2000" b="1" dirty="0">
                <a:solidFill>
                  <a:srgbClr val="0070C0"/>
                </a:solidFill>
              </a:rPr>
              <a:t>Key stage 1 SATs 2026 scaled scores </a:t>
            </a:r>
          </a:p>
          <a:p>
            <a:pPr marL="0" indent="0">
              <a:buNone/>
            </a:pPr>
            <a:r>
              <a:rPr lang="en-GB" sz="1400" dirty="0">
                <a:hlinkClick r:id="rId3"/>
              </a:rPr>
              <a:t>Optional key stage 1 tests: 2026 scaled scores - GOV.UK</a:t>
            </a:r>
            <a:endParaRPr lang="en-GB" sz="1400" dirty="0"/>
          </a:p>
          <a:p>
            <a:pPr marL="0" indent="0">
              <a:buNone/>
            </a:pPr>
            <a:r>
              <a:rPr lang="en-GB" sz="1600" dirty="0">
                <a:solidFill>
                  <a:schemeClr val="tx1"/>
                </a:solidFill>
              </a:rPr>
              <a:t>A scaled score between 100 and 115 shows the pupil has met the expected standard in the test.</a:t>
            </a:r>
          </a:p>
          <a:p>
            <a:pPr marL="0" indent="0">
              <a:buNone/>
            </a:pPr>
            <a:r>
              <a:rPr lang="en-GB" sz="1600" dirty="0">
                <a:solidFill>
                  <a:schemeClr val="tx1"/>
                </a:solidFill>
              </a:rPr>
              <a:t>The lowest scaled score that can be awarded on a key stage 1 test is 85. The highest score is 115. Pupils need to have a raw score of at least 3 marks to be awarded the minimum scaled score.</a:t>
            </a:r>
            <a:r>
              <a:rPr lang="en-GB" sz="1600" b="1" dirty="0">
                <a:solidFill>
                  <a:schemeClr val="tx1"/>
                </a:solidFill>
              </a:rPr>
              <a:t> </a:t>
            </a:r>
          </a:p>
          <a:p>
            <a:pPr marL="0" indent="0">
              <a:buNone/>
            </a:pPr>
            <a:endParaRPr lang="en-GB" sz="1600" b="1" dirty="0">
              <a:solidFill>
                <a:schemeClr val="tx1"/>
              </a:solidFill>
            </a:endParaRPr>
          </a:p>
          <a:p>
            <a:pPr marL="0" indent="0">
              <a:buNone/>
            </a:pPr>
            <a:endParaRPr lang="en-GB" sz="1600" b="1" dirty="0">
              <a:solidFill>
                <a:schemeClr val="tx1"/>
              </a:solidFill>
            </a:endParaRPr>
          </a:p>
        </p:txBody>
      </p:sp>
      <p:grpSp>
        <p:nvGrpSpPr>
          <p:cNvPr id="3" name="Group 2">
            <a:extLst>
              <a:ext uri="{FF2B5EF4-FFF2-40B4-BE49-F238E27FC236}">
                <a16:creationId xmlns:a16="http://schemas.microsoft.com/office/drawing/2014/main" id="{476BD319-D6DD-635C-1B3E-D8F93E055E43}"/>
              </a:ext>
            </a:extLst>
          </p:cNvPr>
          <p:cNvGrpSpPr/>
          <p:nvPr/>
        </p:nvGrpSpPr>
        <p:grpSpPr>
          <a:xfrm>
            <a:off x="0" y="89919"/>
            <a:ext cx="12192000" cy="628738"/>
            <a:chOff x="0" y="89919"/>
            <a:chExt cx="12192000" cy="628738"/>
          </a:xfrm>
        </p:grpSpPr>
        <p:pic>
          <p:nvPicPr>
            <p:cNvPr id="4" name="Picture 3">
              <a:extLst>
                <a:ext uri="{FF2B5EF4-FFF2-40B4-BE49-F238E27FC236}">
                  <a16:creationId xmlns:a16="http://schemas.microsoft.com/office/drawing/2014/main" id="{C07D3044-C5B7-AC34-DA21-E6F45362EF5A}"/>
                </a:ext>
              </a:extLst>
            </p:cNvPr>
            <p:cNvPicPr>
              <a:picLocks noChangeAspect="1"/>
            </p:cNvPicPr>
            <p:nvPr/>
          </p:nvPicPr>
          <p:blipFill>
            <a:blip r:embed="rId4"/>
            <a:stretch>
              <a:fillRect/>
            </a:stretch>
          </p:blipFill>
          <p:spPr>
            <a:xfrm>
              <a:off x="0" y="89919"/>
              <a:ext cx="10326541" cy="628738"/>
            </a:xfrm>
            <a:prstGeom prst="rect">
              <a:avLst/>
            </a:prstGeom>
          </p:spPr>
        </p:pic>
        <p:pic>
          <p:nvPicPr>
            <p:cNvPr id="5" name="Picture 4">
              <a:extLst>
                <a:ext uri="{FF2B5EF4-FFF2-40B4-BE49-F238E27FC236}">
                  <a16:creationId xmlns:a16="http://schemas.microsoft.com/office/drawing/2014/main" id="{480105BA-E627-70C9-25FE-37D2D63692A2}"/>
                </a:ext>
              </a:extLst>
            </p:cNvPr>
            <p:cNvPicPr>
              <a:picLocks noChangeAspect="1"/>
            </p:cNvPicPr>
            <p:nvPr/>
          </p:nvPicPr>
          <p:blipFill>
            <a:blip r:embed="rId4"/>
            <a:srcRect l="23521"/>
            <a:stretch>
              <a:fillRect/>
            </a:stretch>
          </p:blipFill>
          <p:spPr>
            <a:xfrm>
              <a:off x="4294334" y="89919"/>
              <a:ext cx="7897666" cy="628738"/>
            </a:xfrm>
            <a:prstGeom prst="rect">
              <a:avLst/>
            </a:prstGeom>
          </p:spPr>
        </p:pic>
      </p:grpSp>
      <p:pic>
        <p:nvPicPr>
          <p:cNvPr id="9" name="Picture 8">
            <a:extLst>
              <a:ext uri="{FF2B5EF4-FFF2-40B4-BE49-F238E27FC236}">
                <a16:creationId xmlns:a16="http://schemas.microsoft.com/office/drawing/2014/main" id="{FF5EA70F-9B0F-E402-E7F7-395005C54600}"/>
              </a:ext>
            </a:extLst>
          </p:cNvPr>
          <p:cNvPicPr>
            <a:picLocks noChangeAspect="1"/>
          </p:cNvPicPr>
          <p:nvPr/>
        </p:nvPicPr>
        <p:blipFill>
          <a:blip r:embed="rId5"/>
          <a:stretch>
            <a:fillRect/>
          </a:stretch>
        </p:blipFill>
        <p:spPr>
          <a:xfrm>
            <a:off x="7653528" y="1060704"/>
            <a:ext cx="1356222" cy="5596128"/>
          </a:xfrm>
          <a:prstGeom prst="rect">
            <a:avLst/>
          </a:prstGeom>
        </p:spPr>
      </p:pic>
      <p:pic>
        <p:nvPicPr>
          <p:cNvPr id="12" name="Picture 11">
            <a:extLst>
              <a:ext uri="{FF2B5EF4-FFF2-40B4-BE49-F238E27FC236}">
                <a16:creationId xmlns:a16="http://schemas.microsoft.com/office/drawing/2014/main" id="{43EA518C-AD2E-FA9D-5DB9-203FF7E61747}"/>
              </a:ext>
            </a:extLst>
          </p:cNvPr>
          <p:cNvPicPr>
            <a:picLocks noChangeAspect="1"/>
          </p:cNvPicPr>
          <p:nvPr/>
        </p:nvPicPr>
        <p:blipFill>
          <a:blip r:embed="rId6"/>
          <a:stretch>
            <a:fillRect/>
          </a:stretch>
        </p:blipFill>
        <p:spPr>
          <a:xfrm>
            <a:off x="9136188" y="1691640"/>
            <a:ext cx="1355013" cy="4855464"/>
          </a:xfrm>
          <a:prstGeom prst="rect">
            <a:avLst/>
          </a:prstGeom>
        </p:spPr>
      </p:pic>
      <p:pic>
        <p:nvPicPr>
          <p:cNvPr id="14" name="Picture 13">
            <a:extLst>
              <a:ext uri="{FF2B5EF4-FFF2-40B4-BE49-F238E27FC236}">
                <a16:creationId xmlns:a16="http://schemas.microsoft.com/office/drawing/2014/main" id="{50050734-0F3A-971E-8530-80F1ACB7F7D1}"/>
              </a:ext>
            </a:extLst>
          </p:cNvPr>
          <p:cNvPicPr>
            <a:picLocks noChangeAspect="1"/>
          </p:cNvPicPr>
          <p:nvPr/>
        </p:nvPicPr>
        <p:blipFill>
          <a:blip r:embed="rId7"/>
          <a:stretch>
            <a:fillRect/>
          </a:stretch>
        </p:blipFill>
        <p:spPr>
          <a:xfrm>
            <a:off x="10564171" y="1737360"/>
            <a:ext cx="1361575" cy="4828032"/>
          </a:xfrm>
          <a:prstGeom prst="rect">
            <a:avLst/>
          </a:prstGeom>
        </p:spPr>
      </p:pic>
    </p:spTree>
    <p:extLst>
      <p:ext uri="{BB962C8B-B14F-4D97-AF65-F5344CB8AC3E}">
        <p14:creationId xmlns:p14="http://schemas.microsoft.com/office/powerpoint/2010/main" val="13468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956D7-C9B9-1329-2C63-EA66B44F8A2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9A57AC-D3F8-C53C-DFFE-CC0B0116A430}"/>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3" name="Picture 2">
            <a:extLst>
              <a:ext uri="{FF2B5EF4-FFF2-40B4-BE49-F238E27FC236}">
                <a16:creationId xmlns:a16="http://schemas.microsoft.com/office/drawing/2014/main" id="{1CBBF718-6D25-62CA-18F9-81605427100D}"/>
              </a:ext>
            </a:extLst>
          </p:cNvPr>
          <p:cNvPicPr>
            <a:picLocks noChangeAspect="1"/>
          </p:cNvPicPr>
          <p:nvPr/>
        </p:nvPicPr>
        <p:blipFill>
          <a:blip r:embed="rId3"/>
          <a:stretch>
            <a:fillRect/>
          </a:stretch>
        </p:blipFill>
        <p:spPr>
          <a:xfrm>
            <a:off x="425397" y="306307"/>
            <a:ext cx="5306165" cy="5696745"/>
          </a:xfrm>
          <a:prstGeom prst="rect">
            <a:avLst/>
          </a:prstGeom>
        </p:spPr>
      </p:pic>
      <p:pic>
        <p:nvPicPr>
          <p:cNvPr id="7" name="Picture 6">
            <a:extLst>
              <a:ext uri="{FF2B5EF4-FFF2-40B4-BE49-F238E27FC236}">
                <a16:creationId xmlns:a16="http://schemas.microsoft.com/office/drawing/2014/main" id="{5C695F15-68C6-F28C-3E9D-C6C4E576C6F2}"/>
              </a:ext>
            </a:extLst>
          </p:cNvPr>
          <p:cNvPicPr>
            <a:picLocks noChangeAspect="1"/>
          </p:cNvPicPr>
          <p:nvPr/>
        </p:nvPicPr>
        <p:blipFill>
          <a:blip r:embed="rId4"/>
          <a:stretch>
            <a:fillRect/>
          </a:stretch>
        </p:blipFill>
        <p:spPr>
          <a:xfrm>
            <a:off x="6565227" y="185649"/>
            <a:ext cx="5201376" cy="6106377"/>
          </a:xfrm>
          <a:prstGeom prst="rect">
            <a:avLst/>
          </a:prstGeom>
        </p:spPr>
      </p:pic>
      <p:sp>
        <p:nvSpPr>
          <p:cNvPr id="9" name="Star: 5 Points 8">
            <a:extLst>
              <a:ext uri="{FF2B5EF4-FFF2-40B4-BE49-F238E27FC236}">
                <a16:creationId xmlns:a16="http://schemas.microsoft.com/office/drawing/2014/main" id="{B2960E2F-9F4A-C7CF-1F19-068D79366AA7}"/>
              </a:ext>
            </a:extLst>
          </p:cNvPr>
          <p:cNvSpPr/>
          <p:nvPr/>
        </p:nvSpPr>
        <p:spPr>
          <a:xfrm>
            <a:off x="6565227" y="3926586"/>
            <a:ext cx="707553" cy="63916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600" dirty="0"/>
              <a:t>Y1</a:t>
            </a:r>
          </a:p>
        </p:txBody>
      </p:sp>
    </p:spTree>
    <p:extLst>
      <p:ext uri="{BB962C8B-B14F-4D97-AF65-F5344CB8AC3E}">
        <p14:creationId xmlns:p14="http://schemas.microsoft.com/office/powerpoint/2010/main" val="197284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45654-18A0-2E52-DB2D-2887BDCC40D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A422317-7FD5-18BF-E71C-471D8E7E532C}"/>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5" name="Picture 4">
            <a:extLst>
              <a:ext uri="{FF2B5EF4-FFF2-40B4-BE49-F238E27FC236}">
                <a16:creationId xmlns:a16="http://schemas.microsoft.com/office/drawing/2014/main" id="{F6A94AE7-9497-0B09-176B-F98FC78835D7}"/>
              </a:ext>
            </a:extLst>
          </p:cNvPr>
          <p:cNvPicPr>
            <a:picLocks noChangeAspect="1"/>
          </p:cNvPicPr>
          <p:nvPr/>
        </p:nvPicPr>
        <p:blipFill>
          <a:blip r:embed="rId3"/>
          <a:stretch>
            <a:fillRect/>
          </a:stretch>
        </p:blipFill>
        <p:spPr>
          <a:xfrm>
            <a:off x="190139" y="214039"/>
            <a:ext cx="5163271" cy="3915321"/>
          </a:xfrm>
          <a:prstGeom prst="rect">
            <a:avLst/>
          </a:prstGeom>
        </p:spPr>
      </p:pic>
      <p:pic>
        <p:nvPicPr>
          <p:cNvPr id="8" name="Picture 7">
            <a:extLst>
              <a:ext uri="{FF2B5EF4-FFF2-40B4-BE49-F238E27FC236}">
                <a16:creationId xmlns:a16="http://schemas.microsoft.com/office/drawing/2014/main" id="{A4DB4E9A-5F9E-00F2-CCF5-36AFC2F63625}"/>
              </a:ext>
            </a:extLst>
          </p:cNvPr>
          <p:cNvPicPr>
            <a:picLocks noChangeAspect="1"/>
          </p:cNvPicPr>
          <p:nvPr/>
        </p:nvPicPr>
        <p:blipFill>
          <a:blip r:embed="rId4"/>
          <a:stretch>
            <a:fillRect/>
          </a:stretch>
        </p:blipFill>
        <p:spPr>
          <a:xfrm>
            <a:off x="6383876" y="214039"/>
            <a:ext cx="5020376" cy="5430008"/>
          </a:xfrm>
          <a:prstGeom prst="rect">
            <a:avLst/>
          </a:prstGeom>
        </p:spPr>
      </p:pic>
    </p:spTree>
    <p:extLst>
      <p:ext uri="{BB962C8B-B14F-4D97-AF65-F5344CB8AC3E}">
        <p14:creationId xmlns:p14="http://schemas.microsoft.com/office/powerpoint/2010/main" val="2337642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0D5FA-AF66-D75D-6A19-1C1CDA77664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E11B83-98D0-1DEE-8CE9-F700F2A260A7}"/>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3" name="Picture 2">
            <a:extLst>
              <a:ext uri="{FF2B5EF4-FFF2-40B4-BE49-F238E27FC236}">
                <a16:creationId xmlns:a16="http://schemas.microsoft.com/office/drawing/2014/main" id="{2A6B1F1E-86F8-E223-A7BF-8CAC5AB0F7CD}"/>
              </a:ext>
            </a:extLst>
          </p:cNvPr>
          <p:cNvPicPr>
            <a:picLocks noChangeAspect="1"/>
          </p:cNvPicPr>
          <p:nvPr/>
        </p:nvPicPr>
        <p:blipFill>
          <a:blip r:embed="rId3"/>
          <a:stretch>
            <a:fillRect/>
          </a:stretch>
        </p:blipFill>
        <p:spPr>
          <a:xfrm>
            <a:off x="285768" y="260922"/>
            <a:ext cx="5201376" cy="3629532"/>
          </a:xfrm>
          <a:prstGeom prst="rect">
            <a:avLst/>
          </a:prstGeom>
        </p:spPr>
      </p:pic>
      <p:pic>
        <p:nvPicPr>
          <p:cNvPr id="7" name="Picture 6">
            <a:extLst>
              <a:ext uri="{FF2B5EF4-FFF2-40B4-BE49-F238E27FC236}">
                <a16:creationId xmlns:a16="http://schemas.microsoft.com/office/drawing/2014/main" id="{731C6246-FD96-84F8-DDB7-412B8667FB3B}"/>
              </a:ext>
            </a:extLst>
          </p:cNvPr>
          <p:cNvPicPr>
            <a:picLocks noChangeAspect="1"/>
          </p:cNvPicPr>
          <p:nvPr/>
        </p:nvPicPr>
        <p:blipFill>
          <a:blip r:embed="rId4"/>
          <a:stretch>
            <a:fillRect/>
          </a:stretch>
        </p:blipFill>
        <p:spPr>
          <a:xfrm>
            <a:off x="6096000" y="260922"/>
            <a:ext cx="5220429" cy="5115639"/>
          </a:xfrm>
          <a:prstGeom prst="rect">
            <a:avLst/>
          </a:prstGeom>
        </p:spPr>
      </p:pic>
    </p:spTree>
    <p:extLst>
      <p:ext uri="{BB962C8B-B14F-4D97-AF65-F5344CB8AC3E}">
        <p14:creationId xmlns:p14="http://schemas.microsoft.com/office/powerpoint/2010/main" val="768529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8CC5-1D46-D2E3-9668-68C7A4AB34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610B90-E833-0B2E-FE42-0E8194A34CAC}"/>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5" name="Picture 4">
            <a:extLst>
              <a:ext uri="{FF2B5EF4-FFF2-40B4-BE49-F238E27FC236}">
                <a16:creationId xmlns:a16="http://schemas.microsoft.com/office/drawing/2014/main" id="{EBF7AE24-2553-FB99-2AE7-EAF3019F99D6}"/>
              </a:ext>
            </a:extLst>
          </p:cNvPr>
          <p:cNvPicPr>
            <a:picLocks noChangeAspect="1"/>
          </p:cNvPicPr>
          <p:nvPr/>
        </p:nvPicPr>
        <p:blipFill>
          <a:blip r:embed="rId3"/>
          <a:stretch>
            <a:fillRect/>
          </a:stretch>
        </p:blipFill>
        <p:spPr>
          <a:xfrm>
            <a:off x="393584" y="205580"/>
            <a:ext cx="5296639" cy="5020376"/>
          </a:xfrm>
          <a:prstGeom prst="rect">
            <a:avLst/>
          </a:prstGeom>
        </p:spPr>
      </p:pic>
      <p:pic>
        <p:nvPicPr>
          <p:cNvPr id="8" name="Picture 7">
            <a:extLst>
              <a:ext uri="{FF2B5EF4-FFF2-40B4-BE49-F238E27FC236}">
                <a16:creationId xmlns:a16="http://schemas.microsoft.com/office/drawing/2014/main" id="{379BC231-2B03-08EB-1777-55AB47789B38}"/>
              </a:ext>
            </a:extLst>
          </p:cNvPr>
          <p:cNvPicPr>
            <a:picLocks noChangeAspect="1"/>
          </p:cNvPicPr>
          <p:nvPr/>
        </p:nvPicPr>
        <p:blipFill>
          <a:blip r:embed="rId4"/>
          <a:stretch>
            <a:fillRect/>
          </a:stretch>
        </p:blipFill>
        <p:spPr>
          <a:xfrm>
            <a:off x="6280616" y="292878"/>
            <a:ext cx="5153744" cy="4315427"/>
          </a:xfrm>
          <a:prstGeom prst="rect">
            <a:avLst/>
          </a:prstGeom>
        </p:spPr>
      </p:pic>
    </p:spTree>
    <p:extLst>
      <p:ext uri="{BB962C8B-B14F-4D97-AF65-F5344CB8AC3E}">
        <p14:creationId xmlns:p14="http://schemas.microsoft.com/office/powerpoint/2010/main" val="3755897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1E30A-FB9A-1D01-0654-DE9B4ABD73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DBC9B4-500E-2B01-8E81-B82D35168C0E}"/>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3" name="Picture 2">
            <a:extLst>
              <a:ext uri="{FF2B5EF4-FFF2-40B4-BE49-F238E27FC236}">
                <a16:creationId xmlns:a16="http://schemas.microsoft.com/office/drawing/2014/main" id="{A3322EB9-159B-32A5-75AE-379D2CE5DED3}"/>
              </a:ext>
            </a:extLst>
          </p:cNvPr>
          <p:cNvPicPr>
            <a:picLocks noChangeAspect="1"/>
          </p:cNvPicPr>
          <p:nvPr/>
        </p:nvPicPr>
        <p:blipFill>
          <a:blip r:embed="rId3"/>
          <a:stretch>
            <a:fillRect/>
          </a:stretch>
        </p:blipFill>
        <p:spPr>
          <a:xfrm>
            <a:off x="432072" y="548735"/>
            <a:ext cx="5201376" cy="4096322"/>
          </a:xfrm>
          <a:prstGeom prst="rect">
            <a:avLst/>
          </a:prstGeom>
        </p:spPr>
      </p:pic>
      <p:pic>
        <p:nvPicPr>
          <p:cNvPr id="7" name="Picture 6">
            <a:extLst>
              <a:ext uri="{FF2B5EF4-FFF2-40B4-BE49-F238E27FC236}">
                <a16:creationId xmlns:a16="http://schemas.microsoft.com/office/drawing/2014/main" id="{40665B92-8331-5AAC-B0A4-4EEC8685C300}"/>
              </a:ext>
            </a:extLst>
          </p:cNvPr>
          <p:cNvPicPr>
            <a:picLocks noChangeAspect="1"/>
          </p:cNvPicPr>
          <p:nvPr/>
        </p:nvPicPr>
        <p:blipFill>
          <a:blip r:embed="rId4"/>
          <a:stretch>
            <a:fillRect/>
          </a:stretch>
        </p:blipFill>
        <p:spPr>
          <a:xfrm>
            <a:off x="6194321" y="452022"/>
            <a:ext cx="5125165" cy="5953956"/>
          </a:xfrm>
          <a:prstGeom prst="rect">
            <a:avLst/>
          </a:prstGeom>
        </p:spPr>
      </p:pic>
    </p:spTree>
    <p:extLst>
      <p:ext uri="{BB962C8B-B14F-4D97-AF65-F5344CB8AC3E}">
        <p14:creationId xmlns:p14="http://schemas.microsoft.com/office/powerpoint/2010/main" val="760370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59FC5-8A27-8A0F-8817-EBB8F78E08A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17DBD17-BBB1-4B89-AAD1-57C994658BF0}"/>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5" name="Picture 4">
            <a:extLst>
              <a:ext uri="{FF2B5EF4-FFF2-40B4-BE49-F238E27FC236}">
                <a16:creationId xmlns:a16="http://schemas.microsoft.com/office/drawing/2014/main" id="{8FA0890C-77A3-3B28-4B98-61B3DF4FD32E}"/>
              </a:ext>
            </a:extLst>
          </p:cNvPr>
          <p:cNvPicPr>
            <a:picLocks noChangeAspect="1"/>
          </p:cNvPicPr>
          <p:nvPr/>
        </p:nvPicPr>
        <p:blipFill>
          <a:blip r:embed="rId3"/>
          <a:stretch>
            <a:fillRect/>
          </a:stretch>
        </p:blipFill>
        <p:spPr>
          <a:xfrm>
            <a:off x="313200" y="188981"/>
            <a:ext cx="5201376" cy="2657846"/>
          </a:xfrm>
          <a:prstGeom prst="rect">
            <a:avLst/>
          </a:prstGeom>
        </p:spPr>
      </p:pic>
      <p:pic>
        <p:nvPicPr>
          <p:cNvPr id="8" name="Picture 7">
            <a:extLst>
              <a:ext uri="{FF2B5EF4-FFF2-40B4-BE49-F238E27FC236}">
                <a16:creationId xmlns:a16="http://schemas.microsoft.com/office/drawing/2014/main" id="{B3E9CDA6-87E9-2ED9-0955-FBB480218104}"/>
              </a:ext>
            </a:extLst>
          </p:cNvPr>
          <p:cNvPicPr>
            <a:picLocks noChangeAspect="1"/>
          </p:cNvPicPr>
          <p:nvPr/>
        </p:nvPicPr>
        <p:blipFill>
          <a:blip r:embed="rId4"/>
          <a:stretch>
            <a:fillRect/>
          </a:stretch>
        </p:blipFill>
        <p:spPr>
          <a:xfrm>
            <a:off x="6096000" y="188981"/>
            <a:ext cx="5191850" cy="6173061"/>
          </a:xfrm>
          <a:prstGeom prst="rect">
            <a:avLst/>
          </a:prstGeom>
        </p:spPr>
      </p:pic>
    </p:spTree>
    <p:extLst>
      <p:ext uri="{BB962C8B-B14F-4D97-AF65-F5344CB8AC3E}">
        <p14:creationId xmlns:p14="http://schemas.microsoft.com/office/powerpoint/2010/main" val="278070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FBD4-691E-8D7B-7589-C724F7CC7E8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962095F-5087-85A5-002B-942D3EC58BFA}"/>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3" name="Picture 2">
            <a:extLst>
              <a:ext uri="{FF2B5EF4-FFF2-40B4-BE49-F238E27FC236}">
                <a16:creationId xmlns:a16="http://schemas.microsoft.com/office/drawing/2014/main" id="{12C1BE10-0728-D70F-CAA4-828950023AFD}"/>
              </a:ext>
            </a:extLst>
          </p:cNvPr>
          <p:cNvPicPr>
            <a:picLocks noChangeAspect="1"/>
          </p:cNvPicPr>
          <p:nvPr/>
        </p:nvPicPr>
        <p:blipFill>
          <a:blip r:embed="rId3"/>
          <a:stretch>
            <a:fillRect/>
          </a:stretch>
        </p:blipFill>
        <p:spPr>
          <a:xfrm>
            <a:off x="493228" y="335954"/>
            <a:ext cx="5115639" cy="3991532"/>
          </a:xfrm>
          <a:prstGeom prst="rect">
            <a:avLst/>
          </a:prstGeom>
        </p:spPr>
      </p:pic>
      <p:pic>
        <p:nvPicPr>
          <p:cNvPr id="7" name="Picture 6">
            <a:extLst>
              <a:ext uri="{FF2B5EF4-FFF2-40B4-BE49-F238E27FC236}">
                <a16:creationId xmlns:a16="http://schemas.microsoft.com/office/drawing/2014/main" id="{B66A0AA7-79FA-73BA-5168-896E57F5C654}"/>
              </a:ext>
            </a:extLst>
          </p:cNvPr>
          <p:cNvPicPr>
            <a:picLocks noChangeAspect="1"/>
          </p:cNvPicPr>
          <p:nvPr/>
        </p:nvPicPr>
        <p:blipFill>
          <a:blip r:embed="rId4"/>
          <a:stretch>
            <a:fillRect/>
          </a:stretch>
        </p:blipFill>
        <p:spPr>
          <a:xfrm>
            <a:off x="6096000" y="335954"/>
            <a:ext cx="5296639" cy="1438476"/>
          </a:xfrm>
          <a:prstGeom prst="rect">
            <a:avLst/>
          </a:prstGeom>
        </p:spPr>
      </p:pic>
      <p:pic>
        <p:nvPicPr>
          <p:cNvPr id="10" name="Picture 9">
            <a:extLst>
              <a:ext uri="{FF2B5EF4-FFF2-40B4-BE49-F238E27FC236}">
                <a16:creationId xmlns:a16="http://schemas.microsoft.com/office/drawing/2014/main" id="{C0B6D884-8172-2180-4017-37AA887B1195}"/>
              </a:ext>
            </a:extLst>
          </p:cNvPr>
          <p:cNvPicPr>
            <a:picLocks noChangeAspect="1"/>
          </p:cNvPicPr>
          <p:nvPr/>
        </p:nvPicPr>
        <p:blipFill>
          <a:blip r:embed="rId5"/>
          <a:stretch>
            <a:fillRect/>
          </a:stretch>
        </p:blipFill>
        <p:spPr>
          <a:xfrm>
            <a:off x="6096000" y="1984009"/>
            <a:ext cx="5372850" cy="4686954"/>
          </a:xfrm>
          <a:prstGeom prst="rect">
            <a:avLst/>
          </a:prstGeom>
        </p:spPr>
      </p:pic>
    </p:spTree>
    <p:extLst>
      <p:ext uri="{BB962C8B-B14F-4D97-AF65-F5344CB8AC3E}">
        <p14:creationId xmlns:p14="http://schemas.microsoft.com/office/powerpoint/2010/main" val="2721949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90768-373E-B1A1-E4B1-D460853917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3987E7-E1F6-9FCF-CCAF-6CC51623D965}"/>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5" name="Picture 4">
            <a:extLst>
              <a:ext uri="{FF2B5EF4-FFF2-40B4-BE49-F238E27FC236}">
                <a16:creationId xmlns:a16="http://schemas.microsoft.com/office/drawing/2014/main" id="{3DE1D041-9E5A-430D-CE13-CD547FE5C2BE}"/>
              </a:ext>
            </a:extLst>
          </p:cNvPr>
          <p:cNvPicPr>
            <a:picLocks noChangeAspect="1"/>
          </p:cNvPicPr>
          <p:nvPr/>
        </p:nvPicPr>
        <p:blipFill>
          <a:blip r:embed="rId3"/>
          <a:stretch>
            <a:fillRect/>
          </a:stretch>
        </p:blipFill>
        <p:spPr>
          <a:xfrm>
            <a:off x="360067" y="288673"/>
            <a:ext cx="5144218" cy="4525006"/>
          </a:xfrm>
          <a:prstGeom prst="rect">
            <a:avLst/>
          </a:prstGeom>
        </p:spPr>
      </p:pic>
      <p:pic>
        <p:nvPicPr>
          <p:cNvPr id="8" name="Picture 7">
            <a:extLst>
              <a:ext uri="{FF2B5EF4-FFF2-40B4-BE49-F238E27FC236}">
                <a16:creationId xmlns:a16="http://schemas.microsoft.com/office/drawing/2014/main" id="{FBA1F20E-CF30-71FF-87CC-F67C713B04C2}"/>
              </a:ext>
            </a:extLst>
          </p:cNvPr>
          <p:cNvPicPr>
            <a:picLocks noChangeAspect="1"/>
          </p:cNvPicPr>
          <p:nvPr/>
        </p:nvPicPr>
        <p:blipFill>
          <a:blip r:embed="rId4"/>
          <a:stretch>
            <a:fillRect/>
          </a:stretch>
        </p:blipFill>
        <p:spPr>
          <a:xfrm>
            <a:off x="6015057" y="288673"/>
            <a:ext cx="5172797" cy="4696480"/>
          </a:xfrm>
          <a:prstGeom prst="rect">
            <a:avLst/>
          </a:prstGeom>
        </p:spPr>
      </p:pic>
    </p:spTree>
    <p:extLst>
      <p:ext uri="{BB962C8B-B14F-4D97-AF65-F5344CB8AC3E}">
        <p14:creationId xmlns:p14="http://schemas.microsoft.com/office/powerpoint/2010/main" val="2362884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CFFAF-86E3-F54D-215F-773EA08992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141FF46-C121-6A37-B707-ABCA76065402}"/>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2"/>
              </a:rPr>
              <a:t>Optional key stage 1 tests: 2026 mathematics test materials - GOV.UK</a:t>
            </a:r>
            <a:endParaRPr lang="en-GB" sz="1200" b="1" dirty="0">
              <a:solidFill>
                <a:schemeClr val="tx1"/>
              </a:solidFill>
            </a:endParaRPr>
          </a:p>
        </p:txBody>
      </p:sp>
      <p:pic>
        <p:nvPicPr>
          <p:cNvPr id="3" name="Picture 2">
            <a:extLst>
              <a:ext uri="{FF2B5EF4-FFF2-40B4-BE49-F238E27FC236}">
                <a16:creationId xmlns:a16="http://schemas.microsoft.com/office/drawing/2014/main" id="{4FDD9791-721D-96F5-8E06-B8C16CA4F5D1}"/>
              </a:ext>
            </a:extLst>
          </p:cNvPr>
          <p:cNvPicPr>
            <a:picLocks noChangeAspect="1"/>
          </p:cNvPicPr>
          <p:nvPr/>
        </p:nvPicPr>
        <p:blipFill>
          <a:blip r:embed="rId3"/>
          <a:stretch>
            <a:fillRect/>
          </a:stretch>
        </p:blipFill>
        <p:spPr>
          <a:xfrm>
            <a:off x="325578" y="253387"/>
            <a:ext cx="5268060" cy="5144218"/>
          </a:xfrm>
          <a:prstGeom prst="rect">
            <a:avLst/>
          </a:prstGeom>
        </p:spPr>
      </p:pic>
      <p:pic>
        <p:nvPicPr>
          <p:cNvPr id="7" name="Picture 6">
            <a:extLst>
              <a:ext uri="{FF2B5EF4-FFF2-40B4-BE49-F238E27FC236}">
                <a16:creationId xmlns:a16="http://schemas.microsoft.com/office/drawing/2014/main" id="{BD566BA5-588C-E540-8F69-F74EC1321E17}"/>
              </a:ext>
            </a:extLst>
          </p:cNvPr>
          <p:cNvPicPr>
            <a:picLocks noChangeAspect="1"/>
          </p:cNvPicPr>
          <p:nvPr/>
        </p:nvPicPr>
        <p:blipFill>
          <a:blip r:embed="rId4"/>
          <a:stretch>
            <a:fillRect/>
          </a:stretch>
        </p:blipFill>
        <p:spPr>
          <a:xfrm>
            <a:off x="6207464" y="443913"/>
            <a:ext cx="5153744" cy="4763165"/>
          </a:xfrm>
          <a:prstGeom prst="rect">
            <a:avLst/>
          </a:prstGeom>
        </p:spPr>
      </p:pic>
    </p:spTree>
    <p:extLst>
      <p:ext uri="{BB962C8B-B14F-4D97-AF65-F5344CB8AC3E}">
        <p14:creationId xmlns:p14="http://schemas.microsoft.com/office/powerpoint/2010/main" val="318174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65CE3-61E2-48E0-97FB-A89165DBF9B3}"/>
              </a:ext>
            </a:extLst>
          </p:cNvPr>
          <p:cNvSpPr txBox="1"/>
          <p:nvPr/>
        </p:nvSpPr>
        <p:spPr>
          <a:xfrm>
            <a:off x="91440" y="319827"/>
            <a:ext cx="11021172" cy="1431161"/>
          </a:xfrm>
          <a:prstGeom prst="rect">
            <a:avLst/>
          </a:prstGeom>
          <a:noFill/>
        </p:spPr>
        <p:txBody>
          <a:bodyPr wrap="square" rtlCol="0">
            <a:spAutoFit/>
          </a:bodyPr>
          <a:lstStyle/>
          <a:p>
            <a:pPr fontAlgn="base"/>
            <a:r>
              <a:rPr lang="en-GB" sz="3300" b="1" dirty="0">
                <a:solidFill>
                  <a:srgbClr val="0070C0"/>
                </a:solidFill>
                <a:latin typeface="Arial" panose="020B0604020202020204" pitchFamily="34" charset="0"/>
                <a:cs typeface="Arial" panose="020B0604020202020204" pitchFamily="34" charset="0"/>
              </a:rPr>
              <a:t>Statutory guidance - Pre-key stage 1 standards </a:t>
            </a:r>
          </a:p>
          <a:p>
            <a:pPr fontAlgn="base"/>
            <a:r>
              <a:rPr lang="en-GB" b="1" dirty="0">
                <a:latin typeface="Arial" panose="020B0604020202020204" pitchFamily="34" charset="0"/>
                <a:cs typeface="Arial" panose="020B0604020202020204" pitchFamily="34" charset="0"/>
              </a:rPr>
              <a:t>For teachers to report assessment outcomes for pupils working below the standard of national curriculum assessments (commonly called SATs) at the end of KS1. </a:t>
            </a:r>
          </a:p>
          <a:p>
            <a:endParaRPr lang="en-GB" dirty="0"/>
          </a:p>
        </p:txBody>
      </p:sp>
      <p:pic>
        <p:nvPicPr>
          <p:cNvPr id="8" name="Picture 7" descr="Text, application&#10;&#10;Description automatically generated">
            <a:extLst>
              <a:ext uri="{FF2B5EF4-FFF2-40B4-BE49-F238E27FC236}">
                <a16:creationId xmlns:a16="http://schemas.microsoft.com/office/drawing/2014/main" id="{52511237-0957-4045-4DB6-5F956A7F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57" y="1894071"/>
            <a:ext cx="2550893" cy="366724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B32AB620-DB18-0B78-10FF-2BC0C3CFD328}"/>
              </a:ext>
            </a:extLst>
          </p:cNvPr>
          <p:cNvSpPr txBox="1"/>
          <p:nvPr/>
        </p:nvSpPr>
        <p:spPr>
          <a:xfrm>
            <a:off x="215491" y="6168841"/>
            <a:ext cx="7501748" cy="369332"/>
          </a:xfrm>
          <a:prstGeom prst="rect">
            <a:avLst/>
          </a:prstGeom>
          <a:noFill/>
        </p:spPr>
        <p:txBody>
          <a:bodyPr wrap="square">
            <a:spAutoFit/>
          </a:bodyPr>
          <a:lstStyle/>
          <a:p>
            <a:r>
              <a:rPr lang="en-US" dirty="0">
                <a:hlinkClick r:id="rId4"/>
              </a:rPr>
              <a:t>https://www.gov.uk/government/publications/pre-key-stage-1-standards</a:t>
            </a:r>
            <a:r>
              <a:rPr lang="en-US" dirty="0"/>
              <a:t> </a:t>
            </a:r>
          </a:p>
        </p:txBody>
      </p:sp>
      <p:pic>
        <p:nvPicPr>
          <p:cNvPr id="11" name="Picture 10" descr="Graphical user interface, text, application, email&#10;&#10;Description automatically generated">
            <a:extLst>
              <a:ext uri="{FF2B5EF4-FFF2-40B4-BE49-F238E27FC236}">
                <a16:creationId xmlns:a16="http://schemas.microsoft.com/office/drawing/2014/main" id="{32939E12-B3B2-2378-009B-873113955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6017" y="1894071"/>
            <a:ext cx="4449780" cy="4043937"/>
          </a:xfrm>
          <a:prstGeom prst="rect">
            <a:avLst/>
          </a:prstGeom>
        </p:spPr>
      </p:pic>
    </p:spTree>
    <p:extLst>
      <p:ext uri="{BB962C8B-B14F-4D97-AF65-F5344CB8AC3E}">
        <p14:creationId xmlns:p14="http://schemas.microsoft.com/office/powerpoint/2010/main" val="234103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65" y="264933"/>
            <a:ext cx="6021412" cy="562038"/>
          </a:xfrm>
        </p:spPr>
        <p:txBody>
          <a:bodyPr>
            <a:normAutofit fontScale="90000"/>
          </a:bodyPr>
          <a:lstStyle/>
          <a:p>
            <a:pPr algn="l"/>
            <a:r>
              <a:rPr lang="en-GB" b="1" dirty="0">
                <a:solidFill>
                  <a:srgbClr val="0070C0"/>
                </a:solidFill>
              </a:rPr>
              <a:t>Pre-key stage 1</a:t>
            </a:r>
          </a:p>
        </p:txBody>
      </p:sp>
      <p:pic>
        <p:nvPicPr>
          <p:cNvPr id="8" name="Picture 7" descr="Text&#10;&#10;Description automatically generated">
            <a:extLst>
              <a:ext uri="{FF2B5EF4-FFF2-40B4-BE49-F238E27FC236}">
                <a16:creationId xmlns:a16="http://schemas.microsoft.com/office/drawing/2014/main" id="{502837AA-FE40-2FA5-EE1F-CD1C26574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92" y="1374195"/>
            <a:ext cx="5373152" cy="1213292"/>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4B591E61-4180-044F-8A19-F300A1CAC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029" y="1126289"/>
            <a:ext cx="6183081" cy="4982234"/>
          </a:xfrm>
          <a:prstGeom prst="rect">
            <a:avLst/>
          </a:prstGeom>
        </p:spPr>
      </p:pic>
    </p:spTree>
    <p:extLst>
      <p:ext uri="{BB962C8B-B14F-4D97-AF65-F5344CB8AC3E}">
        <p14:creationId xmlns:p14="http://schemas.microsoft.com/office/powerpoint/2010/main" val="329609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F56E13DD-9C4C-19F1-856B-998FCECD83AC}"/>
              </a:ext>
            </a:extLst>
          </p:cNvPr>
          <p:cNvPicPr>
            <a:picLocks noChangeAspect="1"/>
          </p:cNvPicPr>
          <p:nvPr/>
        </p:nvPicPr>
        <p:blipFill rotWithShape="1">
          <a:blip r:embed="rId2">
            <a:extLst>
              <a:ext uri="{28A0092B-C50C-407E-A947-70E740481C1C}">
                <a14:useLocalDpi xmlns:a14="http://schemas.microsoft.com/office/drawing/2010/main" val="0"/>
              </a:ext>
            </a:extLst>
          </a:blip>
          <a:srcRect t="32884"/>
          <a:stretch/>
        </p:blipFill>
        <p:spPr>
          <a:xfrm>
            <a:off x="6216939" y="1386840"/>
            <a:ext cx="5501115" cy="460248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09F4D14E-6F1B-4EC5-E4AF-2D2C03192BDE}"/>
              </a:ext>
            </a:extLst>
          </p:cNvPr>
          <p:cNvPicPr>
            <a:picLocks noChangeAspect="1"/>
          </p:cNvPicPr>
          <p:nvPr/>
        </p:nvPicPr>
        <p:blipFill rotWithShape="1">
          <a:blip r:embed="rId2">
            <a:extLst>
              <a:ext uri="{28A0092B-C50C-407E-A947-70E740481C1C}">
                <a14:useLocalDpi xmlns:a14="http://schemas.microsoft.com/office/drawing/2010/main" val="0"/>
              </a:ext>
            </a:extLst>
          </a:blip>
          <a:srcRect b="67335"/>
          <a:stretch/>
        </p:blipFill>
        <p:spPr>
          <a:xfrm>
            <a:off x="473947" y="1386840"/>
            <a:ext cx="5501115" cy="2240057"/>
          </a:xfrm>
          <a:prstGeom prst="rect">
            <a:avLst/>
          </a:prstGeom>
        </p:spPr>
      </p:pic>
      <p:sp>
        <p:nvSpPr>
          <p:cNvPr id="9" name="Title 1">
            <a:extLst>
              <a:ext uri="{FF2B5EF4-FFF2-40B4-BE49-F238E27FC236}">
                <a16:creationId xmlns:a16="http://schemas.microsoft.com/office/drawing/2014/main" id="{4BA7CD9F-4F61-56DB-7EBE-8DD2706C2013}"/>
              </a:ext>
            </a:extLst>
          </p:cNvPr>
          <p:cNvSpPr>
            <a:spLocks noGrp="1"/>
          </p:cNvSpPr>
          <p:nvPr>
            <p:ph type="title"/>
          </p:nvPr>
        </p:nvSpPr>
        <p:spPr>
          <a:xfrm>
            <a:off x="562665" y="264933"/>
            <a:ext cx="6021412" cy="562038"/>
          </a:xfrm>
        </p:spPr>
        <p:txBody>
          <a:bodyPr>
            <a:normAutofit fontScale="90000"/>
          </a:bodyPr>
          <a:lstStyle/>
          <a:p>
            <a:pPr algn="l"/>
            <a:r>
              <a:rPr lang="en-GB" b="1" dirty="0">
                <a:solidFill>
                  <a:srgbClr val="0070C0"/>
                </a:solidFill>
              </a:rPr>
              <a:t>Pre-key </a:t>
            </a:r>
            <a:r>
              <a:rPr lang="en-GB" dirty="0">
                <a:solidFill>
                  <a:srgbClr val="0070C0"/>
                </a:solidFill>
              </a:rPr>
              <a:t>s</a:t>
            </a:r>
            <a:r>
              <a:rPr lang="en-GB" b="1" dirty="0">
                <a:solidFill>
                  <a:srgbClr val="0070C0"/>
                </a:solidFill>
              </a:rPr>
              <a:t>tage 1</a:t>
            </a:r>
          </a:p>
        </p:txBody>
      </p:sp>
    </p:spTree>
    <p:extLst>
      <p:ext uri="{BB962C8B-B14F-4D97-AF65-F5344CB8AC3E}">
        <p14:creationId xmlns:p14="http://schemas.microsoft.com/office/powerpoint/2010/main" val="332953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369789-73AF-DABC-6EC8-563DC9CCD755}"/>
              </a:ext>
            </a:extLst>
          </p:cNvPr>
          <p:cNvSpPr>
            <a:spLocks noGrp="1"/>
          </p:cNvSpPr>
          <p:nvPr>
            <p:ph idx="13"/>
          </p:nvPr>
        </p:nvSpPr>
        <p:spPr>
          <a:xfrm>
            <a:off x="686198" y="1886339"/>
            <a:ext cx="6172803" cy="3936547"/>
          </a:xfrm>
        </p:spPr>
        <p:txBody>
          <a:bodyPr/>
          <a:lstStyle/>
          <a:p>
            <a:r>
              <a:rPr lang="en-GB" dirty="0">
                <a:hlinkClick r:id="rId2"/>
              </a:rPr>
              <a:t>Key stage 1: mathematics test framework - GOV.UK</a:t>
            </a:r>
            <a:endParaRPr lang="en-GB" dirty="0"/>
          </a:p>
          <a:p>
            <a:pPr>
              <a:lnSpc>
                <a:spcPct val="150000"/>
              </a:lnSpc>
            </a:pPr>
            <a:r>
              <a:rPr lang="en-GB" sz="1600" b="0" i="0" dirty="0">
                <a:solidFill>
                  <a:srgbClr val="0B0C0C"/>
                </a:solidFill>
                <a:effectLst/>
              </a:rPr>
              <a:t>This test framework is based on the national curriculum programme of study (2014) for mathematics, introduced for teaching in schools from September 2014 and first assessed in the summer term 2016. The framework specifies the purpose, format, content and cognitive domain of the optional key stage 1 (KS1) mathematics tests; it is not designed to be used to guide teaching and learning.</a:t>
            </a:r>
            <a:endParaRPr lang="en-GB" sz="1600" dirty="0"/>
          </a:p>
        </p:txBody>
      </p:sp>
      <p:pic>
        <p:nvPicPr>
          <p:cNvPr id="5" name="Picture 4">
            <a:extLst>
              <a:ext uri="{FF2B5EF4-FFF2-40B4-BE49-F238E27FC236}">
                <a16:creationId xmlns:a16="http://schemas.microsoft.com/office/drawing/2014/main" id="{30CCEF0D-A26A-88C6-2B22-0B56F6502DA8}"/>
              </a:ext>
            </a:extLst>
          </p:cNvPr>
          <p:cNvPicPr>
            <a:picLocks noChangeAspect="1"/>
          </p:cNvPicPr>
          <p:nvPr/>
        </p:nvPicPr>
        <p:blipFill>
          <a:blip r:embed="rId3"/>
          <a:stretch>
            <a:fillRect/>
          </a:stretch>
        </p:blipFill>
        <p:spPr>
          <a:xfrm>
            <a:off x="686198" y="427158"/>
            <a:ext cx="6234983" cy="1176502"/>
          </a:xfrm>
          <a:prstGeom prst="rect">
            <a:avLst/>
          </a:prstGeom>
        </p:spPr>
      </p:pic>
      <p:pic>
        <p:nvPicPr>
          <p:cNvPr id="7" name="Picture 6">
            <a:extLst>
              <a:ext uri="{FF2B5EF4-FFF2-40B4-BE49-F238E27FC236}">
                <a16:creationId xmlns:a16="http://schemas.microsoft.com/office/drawing/2014/main" id="{E3D5D53D-0CFF-23A3-D4A5-C1DCD507593A}"/>
              </a:ext>
            </a:extLst>
          </p:cNvPr>
          <p:cNvPicPr>
            <a:picLocks noChangeAspect="1"/>
          </p:cNvPicPr>
          <p:nvPr/>
        </p:nvPicPr>
        <p:blipFill>
          <a:blip r:embed="rId4"/>
          <a:stretch>
            <a:fillRect/>
          </a:stretch>
        </p:blipFill>
        <p:spPr>
          <a:xfrm>
            <a:off x="748377" y="4749094"/>
            <a:ext cx="6172804" cy="1517156"/>
          </a:xfrm>
          <a:prstGeom prst="rect">
            <a:avLst/>
          </a:prstGeom>
          <a:ln>
            <a:solidFill>
              <a:srgbClr val="002060"/>
            </a:solidFill>
          </a:ln>
        </p:spPr>
      </p:pic>
      <p:pic>
        <p:nvPicPr>
          <p:cNvPr id="4" name="Picture 3">
            <a:extLst>
              <a:ext uri="{FF2B5EF4-FFF2-40B4-BE49-F238E27FC236}">
                <a16:creationId xmlns:a16="http://schemas.microsoft.com/office/drawing/2014/main" id="{343EA8E4-7666-8AE2-99A4-ACAB201D8E2E}"/>
              </a:ext>
            </a:extLst>
          </p:cNvPr>
          <p:cNvPicPr>
            <a:picLocks noChangeAspect="1"/>
          </p:cNvPicPr>
          <p:nvPr/>
        </p:nvPicPr>
        <p:blipFill>
          <a:blip r:embed="rId5"/>
          <a:stretch>
            <a:fillRect/>
          </a:stretch>
        </p:blipFill>
        <p:spPr>
          <a:xfrm>
            <a:off x="7287813" y="0"/>
            <a:ext cx="4509076" cy="6665976"/>
          </a:xfrm>
          <a:prstGeom prst="rect">
            <a:avLst/>
          </a:prstGeom>
        </p:spPr>
      </p:pic>
    </p:spTree>
    <p:extLst>
      <p:ext uri="{BB962C8B-B14F-4D97-AF65-F5344CB8AC3E}">
        <p14:creationId xmlns:p14="http://schemas.microsoft.com/office/powerpoint/2010/main" val="351189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71DA428-CCE3-4A99-176C-674E9BF6D98E}"/>
              </a:ext>
            </a:extLst>
          </p:cNvPr>
          <p:cNvSpPr txBox="1"/>
          <p:nvPr/>
        </p:nvSpPr>
        <p:spPr>
          <a:xfrm>
            <a:off x="8336110" y="999905"/>
            <a:ext cx="3323654" cy="4858189"/>
          </a:xfrm>
          <a:prstGeom prst="rect">
            <a:avLst/>
          </a:prstGeom>
          <a:solidFill>
            <a:srgbClr val="C8D3EC"/>
          </a:solidFill>
        </p:spPr>
        <p:txBody>
          <a:bodyPr wrap="square">
            <a:spAutoFit/>
          </a:bodyPr>
          <a:lstStyle/>
          <a:p>
            <a:pPr>
              <a:lnSpc>
                <a:spcPct val="150000"/>
              </a:lnSpc>
            </a:pPr>
            <a:r>
              <a:rPr lang="en-GB" sz="1600" dirty="0"/>
              <a:t>The 2026 optional tests assess the national curriculum. This test has been developed to meet the specification set out in the test framework for mathematics at key stage 1. </a:t>
            </a:r>
          </a:p>
          <a:p>
            <a:pPr>
              <a:lnSpc>
                <a:spcPct val="150000"/>
              </a:lnSpc>
            </a:pPr>
            <a:r>
              <a:rPr lang="en-GB" sz="1600" dirty="0"/>
              <a:t>This key stage 1 2026 test is not statutory. The key stage 1 tests can be marked internally within schools to inform teacher assessment. </a:t>
            </a:r>
          </a:p>
          <a:p>
            <a:pPr>
              <a:lnSpc>
                <a:spcPct val="150000"/>
              </a:lnSpc>
            </a:pPr>
            <a:r>
              <a:rPr lang="en-GB" sz="1600" dirty="0"/>
              <a:t>The evidence from the test can be used to help inform this teacher assessment.</a:t>
            </a:r>
          </a:p>
        </p:txBody>
      </p:sp>
      <p:pic>
        <p:nvPicPr>
          <p:cNvPr id="4" name="Picture 3">
            <a:extLst>
              <a:ext uri="{FF2B5EF4-FFF2-40B4-BE49-F238E27FC236}">
                <a16:creationId xmlns:a16="http://schemas.microsoft.com/office/drawing/2014/main" id="{89B57484-1983-EBE5-F1E4-68E6231DA834}"/>
              </a:ext>
            </a:extLst>
          </p:cNvPr>
          <p:cNvPicPr>
            <a:picLocks noChangeAspect="1"/>
          </p:cNvPicPr>
          <p:nvPr/>
        </p:nvPicPr>
        <p:blipFill>
          <a:blip r:embed="rId2"/>
          <a:stretch>
            <a:fillRect/>
          </a:stretch>
        </p:blipFill>
        <p:spPr>
          <a:xfrm>
            <a:off x="719706" y="265175"/>
            <a:ext cx="4364357" cy="5316441"/>
          </a:xfrm>
          <a:prstGeom prst="rect">
            <a:avLst/>
          </a:prstGeom>
        </p:spPr>
      </p:pic>
      <p:sp>
        <p:nvSpPr>
          <p:cNvPr id="7" name="TextBox 6">
            <a:extLst>
              <a:ext uri="{FF2B5EF4-FFF2-40B4-BE49-F238E27FC236}">
                <a16:creationId xmlns:a16="http://schemas.microsoft.com/office/drawing/2014/main" id="{D1700CF1-5389-C100-DEA4-6AE87CEAED15}"/>
              </a:ext>
            </a:extLst>
          </p:cNvPr>
          <p:cNvSpPr txBox="1"/>
          <p:nvPr/>
        </p:nvSpPr>
        <p:spPr>
          <a:xfrm>
            <a:off x="0" y="6581001"/>
            <a:ext cx="7824978" cy="276999"/>
          </a:xfrm>
          <a:prstGeom prst="rect">
            <a:avLst/>
          </a:prstGeom>
          <a:noFill/>
        </p:spPr>
        <p:txBody>
          <a:bodyPr wrap="square">
            <a:spAutoFit/>
          </a:bodyPr>
          <a:lstStyle/>
          <a:p>
            <a:pPr marL="0" indent="0">
              <a:buNone/>
            </a:pPr>
            <a:r>
              <a:rPr lang="en-GB" sz="1200" dirty="0">
                <a:hlinkClick r:id="rId3"/>
              </a:rPr>
              <a:t>Optional key stage 1 tests: 2026 mathematics test materials - GOV.UK</a:t>
            </a:r>
            <a:endParaRPr lang="en-GB" sz="1200" b="1" dirty="0">
              <a:solidFill>
                <a:schemeClr val="tx1"/>
              </a:solidFill>
            </a:endParaRPr>
          </a:p>
        </p:txBody>
      </p:sp>
      <p:pic>
        <p:nvPicPr>
          <p:cNvPr id="9" name="Picture 8">
            <a:extLst>
              <a:ext uri="{FF2B5EF4-FFF2-40B4-BE49-F238E27FC236}">
                <a16:creationId xmlns:a16="http://schemas.microsoft.com/office/drawing/2014/main" id="{C3552C93-952E-523E-AD95-3E27A6A3C6F8}"/>
              </a:ext>
            </a:extLst>
          </p:cNvPr>
          <p:cNvPicPr>
            <a:picLocks noChangeAspect="1"/>
          </p:cNvPicPr>
          <p:nvPr/>
        </p:nvPicPr>
        <p:blipFill>
          <a:blip r:embed="rId4"/>
          <a:stretch>
            <a:fillRect/>
          </a:stretch>
        </p:blipFill>
        <p:spPr>
          <a:xfrm>
            <a:off x="5435911" y="36891"/>
            <a:ext cx="2636289" cy="6181029"/>
          </a:xfrm>
          <a:prstGeom prst="rect">
            <a:avLst/>
          </a:prstGeom>
        </p:spPr>
      </p:pic>
    </p:spTree>
    <p:extLst>
      <p:ext uri="{BB962C8B-B14F-4D97-AF65-F5344CB8AC3E}">
        <p14:creationId xmlns:p14="http://schemas.microsoft.com/office/powerpoint/2010/main" val="191685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F229F1-5A9A-DD67-AF21-0986247ED024}"/>
              </a:ext>
            </a:extLst>
          </p:cNvPr>
          <p:cNvSpPr txBox="1">
            <a:spLocks/>
          </p:cNvSpPr>
          <p:nvPr/>
        </p:nvSpPr>
        <p:spPr>
          <a:xfrm>
            <a:off x="609601" y="274638"/>
            <a:ext cx="9750457"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4400" dirty="0">
                <a:solidFill>
                  <a:srgbClr val="0070C0"/>
                </a:solidFill>
              </a:rPr>
              <a:t>Key Stage 1 Arithmetic Paper 2026</a:t>
            </a:r>
            <a:br>
              <a:rPr lang="en-GB" sz="4400" dirty="0">
                <a:solidFill>
                  <a:srgbClr val="0070C0"/>
                </a:solidFill>
              </a:rPr>
            </a:br>
            <a:endParaRPr lang="en-GB" sz="4400" dirty="0">
              <a:solidFill>
                <a:srgbClr val="0070C0"/>
              </a:solidFill>
            </a:endParaRPr>
          </a:p>
        </p:txBody>
      </p:sp>
      <p:pic>
        <p:nvPicPr>
          <p:cNvPr id="7" name="Picture 6">
            <a:extLst>
              <a:ext uri="{FF2B5EF4-FFF2-40B4-BE49-F238E27FC236}">
                <a16:creationId xmlns:a16="http://schemas.microsoft.com/office/drawing/2014/main" id="{3A59AC78-75E5-643D-3BF7-680B68493AEF}"/>
              </a:ext>
            </a:extLst>
          </p:cNvPr>
          <p:cNvPicPr>
            <a:picLocks noChangeAspect="1"/>
          </p:cNvPicPr>
          <p:nvPr/>
        </p:nvPicPr>
        <p:blipFill>
          <a:blip r:embed="rId3"/>
          <a:stretch>
            <a:fillRect/>
          </a:stretch>
        </p:blipFill>
        <p:spPr>
          <a:xfrm>
            <a:off x="237744" y="1707218"/>
            <a:ext cx="1991003" cy="466790"/>
          </a:xfrm>
          <a:prstGeom prst="rect">
            <a:avLst/>
          </a:prstGeom>
        </p:spPr>
      </p:pic>
      <p:pic>
        <p:nvPicPr>
          <p:cNvPr id="9" name="Picture 8">
            <a:extLst>
              <a:ext uri="{FF2B5EF4-FFF2-40B4-BE49-F238E27FC236}">
                <a16:creationId xmlns:a16="http://schemas.microsoft.com/office/drawing/2014/main" id="{4F73F593-6D16-9CD8-7E23-B94ACC7D139A}"/>
              </a:ext>
            </a:extLst>
          </p:cNvPr>
          <p:cNvPicPr>
            <a:picLocks noChangeAspect="1"/>
          </p:cNvPicPr>
          <p:nvPr/>
        </p:nvPicPr>
        <p:blipFill>
          <a:blip r:embed="rId4"/>
          <a:stretch>
            <a:fillRect/>
          </a:stretch>
        </p:blipFill>
        <p:spPr>
          <a:xfrm>
            <a:off x="237744" y="2511382"/>
            <a:ext cx="2162477" cy="457264"/>
          </a:xfrm>
          <a:prstGeom prst="rect">
            <a:avLst/>
          </a:prstGeom>
        </p:spPr>
      </p:pic>
      <p:pic>
        <p:nvPicPr>
          <p:cNvPr id="11" name="Picture 10">
            <a:extLst>
              <a:ext uri="{FF2B5EF4-FFF2-40B4-BE49-F238E27FC236}">
                <a16:creationId xmlns:a16="http://schemas.microsoft.com/office/drawing/2014/main" id="{B030B143-99ED-5835-45E1-940ED6C30946}"/>
              </a:ext>
            </a:extLst>
          </p:cNvPr>
          <p:cNvPicPr>
            <a:picLocks noChangeAspect="1"/>
          </p:cNvPicPr>
          <p:nvPr/>
        </p:nvPicPr>
        <p:blipFill>
          <a:blip r:embed="rId5"/>
          <a:stretch>
            <a:fillRect/>
          </a:stretch>
        </p:blipFill>
        <p:spPr>
          <a:xfrm>
            <a:off x="237744" y="3323543"/>
            <a:ext cx="2086266" cy="485843"/>
          </a:xfrm>
          <a:prstGeom prst="rect">
            <a:avLst/>
          </a:prstGeom>
        </p:spPr>
      </p:pic>
      <p:pic>
        <p:nvPicPr>
          <p:cNvPr id="13" name="Picture 12">
            <a:extLst>
              <a:ext uri="{FF2B5EF4-FFF2-40B4-BE49-F238E27FC236}">
                <a16:creationId xmlns:a16="http://schemas.microsoft.com/office/drawing/2014/main" id="{598512A3-B55F-A3BA-D693-C9BA2B7B4EDE}"/>
              </a:ext>
            </a:extLst>
          </p:cNvPr>
          <p:cNvPicPr>
            <a:picLocks noChangeAspect="1"/>
          </p:cNvPicPr>
          <p:nvPr/>
        </p:nvPicPr>
        <p:blipFill>
          <a:blip r:embed="rId6"/>
          <a:stretch>
            <a:fillRect/>
          </a:stretch>
        </p:blipFill>
        <p:spPr>
          <a:xfrm>
            <a:off x="237744" y="4127707"/>
            <a:ext cx="2086266" cy="552527"/>
          </a:xfrm>
          <a:prstGeom prst="rect">
            <a:avLst/>
          </a:prstGeom>
        </p:spPr>
      </p:pic>
      <p:pic>
        <p:nvPicPr>
          <p:cNvPr id="15" name="Picture 14">
            <a:extLst>
              <a:ext uri="{FF2B5EF4-FFF2-40B4-BE49-F238E27FC236}">
                <a16:creationId xmlns:a16="http://schemas.microsoft.com/office/drawing/2014/main" id="{F74C7D36-CB2C-69F7-AB77-ADDBAF007929}"/>
              </a:ext>
            </a:extLst>
          </p:cNvPr>
          <p:cNvPicPr>
            <a:picLocks noChangeAspect="1"/>
          </p:cNvPicPr>
          <p:nvPr/>
        </p:nvPicPr>
        <p:blipFill>
          <a:blip r:embed="rId7"/>
          <a:stretch>
            <a:fillRect/>
          </a:stretch>
        </p:blipFill>
        <p:spPr>
          <a:xfrm>
            <a:off x="237744" y="4926913"/>
            <a:ext cx="2438740" cy="447737"/>
          </a:xfrm>
          <a:prstGeom prst="rect">
            <a:avLst/>
          </a:prstGeom>
        </p:spPr>
      </p:pic>
      <p:pic>
        <p:nvPicPr>
          <p:cNvPr id="17" name="Picture 16">
            <a:extLst>
              <a:ext uri="{FF2B5EF4-FFF2-40B4-BE49-F238E27FC236}">
                <a16:creationId xmlns:a16="http://schemas.microsoft.com/office/drawing/2014/main" id="{DBF830F9-70C1-201F-2662-04FC68546348}"/>
              </a:ext>
            </a:extLst>
          </p:cNvPr>
          <p:cNvPicPr>
            <a:picLocks noChangeAspect="1"/>
          </p:cNvPicPr>
          <p:nvPr/>
        </p:nvPicPr>
        <p:blipFill>
          <a:blip r:embed="rId8"/>
          <a:stretch>
            <a:fillRect/>
          </a:stretch>
        </p:blipFill>
        <p:spPr>
          <a:xfrm>
            <a:off x="2564813" y="1707218"/>
            <a:ext cx="2152950" cy="514422"/>
          </a:xfrm>
          <a:prstGeom prst="rect">
            <a:avLst/>
          </a:prstGeom>
        </p:spPr>
      </p:pic>
      <p:pic>
        <p:nvPicPr>
          <p:cNvPr id="19" name="Picture 18">
            <a:extLst>
              <a:ext uri="{FF2B5EF4-FFF2-40B4-BE49-F238E27FC236}">
                <a16:creationId xmlns:a16="http://schemas.microsoft.com/office/drawing/2014/main" id="{98B3AABA-E28E-EC2D-D587-262007E7379B}"/>
              </a:ext>
            </a:extLst>
          </p:cNvPr>
          <p:cNvPicPr>
            <a:picLocks noChangeAspect="1"/>
          </p:cNvPicPr>
          <p:nvPr/>
        </p:nvPicPr>
        <p:blipFill>
          <a:blip r:embed="rId9"/>
          <a:stretch>
            <a:fillRect/>
          </a:stretch>
        </p:blipFill>
        <p:spPr>
          <a:xfrm>
            <a:off x="2564813" y="2511382"/>
            <a:ext cx="2191056" cy="447737"/>
          </a:xfrm>
          <a:prstGeom prst="rect">
            <a:avLst/>
          </a:prstGeom>
        </p:spPr>
      </p:pic>
      <p:pic>
        <p:nvPicPr>
          <p:cNvPr id="21" name="Picture 20">
            <a:extLst>
              <a:ext uri="{FF2B5EF4-FFF2-40B4-BE49-F238E27FC236}">
                <a16:creationId xmlns:a16="http://schemas.microsoft.com/office/drawing/2014/main" id="{CFB654FE-4F25-DFCA-6CAA-1DAA680B642A}"/>
              </a:ext>
            </a:extLst>
          </p:cNvPr>
          <p:cNvPicPr>
            <a:picLocks noChangeAspect="1"/>
          </p:cNvPicPr>
          <p:nvPr/>
        </p:nvPicPr>
        <p:blipFill>
          <a:blip r:embed="rId10"/>
          <a:stretch>
            <a:fillRect/>
          </a:stretch>
        </p:blipFill>
        <p:spPr>
          <a:xfrm>
            <a:off x="2564813" y="3321041"/>
            <a:ext cx="1971950" cy="419158"/>
          </a:xfrm>
          <a:prstGeom prst="rect">
            <a:avLst/>
          </a:prstGeom>
        </p:spPr>
      </p:pic>
      <p:pic>
        <p:nvPicPr>
          <p:cNvPr id="23" name="Picture 22">
            <a:extLst>
              <a:ext uri="{FF2B5EF4-FFF2-40B4-BE49-F238E27FC236}">
                <a16:creationId xmlns:a16="http://schemas.microsoft.com/office/drawing/2014/main" id="{737C6D15-A3BF-B16C-5C6B-C84CC358DB40}"/>
              </a:ext>
            </a:extLst>
          </p:cNvPr>
          <p:cNvPicPr>
            <a:picLocks noChangeAspect="1"/>
          </p:cNvPicPr>
          <p:nvPr/>
        </p:nvPicPr>
        <p:blipFill>
          <a:blip r:embed="rId11"/>
          <a:stretch>
            <a:fillRect/>
          </a:stretch>
        </p:blipFill>
        <p:spPr>
          <a:xfrm>
            <a:off x="2574339" y="4133990"/>
            <a:ext cx="2172003" cy="504895"/>
          </a:xfrm>
          <a:prstGeom prst="rect">
            <a:avLst/>
          </a:prstGeom>
        </p:spPr>
      </p:pic>
      <p:pic>
        <p:nvPicPr>
          <p:cNvPr id="25" name="Picture 24">
            <a:extLst>
              <a:ext uri="{FF2B5EF4-FFF2-40B4-BE49-F238E27FC236}">
                <a16:creationId xmlns:a16="http://schemas.microsoft.com/office/drawing/2014/main" id="{7622541C-2554-D7CA-F05A-152B4EF2B407}"/>
              </a:ext>
            </a:extLst>
          </p:cNvPr>
          <p:cNvPicPr>
            <a:picLocks noChangeAspect="1"/>
          </p:cNvPicPr>
          <p:nvPr/>
        </p:nvPicPr>
        <p:blipFill>
          <a:blip r:embed="rId12"/>
          <a:stretch>
            <a:fillRect/>
          </a:stretch>
        </p:blipFill>
        <p:spPr>
          <a:xfrm>
            <a:off x="2757340" y="4926913"/>
            <a:ext cx="2105319" cy="457264"/>
          </a:xfrm>
          <a:prstGeom prst="rect">
            <a:avLst/>
          </a:prstGeom>
        </p:spPr>
      </p:pic>
      <p:pic>
        <p:nvPicPr>
          <p:cNvPr id="29" name="Picture 28">
            <a:extLst>
              <a:ext uri="{FF2B5EF4-FFF2-40B4-BE49-F238E27FC236}">
                <a16:creationId xmlns:a16="http://schemas.microsoft.com/office/drawing/2014/main" id="{71201C00-D644-D0D7-8803-7B8E4E910F8A}"/>
              </a:ext>
            </a:extLst>
          </p:cNvPr>
          <p:cNvPicPr>
            <a:picLocks noChangeAspect="1"/>
          </p:cNvPicPr>
          <p:nvPr/>
        </p:nvPicPr>
        <p:blipFill>
          <a:blip r:embed="rId13"/>
          <a:stretch>
            <a:fillRect/>
          </a:stretch>
        </p:blipFill>
        <p:spPr>
          <a:xfrm>
            <a:off x="4939304" y="1707218"/>
            <a:ext cx="2248214" cy="466790"/>
          </a:xfrm>
          <a:prstGeom prst="rect">
            <a:avLst/>
          </a:prstGeom>
        </p:spPr>
      </p:pic>
      <p:pic>
        <p:nvPicPr>
          <p:cNvPr id="31" name="Picture 30">
            <a:extLst>
              <a:ext uri="{FF2B5EF4-FFF2-40B4-BE49-F238E27FC236}">
                <a16:creationId xmlns:a16="http://schemas.microsoft.com/office/drawing/2014/main" id="{74005984-A8CC-B5B9-F960-EC012A86064B}"/>
              </a:ext>
            </a:extLst>
          </p:cNvPr>
          <p:cNvPicPr>
            <a:picLocks noChangeAspect="1"/>
          </p:cNvPicPr>
          <p:nvPr/>
        </p:nvPicPr>
        <p:blipFill>
          <a:blip r:embed="rId14"/>
          <a:stretch>
            <a:fillRect/>
          </a:stretch>
        </p:blipFill>
        <p:spPr>
          <a:xfrm>
            <a:off x="4929605" y="2511765"/>
            <a:ext cx="2124371" cy="447737"/>
          </a:xfrm>
          <a:prstGeom prst="rect">
            <a:avLst/>
          </a:prstGeom>
        </p:spPr>
      </p:pic>
      <p:pic>
        <p:nvPicPr>
          <p:cNvPr id="33" name="Picture 32">
            <a:extLst>
              <a:ext uri="{FF2B5EF4-FFF2-40B4-BE49-F238E27FC236}">
                <a16:creationId xmlns:a16="http://schemas.microsoft.com/office/drawing/2014/main" id="{66429069-5B7D-F3DA-B2A6-EF2E625443DF}"/>
              </a:ext>
            </a:extLst>
          </p:cNvPr>
          <p:cNvPicPr>
            <a:picLocks noChangeAspect="1"/>
          </p:cNvPicPr>
          <p:nvPr/>
        </p:nvPicPr>
        <p:blipFill>
          <a:blip r:embed="rId15"/>
          <a:stretch>
            <a:fillRect/>
          </a:stretch>
        </p:blipFill>
        <p:spPr>
          <a:xfrm>
            <a:off x="4929605" y="3317788"/>
            <a:ext cx="2191056" cy="495369"/>
          </a:xfrm>
          <a:prstGeom prst="rect">
            <a:avLst/>
          </a:prstGeom>
        </p:spPr>
      </p:pic>
      <p:pic>
        <p:nvPicPr>
          <p:cNvPr id="35" name="Picture 34">
            <a:extLst>
              <a:ext uri="{FF2B5EF4-FFF2-40B4-BE49-F238E27FC236}">
                <a16:creationId xmlns:a16="http://schemas.microsoft.com/office/drawing/2014/main" id="{3FCF92AE-11A7-7433-94C9-C8554FAED46D}"/>
              </a:ext>
            </a:extLst>
          </p:cNvPr>
          <p:cNvPicPr>
            <a:picLocks noChangeAspect="1"/>
          </p:cNvPicPr>
          <p:nvPr/>
        </p:nvPicPr>
        <p:blipFill>
          <a:blip r:embed="rId16"/>
          <a:stretch>
            <a:fillRect/>
          </a:stretch>
        </p:blipFill>
        <p:spPr>
          <a:xfrm>
            <a:off x="4920210" y="4127707"/>
            <a:ext cx="2229161" cy="457264"/>
          </a:xfrm>
          <a:prstGeom prst="rect">
            <a:avLst/>
          </a:prstGeom>
        </p:spPr>
      </p:pic>
      <p:pic>
        <p:nvPicPr>
          <p:cNvPr id="37" name="Picture 36">
            <a:extLst>
              <a:ext uri="{FF2B5EF4-FFF2-40B4-BE49-F238E27FC236}">
                <a16:creationId xmlns:a16="http://schemas.microsoft.com/office/drawing/2014/main" id="{5931995E-9A9C-1659-9AA6-7290B32A0FC1}"/>
              </a:ext>
            </a:extLst>
          </p:cNvPr>
          <p:cNvPicPr>
            <a:picLocks noChangeAspect="1"/>
          </p:cNvPicPr>
          <p:nvPr/>
        </p:nvPicPr>
        <p:blipFill>
          <a:blip r:embed="rId17"/>
          <a:stretch>
            <a:fillRect/>
          </a:stretch>
        </p:blipFill>
        <p:spPr>
          <a:xfrm>
            <a:off x="4929605" y="4929505"/>
            <a:ext cx="2162477" cy="552527"/>
          </a:xfrm>
          <a:prstGeom prst="rect">
            <a:avLst/>
          </a:prstGeom>
        </p:spPr>
      </p:pic>
      <p:pic>
        <p:nvPicPr>
          <p:cNvPr id="39" name="Picture 38">
            <a:extLst>
              <a:ext uri="{FF2B5EF4-FFF2-40B4-BE49-F238E27FC236}">
                <a16:creationId xmlns:a16="http://schemas.microsoft.com/office/drawing/2014/main" id="{75052AC2-47AF-A546-3A53-FEB5BF2AB54C}"/>
              </a:ext>
            </a:extLst>
          </p:cNvPr>
          <p:cNvPicPr>
            <a:picLocks noChangeAspect="1"/>
          </p:cNvPicPr>
          <p:nvPr/>
        </p:nvPicPr>
        <p:blipFill>
          <a:blip r:embed="rId18"/>
          <a:stretch>
            <a:fillRect/>
          </a:stretch>
        </p:blipFill>
        <p:spPr>
          <a:xfrm>
            <a:off x="7269709" y="1695810"/>
            <a:ext cx="2276793" cy="504895"/>
          </a:xfrm>
          <a:prstGeom prst="rect">
            <a:avLst/>
          </a:prstGeom>
        </p:spPr>
      </p:pic>
      <p:pic>
        <p:nvPicPr>
          <p:cNvPr id="41" name="Picture 40">
            <a:extLst>
              <a:ext uri="{FF2B5EF4-FFF2-40B4-BE49-F238E27FC236}">
                <a16:creationId xmlns:a16="http://schemas.microsoft.com/office/drawing/2014/main" id="{72FBE898-86A6-EDDD-9F1C-39AAA89FEF16}"/>
              </a:ext>
            </a:extLst>
          </p:cNvPr>
          <p:cNvPicPr>
            <a:picLocks noChangeAspect="1"/>
          </p:cNvPicPr>
          <p:nvPr/>
        </p:nvPicPr>
        <p:blipFill>
          <a:blip r:embed="rId19"/>
          <a:stretch>
            <a:fillRect/>
          </a:stretch>
        </p:blipFill>
        <p:spPr>
          <a:xfrm>
            <a:off x="7269709" y="2511382"/>
            <a:ext cx="2219635" cy="466790"/>
          </a:xfrm>
          <a:prstGeom prst="rect">
            <a:avLst/>
          </a:prstGeom>
        </p:spPr>
      </p:pic>
      <p:pic>
        <p:nvPicPr>
          <p:cNvPr id="43" name="Picture 42">
            <a:extLst>
              <a:ext uri="{FF2B5EF4-FFF2-40B4-BE49-F238E27FC236}">
                <a16:creationId xmlns:a16="http://schemas.microsoft.com/office/drawing/2014/main" id="{A88CF9BF-C9C2-83E3-1E4D-4B4D8D4B8FCA}"/>
              </a:ext>
            </a:extLst>
          </p:cNvPr>
          <p:cNvPicPr>
            <a:picLocks noChangeAspect="1"/>
          </p:cNvPicPr>
          <p:nvPr/>
        </p:nvPicPr>
        <p:blipFill>
          <a:blip r:embed="rId20"/>
          <a:stretch>
            <a:fillRect/>
          </a:stretch>
        </p:blipFill>
        <p:spPr>
          <a:xfrm>
            <a:off x="7269709" y="4125024"/>
            <a:ext cx="2038635" cy="438211"/>
          </a:xfrm>
          <a:prstGeom prst="rect">
            <a:avLst/>
          </a:prstGeom>
        </p:spPr>
      </p:pic>
      <p:pic>
        <p:nvPicPr>
          <p:cNvPr id="45" name="Picture 44">
            <a:extLst>
              <a:ext uri="{FF2B5EF4-FFF2-40B4-BE49-F238E27FC236}">
                <a16:creationId xmlns:a16="http://schemas.microsoft.com/office/drawing/2014/main" id="{5C01A83B-FF3D-8293-23F1-7CD7FC4FDDD1}"/>
              </a:ext>
            </a:extLst>
          </p:cNvPr>
          <p:cNvPicPr>
            <a:picLocks noChangeAspect="1"/>
          </p:cNvPicPr>
          <p:nvPr/>
        </p:nvPicPr>
        <p:blipFill>
          <a:blip r:embed="rId21"/>
          <a:stretch>
            <a:fillRect/>
          </a:stretch>
        </p:blipFill>
        <p:spPr>
          <a:xfrm>
            <a:off x="7269327" y="3316087"/>
            <a:ext cx="2229161" cy="466790"/>
          </a:xfrm>
          <a:prstGeom prst="rect">
            <a:avLst/>
          </a:prstGeom>
        </p:spPr>
      </p:pic>
      <p:pic>
        <p:nvPicPr>
          <p:cNvPr id="47" name="Picture 46">
            <a:extLst>
              <a:ext uri="{FF2B5EF4-FFF2-40B4-BE49-F238E27FC236}">
                <a16:creationId xmlns:a16="http://schemas.microsoft.com/office/drawing/2014/main" id="{50BF4A97-246C-B0AD-6C7A-1DA1112DA432}"/>
              </a:ext>
            </a:extLst>
          </p:cNvPr>
          <p:cNvPicPr>
            <a:picLocks noChangeAspect="1"/>
          </p:cNvPicPr>
          <p:nvPr/>
        </p:nvPicPr>
        <p:blipFill>
          <a:blip r:embed="rId22"/>
          <a:stretch>
            <a:fillRect/>
          </a:stretch>
        </p:blipFill>
        <p:spPr>
          <a:xfrm>
            <a:off x="7269327" y="4924191"/>
            <a:ext cx="2124371" cy="485843"/>
          </a:xfrm>
          <a:prstGeom prst="rect">
            <a:avLst/>
          </a:prstGeom>
        </p:spPr>
      </p:pic>
      <p:pic>
        <p:nvPicPr>
          <p:cNvPr id="49" name="Picture 48">
            <a:extLst>
              <a:ext uri="{FF2B5EF4-FFF2-40B4-BE49-F238E27FC236}">
                <a16:creationId xmlns:a16="http://schemas.microsoft.com/office/drawing/2014/main" id="{262C810E-EE8F-47E1-BF49-4448EADCD182}"/>
              </a:ext>
            </a:extLst>
          </p:cNvPr>
          <p:cNvPicPr>
            <a:picLocks noChangeAspect="1"/>
          </p:cNvPicPr>
          <p:nvPr/>
        </p:nvPicPr>
        <p:blipFill>
          <a:blip r:embed="rId23"/>
          <a:stretch>
            <a:fillRect/>
          </a:stretch>
        </p:blipFill>
        <p:spPr>
          <a:xfrm>
            <a:off x="9608939" y="1705335"/>
            <a:ext cx="2219635" cy="485843"/>
          </a:xfrm>
          <a:prstGeom prst="rect">
            <a:avLst/>
          </a:prstGeom>
        </p:spPr>
      </p:pic>
      <p:pic>
        <p:nvPicPr>
          <p:cNvPr id="51" name="Picture 50">
            <a:extLst>
              <a:ext uri="{FF2B5EF4-FFF2-40B4-BE49-F238E27FC236}">
                <a16:creationId xmlns:a16="http://schemas.microsoft.com/office/drawing/2014/main" id="{61AEB6B3-9343-573D-3042-8735F6C14052}"/>
              </a:ext>
            </a:extLst>
          </p:cNvPr>
          <p:cNvPicPr>
            <a:picLocks noChangeAspect="1"/>
          </p:cNvPicPr>
          <p:nvPr/>
        </p:nvPicPr>
        <p:blipFill>
          <a:blip r:embed="rId24"/>
          <a:stretch>
            <a:fillRect/>
          </a:stretch>
        </p:blipFill>
        <p:spPr>
          <a:xfrm>
            <a:off x="9608556" y="2511764"/>
            <a:ext cx="2238687" cy="447737"/>
          </a:xfrm>
          <a:prstGeom prst="rect">
            <a:avLst/>
          </a:prstGeom>
        </p:spPr>
      </p:pic>
      <p:pic>
        <p:nvPicPr>
          <p:cNvPr id="53" name="Picture 52">
            <a:extLst>
              <a:ext uri="{FF2B5EF4-FFF2-40B4-BE49-F238E27FC236}">
                <a16:creationId xmlns:a16="http://schemas.microsoft.com/office/drawing/2014/main" id="{03BBA432-9660-12D1-3E5B-F7E6BCA59E39}"/>
              </a:ext>
            </a:extLst>
          </p:cNvPr>
          <p:cNvPicPr>
            <a:picLocks noChangeAspect="1"/>
          </p:cNvPicPr>
          <p:nvPr/>
        </p:nvPicPr>
        <p:blipFill>
          <a:blip r:embed="rId25"/>
          <a:stretch>
            <a:fillRect/>
          </a:stretch>
        </p:blipFill>
        <p:spPr>
          <a:xfrm>
            <a:off x="9608556" y="3319317"/>
            <a:ext cx="2210108" cy="419158"/>
          </a:xfrm>
          <a:prstGeom prst="rect">
            <a:avLst/>
          </a:prstGeom>
        </p:spPr>
      </p:pic>
      <p:pic>
        <p:nvPicPr>
          <p:cNvPr id="55" name="Picture 54">
            <a:extLst>
              <a:ext uri="{FF2B5EF4-FFF2-40B4-BE49-F238E27FC236}">
                <a16:creationId xmlns:a16="http://schemas.microsoft.com/office/drawing/2014/main" id="{167CB2CC-0247-94E1-A7D3-6064A3DC49BB}"/>
              </a:ext>
            </a:extLst>
          </p:cNvPr>
          <p:cNvPicPr>
            <a:picLocks noChangeAspect="1"/>
          </p:cNvPicPr>
          <p:nvPr/>
        </p:nvPicPr>
        <p:blipFill>
          <a:blip r:embed="rId26"/>
          <a:stretch>
            <a:fillRect/>
          </a:stretch>
        </p:blipFill>
        <p:spPr>
          <a:xfrm>
            <a:off x="9608938" y="4124642"/>
            <a:ext cx="2229161" cy="447737"/>
          </a:xfrm>
          <a:prstGeom prst="rect">
            <a:avLst/>
          </a:prstGeom>
        </p:spPr>
      </p:pic>
      <p:pic>
        <p:nvPicPr>
          <p:cNvPr id="57" name="Picture 56">
            <a:extLst>
              <a:ext uri="{FF2B5EF4-FFF2-40B4-BE49-F238E27FC236}">
                <a16:creationId xmlns:a16="http://schemas.microsoft.com/office/drawing/2014/main" id="{50F74EE5-A6E9-39D7-8DA5-5B8F71608F1E}"/>
              </a:ext>
            </a:extLst>
          </p:cNvPr>
          <p:cNvPicPr>
            <a:picLocks noChangeAspect="1"/>
          </p:cNvPicPr>
          <p:nvPr/>
        </p:nvPicPr>
        <p:blipFill>
          <a:blip r:embed="rId27"/>
          <a:stretch>
            <a:fillRect/>
          </a:stretch>
        </p:blipFill>
        <p:spPr>
          <a:xfrm>
            <a:off x="9610436" y="4924191"/>
            <a:ext cx="2372056" cy="581106"/>
          </a:xfrm>
          <a:prstGeom prst="rect">
            <a:avLst/>
          </a:prstGeom>
        </p:spPr>
      </p:pic>
    </p:spTree>
    <p:extLst>
      <p:ext uri="{BB962C8B-B14F-4D97-AF65-F5344CB8AC3E}">
        <p14:creationId xmlns:p14="http://schemas.microsoft.com/office/powerpoint/2010/main" val="169653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D6901-003D-53D7-A940-65749605171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9F8293E-58EF-1B93-E4E0-C1B3FFD29F11}"/>
              </a:ext>
            </a:extLst>
          </p:cNvPr>
          <p:cNvSpPr txBox="1">
            <a:spLocks/>
          </p:cNvSpPr>
          <p:nvPr/>
        </p:nvSpPr>
        <p:spPr>
          <a:xfrm>
            <a:off x="609601" y="274638"/>
            <a:ext cx="9750457"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4400" dirty="0">
                <a:solidFill>
                  <a:srgbClr val="0070C0"/>
                </a:solidFill>
              </a:rPr>
              <a:t>Key Stage 1 Arithmetic Paper 2026</a:t>
            </a:r>
          </a:p>
          <a:p>
            <a:r>
              <a:rPr lang="en-GB" sz="3600" dirty="0">
                <a:solidFill>
                  <a:srgbClr val="0070C0"/>
                </a:solidFill>
              </a:rPr>
              <a:t>Addition and Subtraction</a:t>
            </a:r>
            <a:br>
              <a:rPr lang="en-GB" sz="4400" dirty="0">
                <a:solidFill>
                  <a:srgbClr val="0070C0"/>
                </a:solidFill>
              </a:rPr>
            </a:br>
            <a:endParaRPr lang="en-GB" sz="4400" dirty="0">
              <a:solidFill>
                <a:srgbClr val="0070C0"/>
              </a:solidFill>
            </a:endParaRPr>
          </a:p>
        </p:txBody>
      </p:sp>
      <p:pic>
        <p:nvPicPr>
          <p:cNvPr id="7" name="Picture 6">
            <a:extLst>
              <a:ext uri="{FF2B5EF4-FFF2-40B4-BE49-F238E27FC236}">
                <a16:creationId xmlns:a16="http://schemas.microsoft.com/office/drawing/2014/main" id="{C12314E3-0108-EFE9-B060-ACFDCE8C1BF1}"/>
              </a:ext>
            </a:extLst>
          </p:cNvPr>
          <p:cNvPicPr>
            <a:picLocks noChangeAspect="1"/>
          </p:cNvPicPr>
          <p:nvPr/>
        </p:nvPicPr>
        <p:blipFill>
          <a:blip r:embed="rId3"/>
          <a:stretch>
            <a:fillRect/>
          </a:stretch>
        </p:blipFill>
        <p:spPr>
          <a:xfrm>
            <a:off x="621792" y="1999826"/>
            <a:ext cx="1991003" cy="466790"/>
          </a:xfrm>
          <a:prstGeom prst="rect">
            <a:avLst/>
          </a:prstGeom>
        </p:spPr>
      </p:pic>
      <p:pic>
        <p:nvPicPr>
          <p:cNvPr id="9" name="Picture 8">
            <a:extLst>
              <a:ext uri="{FF2B5EF4-FFF2-40B4-BE49-F238E27FC236}">
                <a16:creationId xmlns:a16="http://schemas.microsoft.com/office/drawing/2014/main" id="{844A3FEA-4E33-B791-4B66-3386FCC11D4D}"/>
              </a:ext>
            </a:extLst>
          </p:cNvPr>
          <p:cNvPicPr>
            <a:picLocks noChangeAspect="1"/>
          </p:cNvPicPr>
          <p:nvPr/>
        </p:nvPicPr>
        <p:blipFill>
          <a:blip r:embed="rId4"/>
          <a:stretch>
            <a:fillRect/>
          </a:stretch>
        </p:blipFill>
        <p:spPr>
          <a:xfrm>
            <a:off x="621792" y="2803990"/>
            <a:ext cx="2162477" cy="457264"/>
          </a:xfrm>
          <a:prstGeom prst="rect">
            <a:avLst/>
          </a:prstGeom>
        </p:spPr>
      </p:pic>
      <p:pic>
        <p:nvPicPr>
          <p:cNvPr id="11" name="Picture 10">
            <a:extLst>
              <a:ext uri="{FF2B5EF4-FFF2-40B4-BE49-F238E27FC236}">
                <a16:creationId xmlns:a16="http://schemas.microsoft.com/office/drawing/2014/main" id="{AFB0CF9B-0938-4E81-1820-3602DC38F4F5}"/>
              </a:ext>
            </a:extLst>
          </p:cNvPr>
          <p:cNvPicPr>
            <a:picLocks noChangeAspect="1"/>
          </p:cNvPicPr>
          <p:nvPr/>
        </p:nvPicPr>
        <p:blipFill>
          <a:blip r:embed="rId5"/>
          <a:stretch>
            <a:fillRect/>
          </a:stretch>
        </p:blipFill>
        <p:spPr>
          <a:xfrm>
            <a:off x="621792" y="3616151"/>
            <a:ext cx="2086266" cy="485843"/>
          </a:xfrm>
          <a:prstGeom prst="rect">
            <a:avLst/>
          </a:prstGeom>
        </p:spPr>
      </p:pic>
      <p:pic>
        <p:nvPicPr>
          <p:cNvPr id="15" name="Picture 14">
            <a:extLst>
              <a:ext uri="{FF2B5EF4-FFF2-40B4-BE49-F238E27FC236}">
                <a16:creationId xmlns:a16="http://schemas.microsoft.com/office/drawing/2014/main" id="{AFE14424-5282-B965-349A-CD69EA681BF6}"/>
              </a:ext>
            </a:extLst>
          </p:cNvPr>
          <p:cNvPicPr>
            <a:picLocks noChangeAspect="1"/>
          </p:cNvPicPr>
          <p:nvPr/>
        </p:nvPicPr>
        <p:blipFill>
          <a:blip r:embed="rId6"/>
          <a:stretch>
            <a:fillRect/>
          </a:stretch>
        </p:blipFill>
        <p:spPr>
          <a:xfrm>
            <a:off x="633984" y="4412868"/>
            <a:ext cx="2438740" cy="447737"/>
          </a:xfrm>
          <a:prstGeom prst="rect">
            <a:avLst/>
          </a:prstGeom>
        </p:spPr>
      </p:pic>
      <p:pic>
        <p:nvPicPr>
          <p:cNvPr id="17" name="Picture 16">
            <a:extLst>
              <a:ext uri="{FF2B5EF4-FFF2-40B4-BE49-F238E27FC236}">
                <a16:creationId xmlns:a16="http://schemas.microsoft.com/office/drawing/2014/main" id="{1C9B81A8-97CF-C2D2-E191-D7AB31D86E73}"/>
              </a:ext>
            </a:extLst>
          </p:cNvPr>
          <p:cNvPicPr>
            <a:picLocks noChangeAspect="1"/>
          </p:cNvPicPr>
          <p:nvPr/>
        </p:nvPicPr>
        <p:blipFill>
          <a:blip r:embed="rId7"/>
          <a:stretch>
            <a:fillRect/>
          </a:stretch>
        </p:blipFill>
        <p:spPr>
          <a:xfrm>
            <a:off x="633984" y="5195323"/>
            <a:ext cx="2152950" cy="514422"/>
          </a:xfrm>
          <a:prstGeom prst="rect">
            <a:avLst/>
          </a:prstGeom>
        </p:spPr>
      </p:pic>
      <p:pic>
        <p:nvPicPr>
          <p:cNvPr id="19" name="Picture 18">
            <a:extLst>
              <a:ext uri="{FF2B5EF4-FFF2-40B4-BE49-F238E27FC236}">
                <a16:creationId xmlns:a16="http://schemas.microsoft.com/office/drawing/2014/main" id="{5B7395EE-9CAC-9791-A60E-595055495B55}"/>
              </a:ext>
            </a:extLst>
          </p:cNvPr>
          <p:cNvPicPr>
            <a:picLocks noChangeAspect="1"/>
          </p:cNvPicPr>
          <p:nvPr/>
        </p:nvPicPr>
        <p:blipFill>
          <a:blip r:embed="rId8"/>
          <a:stretch>
            <a:fillRect/>
          </a:stretch>
        </p:blipFill>
        <p:spPr>
          <a:xfrm>
            <a:off x="3344979" y="1984723"/>
            <a:ext cx="2191056" cy="447737"/>
          </a:xfrm>
          <a:prstGeom prst="rect">
            <a:avLst/>
          </a:prstGeom>
        </p:spPr>
      </p:pic>
      <p:pic>
        <p:nvPicPr>
          <p:cNvPr id="23" name="Picture 22">
            <a:extLst>
              <a:ext uri="{FF2B5EF4-FFF2-40B4-BE49-F238E27FC236}">
                <a16:creationId xmlns:a16="http://schemas.microsoft.com/office/drawing/2014/main" id="{2E2A89B1-0574-91E0-C12D-F83D79325838}"/>
              </a:ext>
            </a:extLst>
          </p:cNvPr>
          <p:cNvPicPr>
            <a:picLocks noChangeAspect="1"/>
          </p:cNvPicPr>
          <p:nvPr/>
        </p:nvPicPr>
        <p:blipFill>
          <a:blip r:embed="rId9"/>
          <a:stretch>
            <a:fillRect/>
          </a:stretch>
        </p:blipFill>
        <p:spPr>
          <a:xfrm>
            <a:off x="3345361" y="2800446"/>
            <a:ext cx="2172003" cy="504895"/>
          </a:xfrm>
          <a:prstGeom prst="rect">
            <a:avLst/>
          </a:prstGeom>
        </p:spPr>
      </p:pic>
      <p:pic>
        <p:nvPicPr>
          <p:cNvPr id="29" name="Picture 28">
            <a:extLst>
              <a:ext uri="{FF2B5EF4-FFF2-40B4-BE49-F238E27FC236}">
                <a16:creationId xmlns:a16="http://schemas.microsoft.com/office/drawing/2014/main" id="{CE883DBE-4CAA-4873-17E0-1FDB5A3A9DC7}"/>
              </a:ext>
            </a:extLst>
          </p:cNvPr>
          <p:cNvPicPr>
            <a:picLocks noChangeAspect="1"/>
          </p:cNvPicPr>
          <p:nvPr/>
        </p:nvPicPr>
        <p:blipFill>
          <a:blip r:embed="rId10"/>
          <a:stretch>
            <a:fillRect/>
          </a:stretch>
        </p:blipFill>
        <p:spPr>
          <a:xfrm>
            <a:off x="3345361" y="3616151"/>
            <a:ext cx="2248214" cy="466790"/>
          </a:xfrm>
          <a:prstGeom prst="rect">
            <a:avLst/>
          </a:prstGeom>
        </p:spPr>
      </p:pic>
      <p:pic>
        <p:nvPicPr>
          <p:cNvPr id="31" name="Picture 30">
            <a:extLst>
              <a:ext uri="{FF2B5EF4-FFF2-40B4-BE49-F238E27FC236}">
                <a16:creationId xmlns:a16="http://schemas.microsoft.com/office/drawing/2014/main" id="{2D332984-7524-5102-FB7E-9CFD9261753C}"/>
              </a:ext>
            </a:extLst>
          </p:cNvPr>
          <p:cNvPicPr>
            <a:picLocks noChangeAspect="1"/>
          </p:cNvPicPr>
          <p:nvPr/>
        </p:nvPicPr>
        <p:blipFill>
          <a:blip r:embed="rId11"/>
          <a:stretch>
            <a:fillRect/>
          </a:stretch>
        </p:blipFill>
        <p:spPr>
          <a:xfrm>
            <a:off x="3335662" y="4420698"/>
            <a:ext cx="2124371" cy="447737"/>
          </a:xfrm>
          <a:prstGeom prst="rect">
            <a:avLst/>
          </a:prstGeom>
        </p:spPr>
      </p:pic>
      <p:pic>
        <p:nvPicPr>
          <p:cNvPr id="33" name="Picture 32">
            <a:extLst>
              <a:ext uri="{FF2B5EF4-FFF2-40B4-BE49-F238E27FC236}">
                <a16:creationId xmlns:a16="http://schemas.microsoft.com/office/drawing/2014/main" id="{B2709D75-10FC-6666-9AA1-AC00083EF3BE}"/>
              </a:ext>
            </a:extLst>
          </p:cNvPr>
          <p:cNvPicPr>
            <a:picLocks noChangeAspect="1"/>
          </p:cNvPicPr>
          <p:nvPr/>
        </p:nvPicPr>
        <p:blipFill>
          <a:blip r:embed="rId12"/>
          <a:stretch>
            <a:fillRect/>
          </a:stretch>
        </p:blipFill>
        <p:spPr>
          <a:xfrm>
            <a:off x="3335662" y="5226721"/>
            <a:ext cx="2191056" cy="495369"/>
          </a:xfrm>
          <a:prstGeom prst="rect">
            <a:avLst/>
          </a:prstGeom>
        </p:spPr>
      </p:pic>
      <p:pic>
        <p:nvPicPr>
          <p:cNvPr id="39" name="Picture 38">
            <a:extLst>
              <a:ext uri="{FF2B5EF4-FFF2-40B4-BE49-F238E27FC236}">
                <a16:creationId xmlns:a16="http://schemas.microsoft.com/office/drawing/2014/main" id="{597AF48F-8CFB-1A11-4524-C1AB836DDB42}"/>
              </a:ext>
            </a:extLst>
          </p:cNvPr>
          <p:cNvPicPr>
            <a:picLocks noChangeAspect="1"/>
          </p:cNvPicPr>
          <p:nvPr/>
        </p:nvPicPr>
        <p:blipFill>
          <a:blip r:embed="rId13"/>
          <a:stretch>
            <a:fillRect/>
          </a:stretch>
        </p:blipFill>
        <p:spPr>
          <a:xfrm>
            <a:off x="6060168" y="2001010"/>
            <a:ext cx="2276793" cy="504895"/>
          </a:xfrm>
          <a:prstGeom prst="rect">
            <a:avLst/>
          </a:prstGeom>
        </p:spPr>
      </p:pic>
      <p:pic>
        <p:nvPicPr>
          <p:cNvPr id="41" name="Picture 40">
            <a:extLst>
              <a:ext uri="{FF2B5EF4-FFF2-40B4-BE49-F238E27FC236}">
                <a16:creationId xmlns:a16="http://schemas.microsoft.com/office/drawing/2014/main" id="{892FC839-429F-CA1B-73DC-9CCF9F8640CA}"/>
              </a:ext>
            </a:extLst>
          </p:cNvPr>
          <p:cNvPicPr>
            <a:picLocks noChangeAspect="1"/>
          </p:cNvPicPr>
          <p:nvPr/>
        </p:nvPicPr>
        <p:blipFill>
          <a:blip r:embed="rId14"/>
          <a:stretch>
            <a:fillRect/>
          </a:stretch>
        </p:blipFill>
        <p:spPr>
          <a:xfrm>
            <a:off x="6060168" y="2816582"/>
            <a:ext cx="2219635" cy="466790"/>
          </a:xfrm>
          <a:prstGeom prst="rect">
            <a:avLst/>
          </a:prstGeom>
        </p:spPr>
      </p:pic>
      <p:pic>
        <p:nvPicPr>
          <p:cNvPr id="43" name="Picture 42">
            <a:extLst>
              <a:ext uri="{FF2B5EF4-FFF2-40B4-BE49-F238E27FC236}">
                <a16:creationId xmlns:a16="http://schemas.microsoft.com/office/drawing/2014/main" id="{AF120CA8-453C-241B-6D88-AA7FC2C2FBF0}"/>
              </a:ext>
            </a:extLst>
          </p:cNvPr>
          <p:cNvPicPr>
            <a:picLocks noChangeAspect="1"/>
          </p:cNvPicPr>
          <p:nvPr/>
        </p:nvPicPr>
        <p:blipFill>
          <a:blip r:embed="rId15"/>
          <a:stretch>
            <a:fillRect/>
          </a:stretch>
        </p:blipFill>
        <p:spPr>
          <a:xfrm>
            <a:off x="6060168" y="4430224"/>
            <a:ext cx="2038635" cy="438211"/>
          </a:xfrm>
          <a:prstGeom prst="rect">
            <a:avLst/>
          </a:prstGeom>
        </p:spPr>
      </p:pic>
      <p:pic>
        <p:nvPicPr>
          <p:cNvPr id="45" name="Picture 44">
            <a:extLst>
              <a:ext uri="{FF2B5EF4-FFF2-40B4-BE49-F238E27FC236}">
                <a16:creationId xmlns:a16="http://schemas.microsoft.com/office/drawing/2014/main" id="{056CF87E-E655-F196-39CF-050754563792}"/>
              </a:ext>
            </a:extLst>
          </p:cNvPr>
          <p:cNvPicPr>
            <a:picLocks noChangeAspect="1"/>
          </p:cNvPicPr>
          <p:nvPr/>
        </p:nvPicPr>
        <p:blipFill>
          <a:blip r:embed="rId16"/>
          <a:stretch>
            <a:fillRect/>
          </a:stretch>
        </p:blipFill>
        <p:spPr>
          <a:xfrm>
            <a:off x="6059786" y="3621287"/>
            <a:ext cx="2229161" cy="466790"/>
          </a:xfrm>
          <a:prstGeom prst="rect">
            <a:avLst/>
          </a:prstGeom>
        </p:spPr>
      </p:pic>
      <p:pic>
        <p:nvPicPr>
          <p:cNvPr id="49" name="Picture 48">
            <a:extLst>
              <a:ext uri="{FF2B5EF4-FFF2-40B4-BE49-F238E27FC236}">
                <a16:creationId xmlns:a16="http://schemas.microsoft.com/office/drawing/2014/main" id="{DEEA439D-B203-2CCC-1075-005EA8537673}"/>
              </a:ext>
            </a:extLst>
          </p:cNvPr>
          <p:cNvPicPr>
            <a:picLocks noChangeAspect="1"/>
          </p:cNvPicPr>
          <p:nvPr/>
        </p:nvPicPr>
        <p:blipFill>
          <a:blip r:embed="rId17"/>
          <a:stretch>
            <a:fillRect/>
          </a:stretch>
        </p:blipFill>
        <p:spPr>
          <a:xfrm>
            <a:off x="6060168" y="5214551"/>
            <a:ext cx="2219635" cy="485843"/>
          </a:xfrm>
          <a:prstGeom prst="rect">
            <a:avLst/>
          </a:prstGeom>
        </p:spPr>
      </p:pic>
      <p:pic>
        <p:nvPicPr>
          <p:cNvPr id="51" name="Picture 50">
            <a:extLst>
              <a:ext uri="{FF2B5EF4-FFF2-40B4-BE49-F238E27FC236}">
                <a16:creationId xmlns:a16="http://schemas.microsoft.com/office/drawing/2014/main" id="{1BE8DB8F-6B5A-23CE-9C7F-FEBB802B463B}"/>
              </a:ext>
            </a:extLst>
          </p:cNvPr>
          <p:cNvPicPr>
            <a:picLocks noChangeAspect="1"/>
          </p:cNvPicPr>
          <p:nvPr/>
        </p:nvPicPr>
        <p:blipFill>
          <a:blip r:embed="rId18"/>
          <a:stretch>
            <a:fillRect/>
          </a:stretch>
        </p:blipFill>
        <p:spPr>
          <a:xfrm>
            <a:off x="8785850" y="1999826"/>
            <a:ext cx="2238687" cy="447737"/>
          </a:xfrm>
          <a:prstGeom prst="rect">
            <a:avLst/>
          </a:prstGeom>
        </p:spPr>
      </p:pic>
      <p:pic>
        <p:nvPicPr>
          <p:cNvPr id="53" name="Picture 52">
            <a:extLst>
              <a:ext uri="{FF2B5EF4-FFF2-40B4-BE49-F238E27FC236}">
                <a16:creationId xmlns:a16="http://schemas.microsoft.com/office/drawing/2014/main" id="{E3DC50B1-9AC8-8285-902A-F237DAF30CA3}"/>
              </a:ext>
            </a:extLst>
          </p:cNvPr>
          <p:cNvPicPr>
            <a:picLocks noChangeAspect="1"/>
          </p:cNvPicPr>
          <p:nvPr/>
        </p:nvPicPr>
        <p:blipFill>
          <a:blip r:embed="rId19"/>
          <a:stretch>
            <a:fillRect/>
          </a:stretch>
        </p:blipFill>
        <p:spPr>
          <a:xfrm>
            <a:off x="8785850" y="2807379"/>
            <a:ext cx="2210108" cy="419158"/>
          </a:xfrm>
          <a:prstGeom prst="rect">
            <a:avLst/>
          </a:prstGeom>
        </p:spPr>
      </p:pic>
      <p:pic>
        <p:nvPicPr>
          <p:cNvPr id="55" name="Picture 54">
            <a:extLst>
              <a:ext uri="{FF2B5EF4-FFF2-40B4-BE49-F238E27FC236}">
                <a16:creationId xmlns:a16="http://schemas.microsoft.com/office/drawing/2014/main" id="{EFAD2CEA-F9A9-7BC4-5A95-BD1431F48E9A}"/>
              </a:ext>
            </a:extLst>
          </p:cNvPr>
          <p:cNvPicPr>
            <a:picLocks noChangeAspect="1"/>
          </p:cNvPicPr>
          <p:nvPr/>
        </p:nvPicPr>
        <p:blipFill>
          <a:blip r:embed="rId20"/>
          <a:stretch>
            <a:fillRect/>
          </a:stretch>
        </p:blipFill>
        <p:spPr>
          <a:xfrm>
            <a:off x="8786232" y="3612704"/>
            <a:ext cx="2229161" cy="447737"/>
          </a:xfrm>
          <a:prstGeom prst="rect">
            <a:avLst/>
          </a:prstGeom>
        </p:spPr>
      </p:pic>
    </p:spTree>
    <p:extLst>
      <p:ext uri="{BB962C8B-B14F-4D97-AF65-F5344CB8AC3E}">
        <p14:creationId xmlns:p14="http://schemas.microsoft.com/office/powerpoint/2010/main" val="4140798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TotalTime>
  <Words>677</Words>
  <Application>Microsoft Office PowerPoint</Application>
  <PresentationFormat>Widescreen</PresentationFormat>
  <Paragraphs>59</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Aptos Display</vt:lpstr>
      <vt:lpstr>Arial</vt:lpstr>
      <vt:lpstr>Office Theme</vt:lpstr>
      <vt:lpstr>PowerPoint Presentation</vt:lpstr>
      <vt:lpstr>PowerPoint Presentation</vt:lpstr>
      <vt:lpstr>PowerPoint Presentation</vt:lpstr>
      <vt:lpstr>Pre-key stage 1</vt:lpstr>
      <vt:lpstr>Pre-key stage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Goodburn, Olivia</dc:creator>
  <cp:lastModifiedBy>Vickers, Rebecca</cp:lastModifiedBy>
  <cp:revision>2</cp:revision>
  <dcterms:created xsi:type="dcterms:W3CDTF">2026-06-09T09:09:48Z</dcterms:created>
  <dcterms:modified xsi:type="dcterms:W3CDTF">2026-06-09T16:07:17Z</dcterms:modified>
</cp:coreProperties>
</file>