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53" r:id="rId3"/>
    <p:sldId id="354" r:id="rId4"/>
    <p:sldId id="417" r:id="rId5"/>
    <p:sldId id="418" r:id="rId6"/>
    <p:sldId id="419" r:id="rId7"/>
    <p:sldId id="420" r:id="rId8"/>
    <p:sldId id="421" r:id="rId9"/>
    <p:sldId id="422" r:id="rId10"/>
    <p:sldId id="423" r:id="rId11"/>
    <p:sldId id="424" r:id="rId12"/>
    <p:sldId id="425" r:id="rId13"/>
    <p:sldId id="426" r:id="rId14"/>
    <p:sldId id="427" r:id="rId15"/>
    <p:sldId id="42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565612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367813" y="587226"/>
            <a:ext cx="35752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four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503623"/>
              </p:ext>
            </p:extLst>
          </p:nvPr>
        </p:nvGraphicFramePr>
        <p:xfrm>
          <a:off x="8277805" y="3668761"/>
          <a:ext cx="1841085" cy="2462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695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613695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613695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78038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391045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044317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6860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318053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49636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514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3158" y="1629480"/>
            <a:ext cx="780133" cy="7870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A851BCE-15D5-47E8-A233-BBDF77E2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403" y="1636353"/>
            <a:ext cx="780133" cy="787098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E465F4C1-4913-4E13-BCE7-984EE82EC9A1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D80B39C-A13F-4B40-8B32-710BE7727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8604" y="1609874"/>
            <a:ext cx="780133" cy="787098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2CB9EFFB-1B7E-4B2E-965C-C50FCCB8AF76}"/>
              </a:ext>
            </a:extLst>
          </p:cNvPr>
          <p:cNvSpPr/>
          <p:nvPr/>
        </p:nvSpPr>
        <p:spPr>
          <a:xfrm>
            <a:off x="2012271" y="517288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22CA05A-5097-45C2-BE1C-0C210771C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6728" y="1609874"/>
            <a:ext cx="780133" cy="787098"/>
          </a:xfrm>
          <a:prstGeom prst="rect">
            <a:avLst/>
          </a:prstGeom>
        </p:spPr>
      </p:pic>
      <p:sp>
        <p:nvSpPr>
          <p:cNvPr id="29" name="Arrow: Curved Down 28">
            <a:extLst>
              <a:ext uri="{FF2B5EF4-FFF2-40B4-BE49-F238E27FC236}">
                <a16:creationId xmlns:a16="http://schemas.microsoft.com/office/drawing/2014/main" id="{72885E42-408F-4CE9-AD18-06E7698C3208}"/>
              </a:ext>
            </a:extLst>
          </p:cNvPr>
          <p:cNvSpPr/>
          <p:nvPr/>
        </p:nvSpPr>
        <p:spPr>
          <a:xfrm>
            <a:off x="2425081" y="517376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CDE495-C3CE-462F-9319-564BC4B3A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4852" y="1609874"/>
            <a:ext cx="780133" cy="787098"/>
          </a:xfrm>
          <a:prstGeom prst="rect">
            <a:avLst/>
          </a:prstGeom>
        </p:spPr>
      </p:pic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6C01FCF3-4663-460E-80DC-660C3A9652EA}"/>
              </a:ext>
            </a:extLst>
          </p:cNvPr>
          <p:cNvSpPr/>
          <p:nvPr/>
        </p:nvSpPr>
        <p:spPr>
          <a:xfrm>
            <a:off x="2822364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3203718-108E-43BA-8EDC-D77B14951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966" y="1636353"/>
            <a:ext cx="780133" cy="787098"/>
          </a:xfrm>
          <a:prstGeom prst="rect">
            <a:avLst/>
          </a:prstGeom>
        </p:spPr>
      </p:pic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BE9CFD77-801F-4F5B-B828-EBB00ADE378A}"/>
              </a:ext>
            </a:extLst>
          </p:cNvPr>
          <p:cNvSpPr/>
          <p:nvPr/>
        </p:nvSpPr>
        <p:spPr>
          <a:xfrm>
            <a:off x="325070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C19BB63B-D8BE-48EB-B7A8-6D0109EA8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5140" y="2584650"/>
            <a:ext cx="780133" cy="787098"/>
          </a:xfrm>
          <a:prstGeom prst="rect">
            <a:avLst/>
          </a:prstGeom>
        </p:spPr>
      </p:pic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432EA471-27AD-4294-A51A-74509E713E27}"/>
              </a:ext>
            </a:extLst>
          </p:cNvPr>
          <p:cNvSpPr/>
          <p:nvPr/>
        </p:nvSpPr>
        <p:spPr>
          <a:xfrm>
            <a:off x="3679038" y="516230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A8EBA82-DB3C-4E87-AB58-6F9E861CF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3579" y="2584650"/>
            <a:ext cx="780133" cy="787098"/>
          </a:xfrm>
          <a:prstGeom prst="rect">
            <a:avLst/>
          </a:prstGeom>
        </p:spPr>
      </p:pic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F40C8EE3-14C2-4C64-8A6F-10FE00AA81DF}"/>
              </a:ext>
            </a:extLst>
          </p:cNvPr>
          <p:cNvSpPr/>
          <p:nvPr/>
        </p:nvSpPr>
        <p:spPr>
          <a:xfrm>
            <a:off x="4060794" y="51546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002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47536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010454" y="573564"/>
            <a:ext cx="40359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seven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521827"/>
              </p:ext>
            </p:extLst>
          </p:nvPr>
        </p:nvGraphicFramePr>
        <p:xfrm>
          <a:off x="8277805" y="3668761"/>
          <a:ext cx="1841085" cy="2769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695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613695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613695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78038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391045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044317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875765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6860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318053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49636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514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3158" y="1629480"/>
            <a:ext cx="780133" cy="7870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A851BCE-15D5-47E8-A233-BBDF77E2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403" y="1636353"/>
            <a:ext cx="780133" cy="787098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E465F4C1-4913-4E13-BCE7-984EE82EC9A1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D80B39C-A13F-4B40-8B32-710BE7727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8604" y="1609874"/>
            <a:ext cx="780133" cy="787098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2CB9EFFB-1B7E-4B2E-965C-C50FCCB8AF76}"/>
              </a:ext>
            </a:extLst>
          </p:cNvPr>
          <p:cNvSpPr/>
          <p:nvPr/>
        </p:nvSpPr>
        <p:spPr>
          <a:xfrm>
            <a:off x="2012271" y="517288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22CA05A-5097-45C2-BE1C-0C210771C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6728" y="1609874"/>
            <a:ext cx="780133" cy="787098"/>
          </a:xfrm>
          <a:prstGeom prst="rect">
            <a:avLst/>
          </a:prstGeom>
        </p:spPr>
      </p:pic>
      <p:sp>
        <p:nvSpPr>
          <p:cNvPr id="29" name="Arrow: Curved Down 28">
            <a:extLst>
              <a:ext uri="{FF2B5EF4-FFF2-40B4-BE49-F238E27FC236}">
                <a16:creationId xmlns:a16="http://schemas.microsoft.com/office/drawing/2014/main" id="{72885E42-408F-4CE9-AD18-06E7698C3208}"/>
              </a:ext>
            </a:extLst>
          </p:cNvPr>
          <p:cNvSpPr/>
          <p:nvPr/>
        </p:nvSpPr>
        <p:spPr>
          <a:xfrm>
            <a:off x="2425081" y="517376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CDE495-C3CE-462F-9319-564BC4B3A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4852" y="1609874"/>
            <a:ext cx="780133" cy="787098"/>
          </a:xfrm>
          <a:prstGeom prst="rect">
            <a:avLst/>
          </a:prstGeom>
        </p:spPr>
      </p:pic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6C01FCF3-4663-460E-80DC-660C3A9652EA}"/>
              </a:ext>
            </a:extLst>
          </p:cNvPr>
          <p:cNvSpPr/>
          <p:nvPr/>
        </p:nvSpPr>
        <p:spPr>
          <a:xfrm>
            <a:off x="2822364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3203718-108E-43BA-8EDC-D77B14951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966" y="1636353"/>
            <a:ext cx="780133" cy="787098"/>
          </a:xfrm>
          <a:prstGeom prst="rect">
            <a:avLst/>
          </a:prstGeom>
        </p:spPr>
      </p:pic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BE9CFD77-801F-4F5B-B828-EBB00ADE378A}"/>
              </a:ext>
            </a:extLst>
          </p:cNvPr>
          <p:cNvSpPr/>
          <p:nvPr/>
        </p:nvSpPr>
        <p:spPr>
          <a:xfrm>
            <a:off x="325070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C19BB63B-D8BE-48EB-B7A8-6D0109EA8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5140" y="2584650"/>
            <a:ext cx="780133" cy="787098"/>
          </a:xfrm>
          <a:prstGeom prst="rect">
            <a:avLst/>
          </a:prstGeom>
        </p:spPr>
      </p:pic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432EA471-27AD-4294-A51A-74509E713E27}"/>
              </a:ext>
            </a:extLst>
          </p:cNvPr>
          <p:cNvSpPr/>
          <p:nvPr/>
        </p:nvSpPr>
        <p:spPr>
          <a:xfrm>
            <a:off x="3679038" y="516230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A8EBA82-DB3C-4E87-AB58-6F9E861CF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3579" y="2595683"/>
            <a:ext cx="780133" cy="787098"/>
          </a:xfrm>
          <a:prstGeom prst="rect">
            <a:avLst/>
          </a:prstGeom>
        </p:spPr>
      </p:pic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F40C8EE3-14C2-4C64-8A6F-10FE00AA81DF}"/>
              </a:ext>
            </a:extLst>
          </p:cNvPr>
          <p:cNvSpPr/>
          <p:nvPr/>
        </p:nvSpPr>
        <p:spPr>
          <a:xfrm>
            <a:off x="4060794" y="51546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69C2E2C4-B637-4E5A-99AA-ADE31D076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8158" y="2584650"/>
            <a:ext cx="780133" cy="787098"/>
          </a:xfrm>
          <a:prstGeom prst="rect">
            <a:avLst/>
          </a:prstGeom>
        </p:spPr>
      </p:pic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A3B61FE8-C40F-4BD1-A9FE-FB7513074966}"/>
              </a:ext>
            </a:extLst>
          </p:cNvPr>
          <p:cNvSpPr/>
          <p:nvPr/>
        </p:nvSpPr>
        <p:spPr>
          <a:xfrm>
            <a:off x="4464051" y="514964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062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583758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996025" y="161273"/>
            <a:ext cx="17828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780146"/>
              </p:ext>
            </p:extLst>
          </p:nvPr>
        </p:nvGraphicFramePr>
        <p:xfrm>
          <a:off x="8250086" y="3429000"/>
          <a:ext cx="1841085" cy="3077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695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613695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613695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594601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78038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391045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044317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875765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6860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318053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49636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514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7647" y="1247740"/>
            <a:ext cx="780133" cy="7870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A851BCE-15D5-47E8-A233-BBDF77E2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5892" y="1254613"/>
            <a:ext cx="780133" cy="787098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E465F4C1-4913-4E13-BCE7-984EE82EC9A1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D80B39C-A13F-4B40-8B32-710BE7727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3093" y="1228134"/>
            <a:ext cx="780133" cy="787098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2CB9EFFB-1B7E-4B2E-965C-C50FCCB8AF76}"/>
              </a:ext>
            </a:extLst>
          </p:cNvPr>
          <p:cNvSpPr/>
          <p:nvPr/>
        </p:nvSpPr>
        <p:spPr>
          <a:xfrm>
            <a:off x="2012271" y="517288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22CA05A-5097-45C2-BE1C-0C210771C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1217" y="1228134"/>
            <a:ext cx="780133" cy="787098"/>
          </a:xfrm>
          <a:prstGeom prst="rect">
            <a:avLst/>
          </a:prstGeom>
        </p:spPr>
      </p:pic>
      <p:sp>
        <p:nvSpPr>
          <p:cNvPr id="29" name="Arrow: Curved Down 28">
            <a:extLst>
              <a:ext uri="{FF2B5EF4-FFF2-40B4-BE49-F238E27FC236}">
                <a16:creationId xmlns:a16="http://schemas.microsoft.com/office/drawing/2014/main" id="{72885E42-408F-4CE9-AD18-06E7698C3208}"/>
              </a:ext>
            </a:extLst>
          </p:cNvPr>
          <p:cNvSpPr/>
          <p:nvPr/>
        </p:nvSpPr>
        <p:spPr>
          <a:xfrm>
            <a:off x="2425081" y="517376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CDE495-C3CE-462F-9319-564BC4B3A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41" y="1228134"/>
            <a:ext cx="780133" cy="787098"/>
          </a:xfrm>
          <a:prstGeom prst="rect">
            <a:avLst/>
          </a:prstGeom>
        </p:spPr>
      </p:pic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6C01FCF3-4663-460E-80DC-660C3A9652EA}"/>
              </a:ext>
            </a:extLst>
          </p:cNvPr>
          <p:cNvSpPr/>
          <p:nvPr/>
        </p:nvSpPr>
        <p:spPr>
          <a:xfrm>
            <a:off x="2822364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3203718-108E-43BA-8EDC-D77B14951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2455" y="1254613"/>
            <a:ext cx="780133" cy="787098"/>
          </a:xfrm>
          <a:prstGeom prst="rect">
            <a:avLst/>
          </a:prstGeom>
        </p:spPr>
      </p:pic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BE9CFD77-801F-4F5B-B828-EBB00ADE378A}"/>
              </a:ext>
            </a:extLst>
          </p:cNvPr>
          <p:cNvSpPr/>
          <p:nvPr/>
        </p:nvSpPr>
        <p:spPr>
          <a:xfrm>
            <a:off x="325070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C19BB63B-D8BE-48EB-B7A8-6D0109EA8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9629" y="2202910"/>
            <a:ext cx="780133" cy="787098"/>
          </a:xfrm>
          <a:prstGeom prst="rect">
            <a:avLst/>
          </a:prstGeom>
        </p:spPr>
      </p:pic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432EA471-27AD-4294-A51A-74509E713E27}"/>
              </a:ext>
            </a:extLst>
          </p:cNvPr>
          <p:cNvSpPr/>
          <p:nvPr/>
        </p:nvSpPr>
        <p:spPr>
          <a:xfrm>
            <a:off x="3679038" y="516230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A8EBA82-DB3C-4E87-AB58-6F9E861CF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8068" y="2213943"/>
            <a:ext cx="780133" cy="787098"/>
          </a:xfrm>
          <a:prstGeom prst="rect">
            <a:avLst/>
          </a:prstGeom>
        </p:spPr>
      </p:pic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F40C8EE3-14C2-4C64-8A6F-10FE00AA81DF}"/>
              </a:ext>
            </a:extLst>
          </p:cNvPr>
          <p:cNvSpPr/>
          <p:nvPr/>
        </p:nvSpPr>
        <p:spPr>
          <a:xfrm>
            <a:off x="4060794" y="51546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69C2E2C4-B637-4E5A-99AA-ADE31D076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2647" y="2202910"/>
            <a:ext cx="780133" cy="787098"/>
          </a:xfrm>
          <a:prstGeom prst="rect">
            <a:avLst/>
          </a:prstGeom>
        </p:spPr>
      </p:pic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A3B61FE8-C40F-4BD1-A9FE-FB7513074966}"/>
              </a:ext>
            </a:extLst>
          </p:cNvPr>
          <p:cNvSpPr/>
          <p:nvPr/>
        </p:nvSpPr>
        <p:spPr>
          <a:xfrm>
            <a:off x="4464051" y="514964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52F6AA2A-8FA2-4639-9D9D-C5F5BAACFD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6640" y="2260162"/>
            <a:ext cx="780133" cy="787098"/>
          </a:xfrm>
          <a:prstGeom prst="rect">
            <a:avLst/>
          </a:prstGeom>
        </p:spPr>
      </p:pic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2C34526D-19D4-441C-A470-2B1FBC6B024E}"/>
              </a:ext>
            </a:extLst>
          </p:cNvPr>
          <p:cNvSpPr/>
          <p:nvPr/>
        </p:nvSpPr>
        <p:spPr>
          <a:xfrm>
            <a:off x="483389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738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54971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598308" y="203359"/>
            <a:ext cx="34871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three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263756"/>
              </p:ext>
            </p:extLst>
          </p:nvPr>
        </p:nvGraphicFramePr>
        <p:xfrm>
          <a:off x="8198913" y="3291791"/>
          <a:ext cx="1721331" cy="3165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777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573777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573777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305053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594601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78038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391045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044317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875765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6860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318053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49636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514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7647" y="1247740"/>
            <a:ext cx="780133" cy="7870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A851BCE-15D5-47E8-A233-BBDF77E2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5892" y="1254613"/>
            <a:ext cx="780133" cy="787098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E465F4C1-4913-4E13-BCE7-984EE82EC9A1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D80B39C-A13F-4B40-8B32-710BE7727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3093" y="1228134"/>
            <a:ext cx="780133" cy="787098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2CB9EFFB-1B7E-4B2E-965C-C50FCCB8AF76}"/>
              </a:ext>
            </a:extLst>
          </p:cNvPr>
          <p:cNvSpPr/>
          <p:nvPr/>
        </p:nvSpPr>
        <p:spPr>
          <a:xfrm>
            <a:off x="2012271" y="517288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22CA05A-5097-45C2-BE1C-0C210771C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1217" y="1228134"/>
            <a:ext cx="780133" cy="787098"/>
          </a:xfrm>
          <a:prstGeom prst="rect">
            <a:avLst/>
          </a:prstGeom>
        </p:spPr>
      </p:pic>
      <p:sp>
        <p:nvSpPr>
          <p:cNvPr id="29" name="Arrow: Curved Down 28">
            <a:extLst>
              <a:ext uri="{FF2B5EF4-FFF2-40B4-BE49-F238E27FC236}">
                <a16:creationId xmlns:a16="http://schemas.microsoft.com/office/drawing/2014/main" id="{72885E42-408F-4CE9-AD18-06E7698C3208}"/>
              </a:ext>
            </a:extLst>
          </p:cNvPr>
          <p:cNvSpPr/>
          <p:nvPr/>
        </p:nvSpPr>
        <p:spPr>
          <a:xfrm>
            <a:off x="2425081" y="517376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CDE495-C3CE-462F-9319-564BC4B3A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41" y="1228134"/>
            <a:ext cx="780133" cy="787098"/>
          </a:xfrm>
          <a:prstGeom prst="rect">
            <a:avLst/>
          </a:prstGeom>
        </p:spPr>
      </p:pic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6C01FCF3-4663-460E-80DC-660C3A9652EA}"/>
              </a:ext>
            </a:extLst>
          </p:cNvPr>
          <p:cNvSpPr/>
          <p:nvPr/>
        </p:nvSpPr>
        <p:spPr>
          <a:xfrm>
            <a:off x="2822364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3203718-108E-43BA-8EDC-D77B14951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2455" y="1254613"/>
            <a:ext cx="780133" cy="787098"/>
          </a:xfrm>
          <a:prstGeom prst="rect">
            <a:avLst/>
          </a:prstGeom>
        </p:spPr>
      </p:pic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BE9CFD77-801F-4F5B-B828-EBB00ADE378A}"/>
              </a:ext>
            </a:extLst>
          </p:cNvPr>
          <p:cNvSpPr/>
          <p:nvPr/>
        </p:nvSpPr>
        <p:spPr>
          <a:xfrm>
            <a:off x="325070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C19BB63B-D8BE-48EB-B7A8-6D0109EA8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9629" y="2202910"/>
            <a:ext cx="780133" cy="787098"/>
          </a:xfrm>
          <a:prstGeom prst="rect">
            <a:avLst/>
          </a:prstGeom>
        </p:spPr>
      </p:pic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432EA471-27AD-4294-A51A-74509E713E27}"/>
              </a:ext>
            </a:extLst>
          </p:cNvPr>
          <p:cNvSpPr/>
          <p:nvPr/>
        </p:nvSpPr>
        <p:spPr>
          <a:xfrm>
            <a:off x="3679038" y="516230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A8EBA82-DB3C-4E87-AB58-6F9E861CF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8068" y="2213943"/>
            <a:ext cx="780133" cy="787098"/>
          </a:xfrm>
          <a:prstGeom prst="rect">
            <a:avLst/>
          </a:prstGeom>
        </p:spPr>
      </p:pic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F40C8EE3-14C2-4C64-8A6F-10FE00AA81DF}"/>
              </a:ext>
            </a:extLst>
          </p:cNvPr>
          <p:cNvSpPr/>
          <p:nvPr/>
        </p:nvSpPr>
        <p:spPr>
          <a:xfrm>
            <a:off x="4060794" y="51546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69C2E2C4-B637-4E5A-99AA-ADE31D076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2647" y="2202910"/>
            <a:ext cx="780133" cy="787098"/>
          </a:xfrm>
          <a:prstGeom prst="rect">
            <a:avLst/>
          </a:prstGeom>
        </p:spPr>
      </p:pic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A3B61FE8-C40F-4BD1-A9FE-FB7513074966}"/>
              </a:ext>
            </a:extLst>
          </p:cNvPr>
          <p:cNvSpPr/>
          <p:nvPr/>
        </p:nvSpPr>
        <p:spPr>
          <a:xfrm>
            <a:off x="4464051" y="514964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52F6AA2A-8FA2-4639-9D9D-C5F5BAACFD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7226" y="2218122"/>
            <a:ext cx="780133" cy="787098"/>
          </a:xfrm>
          <a:prstGeom prst="rect">
            <a:avLst/>
          </a:prstGeom>
        </p:spPr>
      </p:pic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2C34526D-19D4-441C-A470-2B1FBC6B024E}"/>
              </a:ext>
            </a:extLst>
          </p:cNvPr>
          <p:cNvSpPr/>
          <p:nvPr/>
        </p:nvSpPr>
        <p:spPr>
          <a:xfrm>
            <a:off x="483389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EE7804F0-08D9-4BEF-A82F-7747678BB5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1217" y="2213943"/>
            <a:ext cx="780133" cy="787098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4AD845AD-4E42-4188-9F13-2369BB511208}"/>
              </a:ext>
            </a:extLst>
          </p:cNvPr>
          <p:cNvSpPr/>
          <p:nvPr/>
        </p:nvSpPr>
        <p:spPr>
          <a:xfrm>
            <a:off x="5188113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765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430429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598308" y="203359"/>
            <a:ext cx="27029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six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927185"/>
              </p:ext>
            </p:extLst>
          </p:nvPr>
        </p:nvGraphicFramePr>
        <p:xfrm>
          <a:off x="8198913" y="3291791"/>
          <a:ext cx="1721331" cy="3452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777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573777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573777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305053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594601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395205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78038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391045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044317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875765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6860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318053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49636"/>
                  </a:ext>
                </a:extLst>
              </a:tr>
              <a:tr h="287741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51977" marR="51977" marT="25988" marB="259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514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7647" y="1247740"/>
            <a:ext cx="780133" cy="7870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A851BCE-15D5-47E8-A233-BBDF77E2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5892" y="1254613"/>
            <a:ext cx="780133" cy="787098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E465F4C1-4913-4E13-BCE7-984EE82EC9A1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D80B39C-A13F-4B40-8B32-710BE7727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3093" y="1228134"/>
            <a:ext cx="780133" cy="787098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2CB9EFFB-1B7E-4B2E-965C-C50FCCB8AF76}"/>
              </a:ext>
            </a:extLst>
          </p:cNvPr>
          <p:cNvSpPr/>
          <p:nvPr/>
        </p:nvSpPr>
        <p:spPr>
          <a:xfrm>
            <a:off x="2012271" y="517288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22CA05A-5097-45C2-BE1C-0C210771C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1217" y="1228134"/>
            <a:ext cx="780133" cy="787098"/>
          </a:xfrm>
          <a:prstGeom prst="rect">
            <a:avLst/>
          </a:prstGeom>
        </p:spPr>
      </p:pic>
      <p:sp>
        <p:nvSpPr>
          <p:cNvPr id="29" name="Arrow: Curved Down 28">
            <a:extLst>
              <a:ext uri="{FF2B5EF4-FFF2-40B4-BE49-F238E27FC236}">
                <a16:creationId xmlns:a16="http://schemas.microsoft.com/office/drawing/2014/main" id="{72885E42-408F-4CE9-AD18-06E7698C3208}"/>
              </a:ext>
            </a:extLst>
          </p:cNvPr>
          <p:cNvSpPr/>
          <p:nvPr/>
        </p:nvSpPr>
        <p:spPr>
          <a:xfrm>
            <a:off x="2425081" y="517376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CDE495-C3CE-462F-9319-564BC4B3A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41" y="1228134"/>
            <a:ext cx="780133" cy="787098"/>
          </a:xfrm>
          <a:prstGeom prst="rect">
            <a:avLst/>
          </a:prstGeom>
        </p:spPr>
      </p:pic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6C01FCF3-4663-460E-80DC-660C3A9652EA}"/>
              </a:ext>
            </a:extLst>
          </p:cNvPr>
          <p:cNvSpPr/>
          <p:nvPr/>
        </p:nvSpPr>
        <p:spPr>
          <a:xfrm>
            <a:off x="2822364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3203718-108E-43BA-8EDC-D77B14951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2455" y="1254613"/>
            <a:ext cx="780133" cy="787098"/>
          </a:xfrm>
          <a:prstGeom prst="rect">
            <a:avLst/>
          </a:prstGeom>
        </p:spPr>
      </p:pic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BE9CFD77-801F-4F5B-B828-EBB00ADE378A}"/>
              </a:ext>
            </a:extLst>
          </p:cNvPr>
          <p:cNvSpPr/>
          <p:nvPr/>
        </p:nvSpPr>
        <p:spPr>
          <a:xfrm>
            <a:off x="325070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C19BB63B-D8BE-48EB-B7A8-6D0109EA8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9629" y="2202910"/>
            <a:ext cx="780133" cy="787098"/>
          </a:xfrm>
          <a:prstGeom prst="rect">
            <a:avLst/>
          </a:prstGeom>
        </p:spPr>
      </p:pic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432EA471-27AD-4294-A51A-74509E713E27}"/>
              </a:ext>
            </a:extLst>
          </p:cNvPr>
          <p:cNvSpPr/>
          <p:nvPr/>
        </p:nvSpPr>
        <p:spPr>
          <a:xfrm>
            <a:off x="3679038" y="516230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A8EBA82-DB3C-4E87-AB58-6F9E861CF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8068" y="2213943"/>
            <a:ext cx="780133" cy="787098"/>
          </a:xfrm>
          <a:prstGeom prst="rect">
            <a:avLst/>
          </a:prstGeom>
        </p:spPr>
      </p:pic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F40C8EE3-14C2-4C64-8A6F-10FE00AA81DF}"/>
              </a:ext>
            </a:extLst>
          </p:cNvPr>
          <p:cNvSpPr/>
          <p:nvPr/>
        </p:nvSpPr>
        <p:spPr>
          <a:xfrm>
            <a:off x="4060794" y="51546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69C2E2C4-B637-4E5A-99AA-ADE31D076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2647" y="2202910"/>
            <a:ext cx="780133" cy="787098"/>
          </a:xfrm>
          <a:prstGeom prst="rect">
            <a:avLst/>
          </a:prstGeom>
        </p:spPr>
      </p:pic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A3B61FE8-C40F-4BD1-A9FE-FB7513074966}"/>
              </a:ext>
            </a:extLst>
          </p:cNvPr>
          <p:cNvSpPr/>
          <p:nvPr/>
        </p:nvSpPr>
        <p:spPr>
          <a:xfrm>
            <a:off x="4464051" y="514964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52F6AA2A-8FA2-4639-9D9D-C5F5BAACFD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7226" y="2218122"/>
            <a:ext cx="780133" cy="787098"/>
          </a:xfrm>
          <a:prstGeom prst="rect">
            <a:avLst/>
          </a:prstGeom>
        </p:spPr>
      </p:pic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2C34526D-19D4-441C-A470-2B1FBC6B024E}"/>
              </a:ext>
            </a:extLst>
          </p:cNvPr>
          <p:cNvSpPr/>
          <p:nvPr/>
        </p:nvSpPr>
        <p:spPr>
          <a:xfrm>
            <a:off x="483389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EE7804F0-08D9-4BEF-A82F-7747678BB5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1217" y="2213943"/>
            <a:ext cx="780133" cy="787098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4AD845AD-4E42-4188-9F13-2369BB511208}"/>
              </a:ext>
            </a:extLst>
          </p:cNvPr>
          <p:cNvSpPr/>
          <p:nvPr/>
        </p:nvSpPr>
        <p:spPr>
          <a:xfrm>
            <a:off x="5188113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92F81777-E159-4CA4-B2E9-4205C2E6D5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6384" y="2202910"/>
            <a:ext cx="780133" cy="787098"/>
          </a:xfrm>
          <a:prstGeom prst="rect">
            <a:avLst/>
          </a:prstGeom>
        </p:spPr>
      </p:pic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F385A17E-D085-4045-8E2F-8E27A456A59B}"/>
              </a:ext>
            </a:extLst>
          </p:cNvPr>
          <p:cNvSpPr/>
          <p:nvPr/>
        </p:nvSpPr>
        <p:spPr>
          <a:xfrm>
            <a:off x="560477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746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2088236" y="629487"/>
            <a:ext cx="80155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What is the next step of 3 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5697184-2A0C-40B8-9E44-F0504A676BB7}"/>
              </a:ext>
            </a:extLst>
          </p:cNvPr>
          <p:cNvSpPr txBox="1"/>
          <p:nvPr/>
        </p:nvSpPr>
        <p:spPr>
          <a:xfrm>
            <a:off x="3696574" y="5766848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4379F659-E97F-4AAB-A6EE-8104E99EE0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064807"/>
              </p:ext>
            </p:extLst>
          </p:nvPr>
        </p:nvGraphicFramePr>
        <p:xfrm>
          <a:off x="3783118" y="1822145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84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226071" y="692457"/>
            <a:ext cx="44147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in 3s up to 12 x 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46547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6A74E0A3-0896-4099-BE89-4FB934816F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726" y="2684072"/>
            <a:ext cx="1066949" cy="1076475"/>
          </a:xfrm>
          <a:prstGeom prst="rect">
            <a:avLst/>
          </a:prstGeom>
        </p:spPr>
      </p:pic>
      <p:graphicFrame>
        <p:nvGraphicFramePr>
          <p:cNvPr id="8" name="Table 9">
            <a:extLst>
              <a:ext uri="{FF2B5EF4-FFF2-40B4-BE49-F238E27FC236}">
                <a16:creationId xmlns:a16="http://schemas.microsoft.com/office/drawing/2014/main" id="{E2657D89-1CDB-440F-AB5F-CA27FEA91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466907"/>
              </p:ext>
            </p:extLst>
          </p:nvPr>
        </p:nvGraphicFramePr>
        <p:xfrm>
          <a:off x="7167239" y="4026180"/>
          <a:ext cx="3028272" cy="506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424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1009424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1009424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5062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22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628728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059253" y="551417"/>
            <a:ext cx="17318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three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864815"/>
              </p:ext>
            </p:extLst>
          </p:nvPr>
        </p:nvGraphicFramePr>
        <p:xfrm>
          <a:off x="7513468" y="3519969"/>
          <a:ext cx="3028272" cy="506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424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1009424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1009424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5062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1688" y="1849571"/>
            <a:ext cx="1066949" cy="10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548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74834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654618" y="543760"/>
            <a:ext cx="9476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868068"/>
              </p:ext>
            </p:extLst>
          </p:nvPr>
        </p:nvGraphicFramePr>
        <p:xfrm>
          <a:off x="6877552" y="3519969"/>
          <a:ext cx="3028272" cy="1012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424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1009424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1009424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5062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  <a:tr h="5062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39104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1688" y="1849571"/>
            <a:ext cx="1066949" cy="107647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A851BCE-15D5-47E8-A233-BBDF77E2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1517" y="1849570"/>
            <a:ext cx="1066949" cy="1076475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E465F4C1-4913-4E13-BCE7-984EE82EC9A1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388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59397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654618" y="543760"/>
            <a:ext cx="14462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747467"/>
              </p:ext>
            </p:extLst>
          </p:nvPr>
        </p:nvGraphicFramePr>
        <p:xfrm>
          <a:off x="6877552" y="3519969"/>
          <a:ext cx="3028272" cy="1518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424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1009424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1009424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5062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  <a:tr h="5062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391045"/>
                  </a:ext>
                </a:extLst>
              </a:tr>
              <a:tr h="5062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514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1688" y="1849571"/>
            <a:ext cx="1066949" cy="107647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A851BCE-15D5-47E8-A233-BBDF77E2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1517" y="1849570"/>
            <a:ext cx="1066949" cy="1076475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E465F4C1-4913-4E13-BCE7-984EE82EC9A1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D80B39C-A13F-4B40-8B32-710BE7727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1859" y="1849570"/>
            <a:ext cx="1066949" cy="1076475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2CB9EFFB-1B7E-4B2E-965C-C50FCCB8AF76}"/>
              </a:ext>
            </a:extLst>
          </p:cNvPr>
          <p:cNvSpPr/>
          <p:nvPr/>
        </p:nvSpPr>
        <p:spPr>
          <a:xfrm>
            <a:off x="2012271" y="517288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483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400249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654618" y="543760"/>
            <a:ext cx="21221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twelve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087781"/>
              </p:ext>
            </p:extLst>
          </p:nvPr>
        </p:nvGraphicFramePr>
        <p:xfrm>
          <a:off x="7426171" y="3223282"/>
          <a:ext cx="3028272" cy="2024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424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1009424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1009424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5062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  <a:tr h="5062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391045"/>
                  </a:ext>
                </a:extLst>
              </a:tr>
              <a:tr h="5062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6860"/>
                  </a:ext>
                </a:extLst>
              </a:tr>
              <a:tr h="5062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514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6171" y="1609874"/>
            <a:ext cx="1066949" cy="107647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A851BCE-15D5-47E8-A233-BBDF77E2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609873"/>
            <a:ext cx="1066949" cy="1076475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E465F4C1-4913-4E13-BCE7-984EE82EC9A1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D80B39C-A13F-4B40-8B32-710BE7727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6342" y="1609873"/>
            <a:ext cx="1066949" cy="1076475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2CB9EFFB-1B7E-4B2E-965C-C50FCCB8AF76}"/>
              </a:ext>
            </a:extLst>
          </p:cNvPr>
          <p:cNvSpPr/>
          <p:nvPr/>
        </p:nvSpPr>
        <p:spPr>
          <a:xfrm>
            <a:off x="2012271" y="517288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22CA05A-5097-45C2-BE1C-0C210771C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6728" y="1609873"/>
            <a:ext cx="1066949" cy="1076475"/>
          </a:xfrm>
          <a:prstGeom prst="rect">
            <a:avLst/>
          </a:prstGeom>
        </p:spPr>
      </p:pic>
      <p:sp>
        <p:nvSpPr>
          <p:cNvPr id="29" name="Arrow: Curved Down 28">
            <a:extLst>
              <a:ext uri="{FF2B5EF4-FFF2-40B4-BE49-F238E27FC236}">
                <a16:creationId xmlns:a16="http://schemas.microsoft.com/office/drawing/2014/main" id="{72885E42-408F-4CE9-AD18-06E7698C3208}"/>
              </a:ext>
            </a:extLst>
          </p:cNvPr>
          <p:cNvSpPr/>
          <p:nvPr/>
        </p:nvSpPr>
        <p:spPr>
          <a:xfrm>
            <a:off x="2425081" y="517376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64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322858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233400" y="581493"/>
            <a:ext cx="2093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fifteen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887636"/>
              </p:ext>
            </p:extLst>
          </p:nvPr>
        </p:nvGraphicFramePr>
        <p:xfrm>
          <a:off x="8143158" y="3036163"/>
          <a:ext cx="2538048" cy="2121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016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846016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846016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424265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  <a:tr h="424265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78038"/>
                  </a:ext>
                </a:extLst>
              </a:tr>
              <a:tr h="424265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391045"/>
                  </a:ext>
                </a:extLst>
              </a:tr>
              <a:tr h="424265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6860"/>
                  </a:ext>
                </a:extLst>
              </a:tr>
              <a:tr h="424265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514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3158" y="1629480"/>
            <a:ext cx="780133" cy="7870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A851BCE-15D5-47E8-A233-BBDF77E2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403" y="1636353"/>
            <a:ext cx="780133" cy="787098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E465F4C1-4913-4E13-BCE7-984EE82EC9A1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D80B39C-A13F-4B40-8B32-710BE7727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8604" y="1609874"/>
            <a:ext cx="780133" cy="787098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2CB9EFFB-1B7E-4B2E-965C-C50FCCB8AF76}"/>
              </a:ext>
            </a:extLst>
          </p:cNvPr>
          <p:cNvSpPr/>
          <p:nvPr/>
        </p:nvSpPr>
        <p:spPr>
          <a:xfrm>
            <a:off x="2012271" y="517288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22CA05A-5097-45C2-BE1C-0C210771C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6728" y="1609874"/>
            <a:ext cx="780133" cy="787098"/>
          </a:xfrm>
          <a:prstGeom prst="rect">
            <a:avLst/>
          </a:prstGeom>
        </p:spPr>
      </p:pic>
      <p:sp>
        <p:nvSpPr>
          <p:cNvPr id="29" name="Arrow: Curved Down 28">
            <a:extLst>
              <a:ext uri="{FF2B5EF4-FFF2-40B4-BE49-F238E27FC236}">
                <a16:creationId xmlns:a16="http://schemas.microsoft.com/office/drawing/2014/main" id="{72885E42-408F-4CE9-AD18-06E7698C3208}"/>
              </a:ext>
            </a:extLst>
          </p:cNvPr>
          <p:cNvSpPr/>
          <p:nvPr/>
        </p:nvSpPr>
        <p:spPr>
          <a:xfrm>
            <a:off x="2425081" y="517376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CDE495-C3CE-462F-9319-564BC4B3A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4852" y="1609874"/>
            <a:ext cx="780133" cy="787098"/>
          </a:xfrm>
          <a:prstGeom prst="rect">
            <a:avLst/>
          </a:prstGeom>
        </p:spPr>
      </p:pic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6C01FCF3-4663-460E-80DC-660C3A9652EA}"/>
              </a:ext>
            </a:extLst>
          </p:cNvPr>
          <p:cNvSpPr/>
          <p:nvPr/>
        </p:nvSpPr>
        <p:spPr>
          <a:xfrm>
            <a:off x="2822364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272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84817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233400" y="581493"/>
            <a:ext cx="26961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eighteen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124393"/>
              </p:ext>
            </p:extLst>
          </p:nvPr>
        </p:nvGraphicFramePr>
        <p:xfrm>
          <a:off x="8143158" y="3036163"/>
          <a:ext cx="2538048" cy="2545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016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846016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846016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424265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  <a:tr h="424265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78038"/>
                  </a:ext>
                </a:extLst>
              </a:tr>
              <a:tr h="424265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391045"/>
                  </a:ext>
                </a:extLst>
              </a:tr>
              <a:tr h="424265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044317"/>
                  </a:ext>
                </a:extLst>
              </a:tr>
              <a:tr h="424265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6860"/>
                  </a:ext>
                </a:extLst>
              </a:tr>
              <a:tr h="424265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6638" marR="76638" marT="38319" marB="383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514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3158" y="1629480"/>
            <a:ext cx="780133" cy="7870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A851BCE-15D5-47E8-A233-BBDF77E2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403" y="1636353"/>
            <a:ext cx="780133" cy="787098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E465F4C1-4913-4E13-BCE7-984EE82EC9A1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D80B39C-A13F-4B40-8B32-710BE7727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8604" y="1609874"/>
            <a:ext cx="780133" cy="787098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2CB9EFFB-1B7E-4B2E-965C-C50FCCB8AF76}"/>
              </a:ext>
            </a:extLst>
          </p:cNvPr>
          <p:cNvSpPr/>
          <p:nvPr/>
        </p:nvSpPr>
        <p:spPr>
          <a:xfrm>
            <a:off x="2012271" y="517288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22CA05A-5097-45C2-BE1C-0C210771C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6728" y="1609874"/>
            <a:ext cx="780133" cy="787098"/>
          </a:xfrm>
          <a:prstGeom prst="rect">
            <a:avLst/>
          </a:prstGeom>
        </p:spPr>
      </p:pic>
      <p:sp>
        <p:nvSpPr>
          <p:cNvPr id="29" name="Arrow: Curved Down 28">
            <a:extLst>
              <a:ext uri="{FF2B5EF4-FFF2-40B4-BE49-F238E27FC236}">
                <a16:creationId xmlns:a16="http://schemas.microsoft.com/office/drawing/2014/main" id="{72885E42-408F-4CE9-AD18-06E7698C3208}"/>
              </a:ext>
            </a:extLst>
          </p:cNvPr>
          <p:cNvSpPr/>
          <p:nvPr/>
        </p:nvSpPr>
        <p:spPr>
          <a:xfrm>
            <a:off x="2425081" y="517376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CDE495-C3CE-462F-9319-564BC4B3A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4852" y="1609874"/>
            <a:ext cx="780133" cy="787098"/>
          </a:xfrm>
          <a:prstGeom prst="rect">
            <a:avLst/>
          </a:prstGeom>
        </p:spPr>
      </p:pic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6C01FCF3-4663-460E-80DC-660C3A9652EA}"/>
              </a:ext>
            </a:extLst>
          </p:cNvPr>
          <p:cNvSpPr/>
          <p:nvPr/>
        </p:nvSpPr>
        <p:spPr>
          <a:xfrm>
            <a:off x="2822364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3203718-108E-43BA-8EDC-D77B14951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966" y="1636353"/>
            <a:ext cx="780133" cy="787098"/>
          </a:xfrm>
          <a:prstGeom prst="rect">
            <a:avLst/>
          </a:prstGeom>
        </p:spPr>
      </p:pic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BE9CFD77-801F-4F5B-B828-EBB00ADE378A}"/>
              </a:ext>
            </a:extLst>
          </p:cNvPr>
          <p:cNvSpPr/>
          <p:nvPr/>
        </p:nvSpPr>
        <p:spPr>
          <a:xfrm>
            <a:off x="325070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554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73924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367813" y="587226"/>
            <a:ext cx="3467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one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B9063D2-FD97-4576-961D-096B9EC9FC0A}"/>
              </a:ext>
            </a:extLst>
          </p:cNvPr>
          <p:cNvGrpSpPr/>
          <p:nvPr/>
        </p:nvGrpSpPr>
        <p:grpSpPr>
          <a:xfrm>
            <a:off x="867053" y="5372775"/>
            <a:ext cx="5641351" cy="634965"/>
            <a:chOff x="920319" y="5417163"/>
            <a:chExt cx="5641351" cy="634965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F7D1463F-B828-4C71-AC16-3B3BA9490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51BDF79-E0CF-4937-B94D-80E2DFE9AD6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6AEF762-55B6-4E37-AAFE-74EB03B83EF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9C9B07B-C5D0-4843-A45A-B05B668A0B2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F8DB07A-DA59-499E-976B-2886CCB6C8D9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B9A3CE-AA75-4195-AE33-06E1FB87028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4B20675-1C59-4428-A7C5-D09D061AE44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89EE41B-E223-4960-982C-46F2EE015E7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F9BBE9E-33EA-4B9C-A334-9C4917D3C85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1D24A7-6B19-4670-86C8-C0328CB96019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DB1FE59-BF9C-4A6D-89FB-A47BBDFB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41D7B6D-C53C-494B-88EE-4EBB11F295C7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4D6154-AFCA-4416-9D54-10C5E3E2FA24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7B07B5-ABCE-41DE-B67E-2E5E207D1A4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AF6CCA7-133B-4E3F-B0B0-AFDB9E944865}"/>
                </a:ext>
              </a:extLst>
            </p:cNvPr>
            <p:cNvSpPr txBox="1"/>
            <p:nvPr/>
          </p:nvSpPr>
          <p:spPr>
            <a:xfrm>
              <a:off x="1093506" y="5682796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0      3     6     9     12   15     18    21   24   27  30   33    36 </a:t>
              </a:r>
            </a:p>
          </p:txBody>
        </p:sp>
      </p:grpSp>
      <p:graphicFrame>
        <p:nvGraphicFramePr>
          <p:cNvPr id="65" name="Table 9">
            <a:extLst>
              <a:ext uri="{FF2B5EF4-FFF2-40B4-BE49-F238E27FC236}">
                <a16:creationId xmlns:a16="http://schemas.microsoft.com/office/drawing/2014/main" id="{646E1F91-016F-4F9A-A017-152C4495E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61"/>
              </p:ext>
            </p:extLst>
          </p:nvPr>
        </p:nvGraphicFramePr>
        <p:xfrm>
          <a:off x="8277805" y="3668761"/>
          <a:ext cx="1841085" cy="2154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695">
                  <a:extLst>
                    <a:ext uri="{9D8B030D-6E8A-4147-A177-3AD203B41FA5}">
                      <a16:colId xmlns:a16="http://schemas.microsoft.com/office/drawing/2014/main" val="3847797306"/>
                    </a:ext>
                  </a:extLst>
                </a:gridCol>
                <a:gridCol w="613695">
                  <a:extLst>
                    <a:ext uri="{9D8B030D-6E8A-4147-A177-3AD203B41FA5}">
                      <a16:colId xmlns:a16="http://schemas.microsoft.com/office/drawing/2014/main" val="860020593"/>
                    </a:ext>
                  </a:extLst>
                </a:gridCol>
                <a:gridCol w="613695">
                  <a:extLst>
                    <a:ext uri="{9D8B030D-6E8A-4147-A177-3AD203B41FA5}">
                      <a16:colId xmlns:a16="http://schemas.microsoft.com/office/drawing/2014/main" val="651627583"/>
                    </a:ext>
                  </a:extLst>
                </a:gridCol>
              </a:tblGrid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35705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78038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391045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044317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6860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49636"/>
                  </a:ext>
                </a:extLst>
              </a:tr>
              <a:tr h="307759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5593" marR="55593" marT="27796" marB="27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514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F71815F8-925A-48A0-B9B0-9363AE7E3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3158" y="1629480"/>
            <a:ext cx="780133" cy="7870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A851BCE-15D5-47E8-A233-BBDF77E2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403" y="1636353"/>
            <a:ext cx="780133" cy="787098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E465F4C1-4913-4E13-BCE7-984EE82EC9A1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D80B39C-A13F-4B40-8B32-710BE7727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8604" y="1609874"/>
            <a:ext cx="780133" cy="787098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2CB9EFFB-1B7E-4B2E-965C-C50FCCB8AF76}"/>
              </a:ext>
            </a:extLst>
          </p:cNvPr>
          <p:cNvSpPr/>
          <p:nvPr/>
        </p:nvSpPr>
        <p:spPr>
          <a:xfrm>
            <a:off x="2012271" y="517288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22CA05A-5097-45C2-BE1C-0C210771C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6728" y="1609874"/>
            <a:ext cx="780133" cy="787098"/>
          </a:xfrm>
          <a:prstGeom prst="rect">
            <a:avLst/>
          </a:prstGeom>
        </p:spPr>
      </p:pic>
      <p:sp>
        <p:nvSpPr>
          <p:cNvPr id="29" name="Arrow: Curved Down 28">
            <a:extLst>
              <a:ext uri="{FF2B5EF4-FFF2-40B4-BE49-F238E27FC236}">
                <a16:creationId xmlns:a16="http://schemas.microsoft.com/office/drawing/2014/main" id="{72885E42-408F-4CE9-AD18-06E7698C3208}"/>
              </a:ext>
            </a:extLst>
          </p:cNvPr>
          <p:cNvSpPr/>
          <p:nvPr/>
        </p:nvSpPr>
        <p:spPr>
          <a:xfrm>
            <a:off x="2425081" y="517376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CDE495-C3CE-462F-9319-564BC4B3A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4852" y="1609874"/>
            <a:ext cx="780133" cy="787098"/>
          </a:xfrm>
          <a:prstGeom prst="rect">
            <a:avLst/>
          </a:prstGeom>
        </p:spPr>
      </p:pic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6C01FCF3-4663-460E-80DC-660C3A9652EA}"/>
              </a:ext>
            </a:extLst>
          </p:cNvPr>
          <p:cNvSpPr/>
          <p:nvPr/>
        </p:nvSpPr>
        <p:spPr>
          <a:xfrm>
            <a:off x="2822364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3203718-108E-43BA-8EDC-D77B14951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966" y="1636353"/>
            <a:ext cx="780133" cy="787098"/>
          </a:xfrm>
          <a:prstGeom prst="rect">
            <a:avLst/>
          </a:prstGeom>
        </p:spPr>
      </p:pic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BE9CFD77-801F-4F5B-B828-EBB00ADE378A}"/>
              </a:ext>
            </a:extLst>
          </p:cNvPr>
          <p:cNvSpPr/>
          <p:nvPr/>
        </p:nvSpPr>
        <p:spPr>
          <a:xfrm>
            <a:off x="325070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C19BB63B-D8BE-48EB-B7A8-6D0109EA8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5140" y="2584650"/>
            <a:ext cx="780133" cy="787098"/>
          </a:xfrm>
          <a:prstGeom prst="rect">
            <a:avLst/>
          </a:prstGeom>
        </p:spPr>
      </p:pic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432EA471-27AD-4294-A51A-74509E713E27}"/>
              </a:ext>
            </a:extLst>
          </p:cNvPr>
          <p:cNvSpPr/>
          <p:nvPr/>
        </p:nvSpPr>
        <p:spPr>
          <a:xfrm>
            <a:off x="3679038" y="516230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110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1704</Words>
  <Application>Microsoft Office PowerPoint</Application>
  <PresentationFormat>Widescreen</PresentationFormat>
  <Paragraphs>1464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48</cp:revision>
  <dcterms:created xsi:type="dcterms:W3CDTF">2021-02-01T13:23:24Z</dcterms:created>
  <dcterms:modified xsi:type="dcterms:W3CDTF">2021-02-02T09:22:01Z</dcterms:modified>
</cp:coreProperties>
</file>