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6" r:id="rId12"/>
    <p:sldId id="264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F6F727-C022-4C35-9B47-1F1527B64B9E}" v="6" dt="2021-02-27T20:05:47.375"/>
    <p1510:client id="{ADBEF974-6C20-42B2-B59F-4BA9F808ADD8}" v="9" dt="2021-02-28T13:15:14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9786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462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making sure the two parts add up to make the whole.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You could use Dienes to check your calculation.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AF2DA1-C710-42BD-9F76-FDF9B4850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202" y="1842628"/>
            <a:ext cx="3366119" cy="39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78FD21-AD40-4741-BB82-41D582D08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7196517" y="2103417"/>
            <a:ext cx="2738025" cy="5062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C42483-B97F-455B-BC12-AA0F91CC0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1403664" y="2359424"/>
            <a:ext cx="2611582" cy="45504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FB2B9A-F78D-461E-B10E-5FE914FD7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1797149" y="-784927"/>
            <a:ext cx="2837792" cy="473877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46CC3E-5C66-4007-A21C-BB85503255FD}"/>
              </a:ext>
            </a:extLst>
          </p:cNvPr>
          <p:cNvCxnSpPr>
            <a:cxnSpLocks/>
          </p:cNvCxnSpPr>
          <p:nvPr/>
        </p:nvCxnSpPr>
        <p:spPr>
          <a:xfrm>
            <a:off x="5130350" y="4960418"/>
            <a:ext cx="8253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978C1F05-9130-4C3B-8DE8-868E77A80F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3370" y="429504"/>
            <a:ext cx="1967334" cy="4632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5F16D2-D4BA-48FA-A2B6-520120C21C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2760" y="6236655"/>
            <a:ext cx="1920284" cy="4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29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EFD13F-D921-4BD3-AA09-3F2EBC076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118" y="1641294"/>
            <a:ext cx="2726076" cy="37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17" y="542751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focus: Addition and subtraction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F4226A-9F05-4064-93C7-96A6A34E7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125" y="1315272"/>
            <a:ext cx="4395592" cy="520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3101" y="1218892"/>
            <a:ext cx="5436085" cy="46597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359219" y="1883053"/>
            <a:ext cx="5639675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i="1" dirty="0"/>
              <a:t>This problem is about additive relationships.</a:t>
            </a:r>
          </a:p>
          <a:p>
            <a:endParaRPr lang="en-GB" sz="2000" i="1" dirty="0"/>
          </a:p>
          <a:p>
            <a:r>
              <a:rPr lang="en-GB" sz="2000" i="1" dirty="0"/>
              <a:t>We know the total weight of the strawberry and the tomato.</a:t>
            </a:r>
          </a:p>
          <a:p>
            <a:endParaRPr lang="en-GB" sz="2000" i="1" dirty="0"/>
          </a:p>
          <a:p>
            <a:r>
              <a:rPr lang="en-GB" sz="2000" i="1" dirty="0"/>
              <a:t>We know the weight of the strawberry.</a:t>
            </a:r>
          </a:p>
          <a:p>
            <a:endParaRPr lang="en-GB" sz="2000" i="1" dirty="0"/>
          </a:p>
          <a:p>
            <a:r>
              <a:rPr lang="en-GB" sz="2000" i="1" dirty="0"/>
              <a:t>We have to work out the wight of the tomato.</a:t>
            </a:r>
          </a:p>
          <a:p>
            <a:endParaRPr lang="en-GB" sz="2000" i="1" dirty="0"/>
          </a:p>
          <a:p>
            <a:endParaRPr lang="en-GB" sz="20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E12DD-DF87-48C4-8B07-CF6C8995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165" y="1304479"/>
            <a:ext cx="3651390" cy="432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387069" y="1720840"/>
            <a:ext cx="5460776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I could draw a bar model to show the parts and the whole in the calculation.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This will show me the type of calculation I need to do to find the missing part.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I can then work out the calculation to find the weight of the tomato and check by adding the two parts together, making sure they total 69. 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156" y="1425730"/>
            <a:ext cx="5565558" cy="46597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942700-3A2B-4F83-88ED-08767FB96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168" y="1460876"/>
            <a:ext cx="3554286" cy="42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12D651-B2DC-4271-A676-2BF6E5EC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6" y="1340839"/>
            <a:ext cx="10134143" cy="17665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900FE8-32EF-49D7-AE64-1FAE0B730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553" y="3906430"/>
            <a:ext cx="3495675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A35E7C-E9CE-4632-924F-B546C5661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212621"/>
            <a:ext cx="33718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427942" y="2142139"/>
            <a:ext cx="5800641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69 grams is the whole. I know one part is 24 grams. I don’t know the weight of the other part.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I need to take 24 away from 69. This will give me the weight of the part I don’t know (the tomato).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Once I know the weight of the tomato, I can add both parts together to make sure they total 69.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1260" y="1801733"/>
            <a:ext cx="5322798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2D0F0-9C0E-4FA2-AAD1-13877629A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815" y="1956022"/>
            <a:ext cx="3235259" cy="383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5C33EB-5FAF-44C3-838D-B013CCDB95FE}"/>
              </a:ext>
            </a:extLst>
          </p:cNvPr>
          <p:cNvSpPr txBox="1"/>
          <p:nvPr/>
        </p:nvSpPr>
        <p:spPr>
          <a:xfrm>
            <a:off x="965771" y="863029"/>
            <a:ext cx="117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B503E4-7A24-43E8-B191-8505D38E8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025" y="590924"/>
            <a:ext cx="7248525" cy="1114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98B333-BFA7-4116-BEEE-00E52F3DBA41}"/>
              </a:ext>
            </a:extLst>
          </p:cNvPr>
          <p:cNvSpPr txBox="1"/>
          <p:nvPr/>
        </p:nvSpPr>
        <p:spPr>
          <a:xfrm>
            <a:off x="965771" y="2587375"/>
            <a:ext cx="117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Step 2: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780CB5-D41B-4533-AC86-DA2AAAF00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025" y="2405328"/>
            <a:ext cx="2714625" cy="733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3E6020-5B22-4EAD-B500-5949B5972B8D}"/>
              </a:ext>
            </a:extLst>
          </p:cNvPr>
          <p:cNvSpPr txBox="1"/>
          <p:nvPr/>
        </p:nvSpPr>
        <p:spPr>
          <a:xfrm>
            <a:off x="965771" y="4127055"/>
            <a:ext cx="117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Step 3: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32BD34-C8F3-408E-B91B-1EBB73716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150" y="3897383"/>
            <a:ext cx="285750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EE8064-C92F-4F89-A82D-C4CA0C43E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852478" y="997260"/>
            <a:ext cx="826291" cy="36424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6627A-FAEB-4548-847D-1DA55E20F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011738" y="1849970"/>
            <a:ext cx="14097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746</Words>
  <Application>Microsoft Office PowerPoint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Maths focus: Addition and subtraction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PowerPoint Presentation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11</cp:revision>
  <dcterms:created xsi:type="dcterms:W3CDTF">2021-01-05T11:02:27Z</dcterms:created>
  <dcterms:modified xsi:type="dcterms:W3CDTF">2021-03-01T11:55:11Z</dcterms:modified>
</cp:coreProperties>
</file>