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1"/>
  </p:notesMasterIdLst>
  <p:sldIdLst>
    <p:sldId id="272" r:id="rId2"/>
    <p:sldId id="2643" r:id="rId3"/>
    <p:sldId id="2644" r:id="rId4"/>
    <p:sldId id="2657" r:id="rId5"/>
    <p:sldId id="2653" r:id="rId6"/>
    <p:sldId id="2658" r:id="rId7"/>
    <p:sldId id="2647" r:id="rId8"/>
    <p:sldId id="2659" r:id="rId9"/>
    <p:sldId id="263"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CB9D7BC-38AD-40AB-8E45-94FF1C4C80A9}" v="33" dt="2021-02-02T17:35:31.71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108" autoAdjust="0"/>
    <p:restoredTop sz="78596" autoAdjust="0"/>
  </p:normalViewPr>
  <p:slideViewPr>
    <p:cSldViewPr snapToGrid="0">
      <p:cViewPr varScale="1">
        <p:scale>
          <a:sx n="62" d="100"/>
          <a:sy n="62" d="100"/>
        </p:scale>
        <p:origin x="788" y="52"/>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17" Type="http://schemas.microsoft.com/office/2015/10/relationships/revisionInfo" Target="revisionInfo.xml"/><Relationship Id="rId2" Type="http://schemas.openxmlformats.org/officeDocument/2006/relationships/slide" Target="slides/slide1.xml"/><Relationship Id="rId16"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urn, Jenny" userId="da60964d-54d9-422e-88cd-a3e89d812d33" providerId="ADAL" clId="{CAA3FF13-7D06-4DF6-9AE0-E1BD42358566}"/>
    <pc:docChg chg="undo custSel modSld sldOrd">
      <pc:chgData name="Burn, Jenny" userId="da60964d-54d9-422e-88cd-a3e89d812d33" providerId="ADAL" clId="{CAA3FF13-7D06-4DF6-9AE0-E1BD42358566}" dt="2021-01-29T18:33:16.637" v="1489" actId="20577"/>
      <pc:docMkLst>
        <pc:docMk/>
      </pc:docMkLst>
      <pc:sldChg chg="modSp mod">
        <pc:chgData name="Burn, Jenny" userId="da60964d-54d9-422e-88cd-a3e89d812d33" providerId="ADAL" clId="{CAA3FF13-7D06-4DF6-9AE0-E1BD42358566}" dt="2021-01-19T11:14:43.393" v="94" actId="20577"/>
        <pc:sldMkLst>
          <pc:docMk/>
          <pc:sldMk cId="4284245350" sldId="272"/>
        </pc:sldMkLst>
        <pc:spChg chg="mod">
          <ac:chgData name="Burn, Jenny" userId="da60964d-54d9-422e-88cd-a3e89d812d33" providerId="ADAL" clId="{CAA3FF13-7D06-4DF6-9AE0-E1BD42358566}" dt="2021-01-19T11:14:43.393" v="94" actId="20577"/>
          <ac:spMkLst>
            <pc:docMk/>
            <pc:sldMk cId="4284245350" sldId="272"/>
            <ac:spMk id="3" creationId="{00000000-0000-0000-0000-000000000000}"/>
          </ac:spMkLst>
        </pc:spChg>
      </pc:sldChg>
      <pc:sldChg chg="addSp delSp modSp mod modNotesTx">
        <pc:chgData name="Burn, Jenny" userId="da60964d-54d9-422e-88cd-a3e89d812d33" providerId="ADAL" clId="{CAA3FF13-7D06-4DF6-9AE0-E1BD42358566}" dt="2021-01-29T18:30:11.546" v="1333" actId="20577"/>
        <pc:sldMkLst>
          <pc:docMk/>
          <pc:sldMk cId="1683183876" sldId="2647"/>
        </pc:sldMkLst>
        <pc:spChg chg="del">
          <ac:chgData name="Burn, Jenny" userId="da60964d-54d9-422e-88cd-a3e89d812d33" providerId="ADAL" clId="{CAA3FF13-7D06-4DF6-9AE0-E1BD42358566}" dt="2021-01-29T17:26:31.093" v="97" actId="478"/>
          <ac:spMkLst>
            <pc:docMk/>
            <pc:sldMk cId="1683183876" sldId="2647"/>
            <ac:spMk id="5" creationId="{394F0F9B-3066-4197-B4AA-7C48A58CB0AE}"/>
          </ac:spMkLst>
        </pc:spChg>
        <pc:spChg chg="del mod">
          <ac:chgData name="Burn, Jenny" userId="da60964d-54d9-422e-88cd-a3e89d812d33" providerId="ADAL" clId="{CAA3FF13-7D06-4DF6-9AE0-E1BD42358566}" dt="2021-01-29T17:26:59.383" v="111" actId="478"/>
          <ac:spMkLst>
            <pc:docMk/>
            <pc:sldMk cId="1683183876" sldId="2647"/>
            <ac:spMk id="6" creationId="{36C39713-CC9C-4ADF-A5DD-5714BDB16347}"/>
          </ac:spMkLst>
        </pc:spChg>
        <pc:spChg chg="del mod">
          <ac:chgData name="Burn, Jenny" userId="da60964d-54d9-422e-88cd-a3e89d812d33" providerId="ADAL" clId="{CAA3FF13-7D06-4DF6-9AE0-E1BD42358566}" dt="2021-01-29T17:26:43.646" v="105" actId="478"/>
          <ac:spMkLst>
            <pc:docMk/>
            <pc:sldMk cId="1683183876" sldId="2647"/>
            <ac:spMk id="7" creationId="{1B4741CC-B18C-4327-AD18-B2695337912C}"/>
          </ac:spMkLst>
        </pc:spChg>
        <pc:spChg chg="del mod">
          <ac:chgData name="Burn, Jenny" userId="da60964d-54d9-422e-88cd-a3e89d812d33" providerId="ADAL" clId="{CAA3FF13-7D06-4DF6-9AE0-E1BD42358566}" dt="2021-01-29T17:26:53.120" v="108" actId="478"/>
          <ac:spMkLst>
            <pc:docMk/>
            <pc:sldMk cId="1683183876" sldId="2647"/>
            <ac:spMk id="8" creationId="{EFE40B79-892E-40E9-ADE3-F96EBDE76E33}"/>
          </ac:spMkLst>
        </pc:spChg>
        <pc:spChg chg="add mod">
          <ac:chgData name="Burn, Jenny" userId="da60964d-54d9-422e-88cd-a3e89d812d33" providerId="ADAL" clId="{CAA3FF13-7D06-4DF6-9AE0-E1BD42358566}" dt="2021-01-29T18:30:00.345" v="1323" actId="20577"/>
          <ac:spMkLst>
            <pc:docMk/>
            <pc:sldMk cId="1683183876" sldId="2647"/>
            <ac:spMk id="10" creationId="{51AF5B05-8602-4F55-85C8-37076FEDF63F}"/>
          </ac:spMkLst>
        </pc:spChg>
        <pc:graphicFrameChg chg="add mod modGraphic">
          <ac:chgData name="Burn, Jenny" userId="da60964d-54d9-422e-88cd-a3e89d812d33" providerId="ADAL" clId="{CAA3FF13-7D06-4DF6-9AE0-E1BD42358566}" dt="2021-01-29T18:26:30.215" v="1136" actId="20577"/>
          <ac:graphicFrameMkLst>
            <pc:docMk/>
            <pc:sldMk cId="1683183876" sldId="2647"/>
            <ac:graphicFrameMk id="13" creationId="{696E9B70-0CFF-456E-B3EB-89548F0CC837}"/>
          </ac:graphicFrameMkLst>
        </pc:graphicFrameChg>
        <pc:picChg chg="del">
          <ac:chgData name="Burn, Jenny" userId="da60964d-54d9-422e-88cd-a3e89d812d33" providerId="ADAL" clId="{CAA3FF13-7D06-4DF6-9AE0-E1BD42358566}" dt="2021-01-29T17:26:18.099" v="95" actId="478"/>
          <ac:picMkLst>
            <pc:docMk/>
            <pc:sldMk cId="1683183876" sldId="2647"/>
            <ac:picMk id="2" creationId="{D135788C-1D93-47AD-B0F5-9FFA681FEDBB}"/>
          </ac:picMkLst>
        </pc:picChg>
        <pc:picChg chg="add del mod modCrop">
          <ac:chgData name="Burn, Jenny" userId="da60964d-54d9-422e-88cd-a3e89d812d33" providerId="ADAL" clId="{CAA3FF13-7D06-4DF6-9AE0-E1BD42358566}" dt="2021-01-29T18:25:37.276" v="1126" actId="478"/>
          <ac:picMkLst>
            <pc:docMk/>
            <pc:sldMk cId="1683183876" sldId="2647"/>
            <ac:picMk id="9" creationId="{374126F5-0F12-4CA9-A143-0B94DCE3CC77}"/>
          </ac:picMkLst>
        </pc:picChg>
        <pc:picChg chg="add mod">
          <ac:chgData name="Burn, Jenny" userId="da60964d-54d9-422e-88cd-a3e89d812d33" providerId="ADAL" clId="{CAA3FF13-7D06-4DF6-9AE0-E1BD42358566}" dt="2021-01-29T18:25:42.649" v="1128" actId="1076"/>
          <ac:picMkLst>
            <pc:docMk/>
            <pc:sldMk cId="1683183876" sldId="2647"/>
            <ac:picMk id="12" creationId="{0C929329-97BE-483D-BCD7-59D0AAB9404F}"/>
          </ac:picMkLst>
        </pc:picChg>
      </pc:sldChg>
      <pc:sldChg chg="addSp modSp mod ord modNotesTx">
        <pc:chgData name="Burn, Jenny" userId="da60964d-54d9-422e-88cd-a3e89d812d33" providerId="ADAL" clId="{CAA3FF13-7D06-4DF6-9AE0-E1BD42358566}" dt="2021-01-29T18:29:07.852" v="1230" actId="20577"/>
        <pc:sldMkLst>
          <pc:docMk/>
          <pc:sldMk cId="2257021788" sldId="2653"/>
        </pc:sldMkLst>
        <pc:spChg chg="mod">
          <ac:chgData name="Burn, Jenny" userId="da60964d-54d9-422e-88cd-a3e89d812d33" providerId="ADAL" clId="{CAA3FF13-7D06-4DF6-9AE0-E1BD42358566}" dt="2021-01-29T17:38:04.228" v="1094" actId="20577"/>
          <ac:spMkLst>
            <pc:docMk/>
            <pc:sldMk cId="2257021788" sldId="2653"/>
            <ac:spMk id="10" creationId="{51AF5B05-8602-4F55-85C8-37076FEDF63F}"/>
          </ac:spMkLst>
        </pc:spChg>
        <pc:graphicFrameChg chg="add mod modGraphic">
          <ac:chgData name="Burn, Jenny" userId="da60964d-54d9-422e-88cd-a3e89d812d33" providerId="ADAL" clId="{CAA3FF13-7D06-4DF6-9AE0-E1BD42358566}" dt="2021-01-29T18:26:08.905" v="1130" actId="14734"/>
          <ac:graphicFrameMkLst>
            <pc:docMk/>
            <pc:sldMk cId="2257021788" sldId="2653"/>
            <ac:graphicFrameMk id="2" creationId="{13D3BCF5-CF25-4A9A-809F-903519C0A5CE}"/>
          </ac:graphicFrameMkLst>
        </pc:graphicFrameChg>
      </pc:sldChg>
      <pc:sldChg chg="addSp delSp modSp mod">
        <pc:chgData name="Burn, Jenny" userId="da60964d-54d9-422e-88cd-a3e89d812d33" providerId="ADAL" clId="{CAA3FF13-7D06-4DF6-9AE0-E1BD42358566}" dt="2021-01-29T18:33:16.637" v="1489" actId="20577"/>
        <pc:sldMkLst>
          <pc:docMk/>
          <pc:sldMk cId="3483747080" sldId="2654"/>
        </pc:sldMkLst>
        <pc:spChg chg="add del mod">
          <ac:chgData name="Burn, Jenny" userId="da60964d-54d9-422e-88cd-a3e89d812d33" providerId="ADAL" clId="{CAA3FF13-7D06-4DF6-9AE0-E1BD42358566}" dt="2021-01-29T18:33:16.637" v="1489" actId="20577"/>
          <ac:spMkLst>
            <pc:docMk/>
            <pc:sldMk cId="3483747080" sldId="2654"/>
            <ac:spMk id="10" creationId="{51AF5B05-8602-4F55-85C8-37076FEDF63F}"/>
          </ac:spMkLst>
        </pc:spChg>
        <pc:picChg chg="add del">
          <ac:chgData name="Burn, Jenny" userId="da60964d-54d9-422e-88cd-a3e89d812d33" providerId="ADAL" clId="{CAA3FF13-7D06-4DF6-9AE0-E1BD42358566}" dt="2021-01-29T18:31:16.392" v="1338" actId="22"/>
          <ac:picMkLst>
            <pc:docMk/>
            <pc:sldMk cId="3483747080" sldId="2654"/>
            <ac:picMk id="5" creationId="{1800F999-02D0-4F0C-B031-20DD85C9FA60}"/>
          </ac:picMkLst>
        </pc:picChg>
        <pc:picChg chg="add mod">
          <ac:chgData name="Burn, Jenny" userId="da60964d-54d9-422e-88cd-a3e89d812d33" providerId="ADAL" clId="{CAA3FF13-7D06-4DF6-9AE0-E1BD42358566}" dt="2021-01-29T18:31:29.121" v="1349" actId="1076"/>
          <ac:picMkLst>
            <pc:docMk/>
            <pc:sldMk cId="3483747080" sldId="2654"/>
            <ac:picMk id="7" creationId="{C446A571-2D38-4BAB-8777-9BFCA0CA80C8}"/>
          </ac:picMkLst>
        </pc:picChg>
      </pc:sldChg>
    </pc:docChg>
  </pc:docChgLst>
  <pc:docChgLst>
    <pc:chgData name="Burn, Jenny" userId="da60964d-54d9-422e-88cd-a3e89d812d33" providerId="ADAL" clId="{2F833CDA-68CE-40CE-95C1-2E66372F3D21}"/>
    <pc:docChg chg="undo custSel delSld modSld sldOrd">
      <pc:chgData name="Burn, Jenny" userId="da60964d-54d9-422e-88cd-a3e89d812d33" providerId="ADAL" clId="{2F833CDA-68CE-40CE-95C1-2E66372F3D21}" dt="2021-01-15T16:53:48.285" v="1858" actId="47"/>
      <pc:docMkLst>
        <pc:docMk/>
      </pc:docMkLst>
      <pc:sldChg chg="del">
        <pc:chgData name="Burn, Jenny" userId="da60964d-54d9-422e-88cd-a3e89d812d33" providerId="ADAL" clId="{2F833CDA-68CE-40CE-95C1-2E66372F3D21}" dt="2021-01-15T16:53:48.285" v="1858" actId="47"/>
        <pc:sldMkLst>
          <pc:docMk/>
          <pc:sldMk cId="4061990253" sldId="262"/>
        </pc:sldMkLst>
      </pc:sldChg>
      <pc:sldChg chg="modSp mod">
        <pc:chgData name="Burn, Jenny" userId="da60964d-54d9-422e-88cd-a3e89d812d33" providerId="ADAL" clId="{2F833CDA-68CE-40CE-95C1-2E66372F3D21}" dt="2021-01-12T17:19:42.049" v="132" actId="207"/>
        <pc:sldMkLst>
          <pc:docMk/>
          <pc:sldMk cId="4284245350" sldId="272"/>
        </pc:sldMkLst>
        <pc:spChg chg="mod">
          <ac:chgData name="Burn, Jenny" userId="da60964d-54d9-422e-88cd-a3e89d812d33" providerId="ADAL" clId="{2F833CDA-68CE-40CE-95C1-2E66372F3D21}" dt="2021-01-12T17:19:42.049" v="132" actId="207"/>
          <ac:spMkLst>
            <pc:docMk/>
            <pc:sldMk cId="4284245350" sldId="272"/>
            <ac:spMk id="3" creationId="{00000000-0000-0000-0000-000000000000}"/>
          </ac:spMkLst>
        </pc:spChg>
      </pc:sldChg>
      <pc:sldChg chg="modSp mod">
        <pc:chgData name="Burn, Jenny" userId="da60964d-54d9-422e-88cd-a3e89d812d33" providerId="ADAL" clId="{2F833CDA-68CE-40CE-95C1-2E66372F3D21}" dt="2021-01-15T16:53:45.276" v="1857" actId="20577"/>
        <pc:sldMkLst>
          <pc:docMk/>
          <pc:sldMk cId="1287721433" sldId="2643"/>
        </pc:sldMkLst>
        <pc:spChg chg="mod">
          <ac:chgData name="Burn, Jenny" userId="da60964d-54d9-422e-88cd-a3e89d812d33" providerId="ADAL" clId="{2F833CDA-68CE-40CE-95C1-2E66372F3D21}" dt="2021-01-15T16:53:45.276" v="1857" actId="20577"/>
          <ac:spMkLst>
            <pc:docMk/>
            <pc:sldMk cId="1287721433" sldId="2643"/>
            <ac:spMk id="3" creationId="{B1B08BC7-3958-4725-9814-E8937628E8C6}"/>
          </ac:spMkLst>
        </pc:spChg>
      </pc:sldChg>
      <pc:sldChg chg="addSp delSp modSp mod modNotesTx">
        <pc:chgData name="Burn, Jenny" userId="da60964d-54d9-422e-88cd-a3e89d812d33" providerId="ADAL" clId="{2F833CDA-68CE-40CE-95C1-2E66372F3D21}" dt="2021-01-13T13:03:44.056" v="1855" actId="20577"/>
        <pc:sldMkLst>
          <pc:docMk/>
          <pc:sldMk cId="1683183876" sldId="2647"/>
        </pc:sldMkLst>
        <pc:spChg chg="add mod">
          <ac:chgData name="Burn, Jenny" userId="da60964d-54d9-422e-88cd-a3e89d812d33" providerId="ADAL" clId="{2F833CDA-68CE-40CE-95C1-2E66372F3D21}" dt="2021-01-13T13:01:20.454" v="1737" actId="20577"/>
          <ac:spMkLst>
            <pc:docMk/>
            <pc:sldMk cId="1683183876" sldId="2647"/>
            <ac:spMk id="5" creationId="{394F0F9B-3066-4197-B4AA-7C48A58CB0AE}"/>
          </ac:spMkLst>
        </pc:spChg>
        <pc:spChg chg="add mod">
          <ac:chgData name="Burn, Jenny" userId="da60964d-54d9-422e-88cd-a3e89d812d33" providerId="ADAL" clId="{2F833CDA-68CE-40CE-95C1-2E66372F3D21}" dt="2021-01-12T17:49:39.098" v="808" actId="1076"/>
          <ac:spMkLst>
            <pc:docMk/>
            <pc:sldMk cId="1683183876" sldId="2647"/>
            <ac:spMk id="6" creationId="{36C39713-CC9C-4ADF-A5DD-5714BDB16347}"/>
          </ac:spMkLst>
        </pc:spChg>
        <pc:spChg chg="add mod">
          <ac:chgData name="Burn, Jenny" userId="da60964d-54d9-422e-88cd-a3e89d812d33" providerId="ADAL" clId="{2F833CDA-68CE-40CE-95C1-2E66372F3D21}" dt="2021-01-12T17:49:35.284" v="807" actId="1076"/>
          <ac:spMkLst>
            <pc:docMk/>
            <pc:sldMk cId="1683183876" sldId="2647"/>
            <ac:spMk id="7" creationId="{1B4741CC-B18C-4327-AD18-B2695337912C}"/>
          </ac:spMkLst>
        </pc:spChg>
        <pc:spChg chg="add mod">
          <ac:chgData name="Burn, Jenny" userId="da60964d-54d9-422e-88cd-a3e89d812d33" providerId="ADAL" clId="{2F833CDA-68CE-40CE-95C1-2E66372F3D21}" dt="2021-01-12T17:49:45.821" v="809" actId="1076"/>
          <ac:spMkLst>
            <pc:docMk/>
            <pc:sldMk cId="1683183876" sldId="2647"/>
            <ac:spMk id="8" creationId="{EFE40B79-892E-40E9-ADE3-F96EBDE76E33}"/>
          </ac:spMkLst>
        </pc:spChg>
        <pc:spChg chg="add del">
          <ac:chgData name="Burn, Jenny" userId="da60964d-54d9-422e-88cd-a3e89d812d33" providerId="ADAL" clId="{2F833CDA-68CE-40CE-95C1-2E66372F3D21}" dt="2021-01-12T17:46:06.929" v="646"/>
          <ac:spMkLst>
            <pc:docMk/>
            <pc:sldMk cId="1683183876" sldId="2647"/>
            <ac:spMk id="9" creationId="{8F16AF79-DAFB-4061-802C-D8AEA13F1BA8}"/>
          </ac:spMkLst>
        </pc:spChg>
        <pc:spChg chg="add del">
          <ac:chgData name="Burn, Jenny" userId="da60964d-54d9-422e-88cd-a3e89d812d33" providerId="ADAL" clId="{2F833CDA-68CE-40CE-95C1-2E66372F3D21}" dt="2021-01-12T17:46:06.929" v="646"/>
          <ac:spMkLst>
            <pc:docMk/>
            <pc:sldMk cId="1683183876" sldId="2647"/>
            <ac:spMk id="10" creationId="{0BA4D4B0-FE91-4407-A5C1-69F163408C7D}"/>
          </ac:spMkLst>
        </pc:spChg>
        <pc:picChg chg="add mod">
          <ac:chgData name="Burn, Jenny" userId="da60964d-54d9-422e-88cd-a3e89d812d33" providerId="ADAL" clId="{2F833CDA-68CE-40CE-95C1-2E66372F3D21}" dt="2021-01-12T17:49:22.533" v="806" actId="1076"/>
          <ac:picMkLst>
            <pc:docMk/>
            <pc:sldMk cId="1683183876" sldId="2647"/>
            <ac:picMk id="2" creationId="{D135788C-1D93-47AD-B0F5-9FFA681FEDBB}"/>
          </ac:picMkLst>
        </pc:picChg>
        <pc:picChg chg="add del mod">
          <ac:chgData name="Burn, Jenny" userId="da60964d-54d9-422e-88cd-a3e89d812d33" providerId="ADAL" clId="{2F833CDA-68CE-40CE-95C1-2E66372F3D21}" dt="2021-01-13T12:48:50.480" v="1428"/>
          <ac:picMkLst>
            <pc:docMk/>
            <pc:sldMk cId="1683183876" sldId="2647"/>
            <ac:picMk id="9" creationId="{F61DA100-5C77-441B-B338-C6A326F18B05}"/>
          </ac:picMkLst>
        </pc:picChg>
        <pc:picChg chg="add del">
          <ac:chgData name="Burn, Jenny" userId="da60964d-54d9-422e-88cd-a3e89d812d33" providerId="ADAL" clId="{2F833CDA-68CE-40CE-95C1-2E66372F3D21}" dt="2021-01-12T17:46:06.929" v="646"/>
          <ac:picMkLst>
            <pc:docMk/>
            <pc:sldMk cId="1683183876" sldId="2647"/>
            <ac:picMk id="1025" creationId="{EA7141A7-49D2-4A23-98FD-D6CF4B6BFB8A}"/>
          </ac:picMkLst>
        </pc:picChg>
      </pc:sldChg>
      <pc:sldChg chg="addSp delSp modSp mod modNotesTx">
        <pc:chgData name="Burn, Jenny" userId="da60964d-54d9-422e-88cd-a3e89d812d33" providerId="ADAL" clId="{2F833CDA-68CE-40CE-95C1-2E66372F3D21}" dt="2021-01-13T12:59:35.089" v="1733" actId="20577"/>
        <pc:sldMkLst>
          <pc:docMk/>
          <pc:sldMk cId="1022996525" sldId="2648"/>
        </pc:sldMkLst>
        <pc:spChg chg="add del mod">
          <ac:chgData name="Burn, Jenny" userId="da60964d-54d9-422e-88cd-a3e89d812d33" providerId="ADAL" clId="{2F833CDA-68CE-40CE-95C1-2E66372F3D21}" dt="2021-01-12T17:29:13.570" v="147" actId="478"/>
          <ac:spMkLst>
            <pc:docMk/>
            <pc:sldMk cId="1022996525" sldId="2648"/>
            <ac:spMk id="2" creationId="{89DE110D-A04E-4F91-A999-356CDDB32D31}"/>
          </ac:spMkLst>
        </pc:spChg>
        <pc:spChg chg="add mod">
          <ac:chgData name="Burn, Jenny" userId="da60964d-54d9-422e-88cd-a3e89d812d33" providerId="ADAL" clId="{2F833CDA-68CE-40CE-95C1-2E66372F3D21}" dt="2021-01-13T11:51:23.903" v="1371" actId="114"/>
          <ac:spMkLst>
            <pc:docMk/>
            <pc:sldMk cId="1022996525" sldId="2648"/>
            <ac:spMk id="10" creationId="{5115DFD7-E950-47CD-94A3-3E1495EA9E65}"/>
          </ac:spMkLst>
        </pc:spChg>
        <pc:picChg chg="add del mod">
          <ac:chgData name="Burn, Jenny" userId="da60964d-54d9-422e-88cd-a3e89d812d33" providerId="ADAL" clId="{2F833CDA-68CE-40CE-95C1-2E66372F3D21}" dt="2021-01-12T17:28:56.001" v="144" actId="478"/>
          <ac:picMkLst>
            <pc:docMk/>
            <pc:sldMk cId="1022996525" sldId="2648"/>
            <ac:picMk id="3" creationId="{946799BF-88DD-4BB6-B101-70FE295F7222}"/>
          </ac:picMkLst>
        </pc:picChg>
        <pc:picChg chg="add del mod">
          <ac:chgData name="Burn, Jenny" userId="da60964d-54d9-422e-88cd-a3e89d812d33" providerId="ADAL" clId="{2F833CDA-68CE-40CE-95C1-2E66372F3D21}" dt="2021-01-12T17:29:15.135" v="148" actId="478"/>
          <ac:picMkLst>
            <pc:docMk/>
            <pc:sldMk cId="1022996525" sldId="2648"/>
            <ac:picMk id="5" creationId="{85C8EC90-CB04-4D70-BC2A-C10E26B9A846}"/>
          </ac:picMkLst>
        </pc:picChg>
        <pc:picChg chg="add mod">
          <ac:chgData name="Burn, Jenny" userId="da60964d-54d9-422e-88cd-a3e89d812d33" providerId="ADAL" clId="{2F833CDA-68CE-40CE-95C1-2E66372F3D21}" dt="2021-01-12T17:42:18.881" v="568" actId="1076"/>
          <ac:picMkLst>
            <pc:docMk/>
            <pc:sldMk cId="1022996525" sldId="2648"/>
            <ac:picMk id="7" creationId="{AF4F0AD5-4B52-44F1-8530-7BF7CA93EE68}"/>
          </ac:picMkLst>
        </pc:picChg>
        <pc:picChg chg="add del">
          <ac:chgData name="Burn, Jenny" userId="da60964d-54d9-422e-88cd-a3e89d812d33" providerId="ADAL" clId="{2F833CDA-68CE-40CE-95C1-2E66372F3D21}" dt="2021-01-12T17:40:43.877" v="557" actId="478"/>
          <ac:picMkLst>
            <pc:docMk/>
            <pc:sldMk cId="1022996525" sldId="2648"/>
            <ac:picMk id="9" creationId="{6946D322-C532-4776-A827-311A1CB4F8FB}"/>
          </ac:picMkLst>
        </pc:picChg>
      </pc:sldChg>
      <pc:sldChg chg="addSp modSp del mod">
        <pc:chgData name="Burn, Jenny" userId="da60964d-54d9-422e-88cd-a3e89d812d33" providerId="ADAL" clId="{2F833CDA-68CE-40CE-95C1-2E66372F3D21}" dt="2021-01-12T17:52:02.015" v="900" actId="47"/>
        <pc:sldMkLst>
          <pc:docMk/>
          <pc:sldMk cId="2703991705" sldId="2649"/>
        </pc:sldMkLst>
        <pc:picChg chg="add mod">
          <ac:chgData name="Burn, Jenny" userId="da60964d-54d9-422e-88cd-a3e89d812d33" providerId="ADAL" clId="{2F833CDA-68CE-40CE-95C1-2E66372F3D21}" dt="2021-01-12T17:25:56.548" v="137" actId="14100"/>
          <ac:picMkLst>
            <pc:docMk/>
            <pc:sldMk cId="2703991705" sldId="2649"/>
            <ac:picMk id="3" creationId="{7801D194-DACE-4642-B2F5-0A567589B5B1}"/>
          </ac:picMkLst>
        </pc:picChg>
      </pc:sldChg>
      <pc:sldChg chg="addSp modSp del mod">
        <pc:chgData name="Burn, Jenny" userId="da60964d-54d9-422e-88cd-a3e89d812d33" providerId="ADAL" clId="{2F833CDA-68CE-40CE-95C1-2E66372F3D21}" dt="2021-01-12T18:02:36.387" v="1323" actId="47"/>
        <pc:sldMkLst>
          <pc:docMk/>
          <pc:sldMk cId="1575648264" sldId="2650"/>
        </pc:sldMkLst>
        <pc:picChg chg="add mod">
          <ac:chgData name="Burn, Jenny" userId="da60964d-54d9-422e-88cd-a3e89d812d33" providerId="ADAL" clId="{2F833CDA-68CE-40CE-95C1-2E66372F3D21}" dt="2021-01-12T17:22:31.037" v="135" actId="1076"/>
          <ac:picMkLst>
            <pc:docMk/>
            <pc:sldMk cId="1575648264" sldId="2650"/>
            <ac:picMk id="3" creationId="{F35EF42E-D1CD-4251-9AA7-E3E075D4A74D}"/>
          </ac:picMkLst>
        </pc:picChg>
      </pc:sldChg>
      <pc:sldChg chg="addSp delSp modSp mod ord modNotesTx">
        <pc:chgData name="Burn, Jenny" userId="da60964d-54d9-422e-88cd-a3e89d812d33" providerId="ADAL" clId="{2F833CDA-68CE-40CE-95C1-2E66372F3D21}" dt="2021-01-13T12:58:02.490" v="1628" actId="20577"/>
        <pc:sldMkLst>
          <pc:docMk/>
          <pc:sldMk cId="2161755771" sldId="2651"/>
        </pc:sldMkLst>
        <pc:spChg chg="add del mod">
          <ac:chgData name="Burn, Jenny" userId="da60964d-54d9-422e-88cd-a3e89d812d33" providerId="ADAL" clId="{2F833CDA-68CE-40CE-95C1-2E66372F3D21}" dt="2021-01-12T17:57:33.060" v="936" actId="47"/>
          <ac:spMkLst>
            <pc:docMk/>
            <pc:sldMk cId="2161755771" sldId="2651"/>
            <ac:spMk id="3" creationId="{2A0CB7E1-8AB0-4C0B-9A21-0D0F3BB08518}"/>
          </ac:spMkLst>
        </pc:spChg>
        <pc:spChg chg="add del">
          <ac:chgData name="Burn, Jenny" userId="da60964d-54d9-422e-88cd-a3e89d812d33" providerId="ADAL" clId="{2F833CDA-68CE-40CE-95C1-2E66372F3D21}" dt="2021-01-12T17:57:09.801" v="931"/>
          <ac:spMkLst>
            <pc:docMk/>
            <pc:sldMk cId="2161755771" sldId="2651"/>
            <ac:spMk id="5" creationId="{E2DD2A4B-6B02-44B9-BE1D-89055B389771}"/>
          </ac:spMkLst>
        </pc:spChg>
        <pc:spChg chg="add del">
          <ac:chgData name="Burn, Jenny" userId="da60964d-54d9-422e-88cd-a3e89d812d33" providerId="ADAL" clId="{2F833CDA-68CE-40CE-95C1-2E66372F3D21}" dt="2021-01-12T17:57:09.801" v="931"/>
          <ac:spMkLst>
            <pc:docMk/>
            <pc:sldMk cId="2161755771" sldId="2651"/>
            <ac:spMk id="6" creationId="{81041C0F-95D4-4A48-BAFA-53C0C067C598}"/>
          </ac:spMkLst>
        </pc:spChg>
        <pc:spChg chg="add del">
          <ac:chgData name="Burn, Jenny" userId="da60964d-54d9-422e-88cd-a3e89d812d33" providerId="ADAL" clId="{2F833CDA-68CE-40CE-95C1-2E66372F3D21}" dt="2021-01-12T17:57:09.801" v="931"/>
          <ac:spMkLst>
            <pc:docMk/>
            <pc:sldMk cId="2161755771" sldId="2651"/>
            <ac:spMk id="7" creationId="{2EDD3CB7-A693-4CBC-AF41-532BFAEADCA6}"/>
          </ac:spMkLst>
        </pc:spChg>
        <pc:spChg chg="add del">
          <ac:chgData name="Burn, Jenny" userId="da60964d-54d9-422e-88cd-a3e89d812d33" providerId="ADAL" clId="{2F833CDA-68CE-40CE-95C1-2E66372F3D21}" dt="2021-01-12T17:57:22.395" v="935"/>
          <ac:spMkLst>
            <pc:docMk/>
            <pc:sldMk cId="2161755771" sldId="2651"/>
            <ac:spMk id="8" creationId="{83D0516A-0A74-42FC-9E35-645CB26E10D1}"/>
          </ac:spMkLst>
        </pc:spChg>
        <pc:spChg chg="add del">
          <ac:chgData name="Burn, Jenny" userId="da60964d-54d9-422e-88cd-a3e89d812d33" providerId="ADAL" clId="{2F833CDA-68CE-40CE-95C1-2E66372F3D21}" dt="2021-01-12T17:57:22.395" v="935"/>
          <ac:spMkLst>
            <pc:docMk/>
            <pc:sldMk cId="2161755771" sldId="2651"/>
            <ac:spMk id="9" creationId="{95219699-2762-4774-BA07-671848E98938}"/>
          </ac:spMkLst>
        </pc:spChg>
        <pc:spChg chg="add del">
          <ac:chgData name="Burn, Jenny" userId="da60964d-54d9-422e-88cd-a3e89d812d33" providerId="ADAL" clId="{2F833CDA-68CE-40CE-95C1-2E66372F3D21}" dt="2021-01-12T17:57:22.395" v="935"/>
          <ac:spMkLst>
            <pc:docMk/>
            <pc:sldMk cId="2161755771" sldId="2651"/>
            <ac:spMk id="10" creationId="{E8527766-C68A-473D-B0EE-1CF75F5F02C6}"/>
          </ac:spMkLst>
        </pc:spChg>
        <pc:spChg chg="add del mod">
          <ac:chgData name="Burn, Jenny" userId="da60964d-54d9-422e-88cd-a3e89d812d33" providerId="ADAL" clId="{2F833CDA-68CE-40CE-95C1-2E66372F3D21}" dt="2021-01-13T11:45:58.092" v="1335" actId="14100"/>
          <ac:spMkLst>
            <pc:docMk/>
            <pc:sldMk cId="2161755771" sldId="2651"/>
            <ac:spMk id="11" creationId="{1B5CA58F-59B2-499B-A41D-10B56CD992EB}"/>
          </ac:spMkLst>
        </pc:spChg>
        <pc:spChg chg="add del mod">
          <ac:chgData name="Burn, Jenny" userId="da60964d-54d9-422e-88cd-a3e89d812d33" providerId="ADAL" clId="{2F833CDA-68CE-40CE-95C1-2E66372F3D21}" dt="2021-01-12T18:02:16.552" v="1278" actId="478"/>
          <ac:spMkLst>
            <pc:docMk/>
            <pc:sldMk cId="2161755771" sldId="2651"/>
            <ac:spMk id="17" creationId="{551ECC84-6A98-468F-8482-4A4C38BC42BD}"/>
          </ac:spMkLst>
        </pc:spChg>
        <pc:picChg chg="add mod">
          <ac:chgData name="Burn, Jenny" userId="da60964d-54d9-422e-88cd-a3e89d812d33" providerId="ADAL" clId="{2F833CDA-68CE-40CE-95C1-2E66372F3D21}" dt="2021-01-12T17:52:49.368" v="904" actId="1076"/>
          <ac:picMkLst>
            <pc:docMk/>
            <pc:sldMk cId="2161755771" sldId="2651"/>
            <ac:picMk id="2" creationId="{B6B02E13-403C-4B98-81D0-5B6CD27382AF}"/>
          </ac:picMkLst>
        </pc:picChg>
        <pc:picChg chg="add del">
          <ac:chgData name="Burn, Jenny" userId="da60964d-54d9-422e-88cd-a3e89d812d33" providerId="ADAL" clId="{2F833CDA-68CE-40CE-95C1-2E66372F3D21}" dt="2021-01-12T17:57:09.801" v="931"/>
          <ac:picMkLst>
            <pc:docMk/>
            <pc:sldMk cId="2161755771" sldId="2651"/>
            <ac:picMk id="2049" creationId="{443914E0-7B2E-4A6B-B2EC-01945C603628}"/>
          </ac:picMkLst>
        </pc:picChg>
        <pc:picChg chg="add del">
          <ac:chgData name="Burn, Jenny" userId="da60964d-54d9-422e-88cd-a3e89d812d33" providerId="ADAL" clId="{2F833CDA-68CE-40CE-95C1-2E66372F3D21}" dt="2021-01-12T17:57:09.801" v="931"/>
          <ac:picMkLst>
            <pc:docMk/>
            <pc:sldMk cId="2161755771" sldId="2651"/>
            <ac:picMk id="2050" creationId="{CE43612E-9B9D-45A1-9DAF-CCCB7F213B7A}"/>
          </ac:picMkLst>
        </pc:picChg>
        <pc:picChg chg="add del">
          <ac:chgData name="Burn, Jenny" userId="da60964d-54d9-422e-88cd-a3e89d812d33" providerId="ADAL" clId="{2F833CDA-68CE-40CE-95C1-2E66372F3D21}" dt="2021-01-12T17:57:22.395" v="935"/>
          <ac:picMkLst>
            <pc:docMk/>
            <pc:sldMk cId="2161755771" sldId="2651"/>
            <ac:picMk id="2054" creationId="{45927CEB-0B69-497D-8F6C-9A74808AD51A}"/>
          </ac:picMkLst>
        </pc:picChg>
        <pc:picChg chg="add del">
          <ac:chgData name="Burn, Jenny" userId="da60964d-54d9-422e-88cd-a3e89d812d33" providerId="ADAL" clId="{2F833CDA-68CE-40CE-95C1-2E66372F3D21}" dt="2021-01-12T17:57:22.395" v="935"/>
          <ac:picMkLst>
            <pc:docMk/>
            <pc:sldMk cId="2161755771" sldId="2651"/>
            <ac:picMk id="2055" creationId="{FB6D5D8B-AD95-4A0F-887A-636A49FBBB7E}"/>
          </ac:picMkLst>
        </pc:picChg>
      </pc:sldChg>
      <pc:sldChg chg="addSp delSp modSp mod modNotesTx">
        <pc:chgData name="Burn, Jenny" userId="da60964d-54d9-422e-88cd-a3e89d812d33" providerId="ADAL" clId="{2F833CDA-68CE-40CE-95C1-2E66372F3D21}" dt="2021-01-13T12:59:04.982" v="1677"/>
        <pc:sldMkLst>
          <pc:docMk/>
          <pc:sldMk cId="4147378133" sldId="2652"/>
        </pc:sldMkLst>
        <pc:spChg chg="del mod">
          <ac:chgData name="Burn, Jenny" userId="da60964d-54d9-422e-88cd-a3e89d812d33" providerId="ADAL" clId="{2F833CDA-68CE-40CE-95C1-2E66372F3D21}" dt="2021-01-13T11:50:43.372" v="1346" actId="478"/>
          <ac:spMkLst>
            <pc:docMk/>
            <pc:sldMk cId="4147378133" sldId="2652"/>
            <ac:spMk id="3" creationId="{2A0CB7E1-8AB0-4C0B-9A21-0D0F3BB08518}"/>
          </ac:spMkLst>
        </pc:spChg>
        <pc:spChg chg="del mod">
          <ac:chgData name="Burn, Jenny" userId="da60964d-54d9-422e-88cd-a3e89d812d33" providerId="ADAL" clId="{2F833CDA-68CE-40CE-95C1-2E66372F3D21}" dt="2021-01-13T11:46:27.850" v="1340"/>
          <ac:spMkLst>
            <pc:docMk/>
            <pc:sldMk cId="4147378133" sldId="2652"/>
            <ac:spMk id="11" creationId="{1B5CA58F-59B2-499B-A41D-10B56CD992EB}"/>
          </ac:spMkLst>
        </pc:spChg>
        <pc:picChg chg="del">
          <ac:chgData name="Burn, Jenny" userId="da60964d-54d9-422e-88cd-a3e89d812d33" providerId="ADAL" clId="{2F833CDA-68CE-40CE-95C1-2E66372F3D21}" dt="2021-01-13T11:46:27.850" v="1338" actId="478"/>
          <ac:picMkLst>
            <pc:docMk/>
            <pc:sldMk cId="4147378133" sldId="2652"/>
            <ac:picMk id="2" creationId="{B6B02E13-403C-4B98-81D0-5B6CD27382AF}"/>
          </ac:picMkLst>
        </pc:picChg>
        <pc:picChg chg="add mod">
          <ac:chgData name="Burn, Jenny" userId="da60964d-54d9-422e-88cd-a3e89d812d33" providerId="ADAL" clId="{2F833CDA-68CE-40CE-95C1-2E66372F3D21}" dt="2021-01-13T11:50:40.388" v="1344" actId="1076"/>
          <ac:picMkLst>
            <pc:docMk/>
            <pc:sldMk cId="4147378133" sldId="2652"/>
            <ac:picMk id="6" creationId="{DA8F19DB-FF97-4BA9-850F-DA997737E265}"/>
          </ac:picMkLst>
        </pc:picChg>
      </pc:sldChg>
    </pc:docChg>
  </pc:docChgLst>
  <pc:docChgLst>
    <pc:chgData name="Burn, Jenny" userId="da60964d-54d9-422e-88cd-a3e89d812d33" providerId="ADAL" clId="{CCB9D7BC-38AD-40AB-8E45-94FF1C4C80A9}"/>
    <pc:docChg chg="undo custSel delSld modSld">
      <pc:chgData name="Burn, Jenny" userId="da60964d-54d9-422e-88cd-a3e89d812d33" providerId="ADAL" clId="{CCB9D7BC-38AD-40AB-8E45-94FF1C4C80A9}" dt="2021-02-02T17:38:08.269" v="2969"/>
      <pc:docMkLst>
        <pc:docMk/>
      </pc:docMkLst>
      <pc:sldChg chg="modSp mod">
        <pc:chgData name="Burn, Jenny" userId="da60964d-54d9-422e-88cd-a3e89d812d33" providerId="ADAL" clId="{CCB9D7BC-38AD-40AB-8E45-94FF1C4C80A9}" dt="2021-02-02T15:12:31.005" v="3" actId="20577"/>
        <pc:sldMkLst>
          <pc:docMk/>
          <pc:sldMk cId="4284245350" sldId="272"/>
        </pc:sldMkLst>
        <pc:spChg chg="mod">
          <ac:chgData name="Burn, Jenny" userId="da60964d-54d9-422e-88cd-a3e89d812d33" providerId="ADAL" clId="{CCB9D7BC-38AD-40AB-8E45-94FF1C4C80A9}" dt="2021-02-02T15:12:31.005" v="3" actId="20577"/>
          <ac:spMkLst>
            <pc:docMk/>
            <pc:sldMk cId="4284245350" sldId="272"/>
            <ac:spMk id="3" creationId="{00000000-0000-0000-0000-000000000000}"/>
          </ac:spMkLst>
        </pc:spChg>
      </pc:sldChg>
      <pc:sldChg chg="addSp delSp modSp mod modNotesTx">
        <pc:chgData name="Burn, Jenny" userId="da60964d-54d9-422e-88cd-a3e89d812d33" providerId="ADAL" clId="{CCB9D7BC-38AD-40AB-8E45-94FF1C4C80A9}" dt="2021-02-02T17:37:59.198" v="2967"/>
        <pc:sldMkLst>
          <pc:docMk/>
          <pc:sldMk cId="1683183876" sldId="2647"/>
        </pc:sldMkLst>
        <pc:spChg chg="mod">
          <ac:chgData name="Burn, Jenny" userId="da60964d-54d9-422e-88cd-a3e89d812d33" providerId="ADAL" clId="{CCB9D7BC-38AD-40AB-8E45-94FF1C4C80A9}" dt="2021-02-02T17:37:59.198" v="2967"/>
          <ac:spMkLst>
            <pc:docMk/>
            <pc:sldMk cId="1683183876" sldId="2647"/>
            <ac:spMk id="9" creationId="{EB00663C-62A7-4D86-8176-DDE62A4EF383}"/>
          </ac:spMkLst>
        </pc:spChg>
        <pc:spChg chg="mod">
          <ac:chgData name="Burn, Jenny" userId="da60964d-54d9-422e-88cd-a3e89d812d33" providerId="ADAL" clId="{CCB9D7BC-38AD-40AB-8E45-94FF1C4C80A9}" dt="2021-02-02T17:30:59.351" v="2776" actId="113"/>
          <ac:spMkLst>
            <pc:docMk/>
            <pc:sldMk cId="1683183876" sldId="2647"/>
            <ac:spMk id="10" creationId="{51AF5B05-8602-4F55-85C8-37076FEDF63F}"/>
          </ac:spMkLst>
        </pc:spChg>
        <pc:graphicFrameChg chg="add mod modGraphic">
          <ac:chgData name="Burn, Jenny" userId="da60964d-54d9-422e-88cd-a3e89d812d33" providerId="ADAL" clId="{CCB9D7BC-38AD-40AB-8E45-94FF1C4C80A9}" dt="2021-02-02T16:52:53.545" v="1686" actId="14100"/>
          <ac:graphicFrameMkLst>
            <pc:docMk/>
            <pc:sldMk cId="1683183876" sldId="2647"/>
            <ac:graphicFrameMk id="5" creationId="{AD63AB0E-8EE8-4A38-87BD-8AF56ACE0EFA}"/>
          </ac:graphicFrameMkLst>
        </pc:graphicFrameChg>
        <pc:graphicFrameChg chg="add del">
          <ac:chgData name="Burn, Jenny" userId="da60964d-54d9-422e-88cd-a3e89d812d33" providerId="ADAL" clId="{CCB9D7BC-38AD-40AB-8E45-94FF1C4C80A9}" dt="2021-02-02T16:55:08.508" v="1690" actId="3680"/>
          <ac:graphicFrameMkLst>
            <pc:docMk/>
            <pc:sldMk cId="1683183876" sldId="2647"/>
            <ac:graphicFrameMk id="6" creationId="{53C16BF0-A03B-41DC-AAD9-EBA425E91D31}"/>
          </ac:graphicFrameMkLst>
        </pc:graphicFrameChg>
        <pc:graphicFrameChg chg="del modGraphic">
          <ac:chgData name="Burn, Jenny" userId="da60964d-54d9-422e-88cd-a3e89d812d33" providerId="ADAL" clId="{CCB9D7BC-38AD-40AB-8E45-94FF1C4C80A9}" dt="2021-02-02T16:44:36.781" v="1163" actId="478"/>
          <ac:graphicFrameMkLst>
            <pc:docMk/>
            <pc:sldMk cId="1683183876" sldId="2647"/>
            <ac:graphicFrameMk id="13" creationId="{696E9B70-0CFF-456E-B3EB-89548F0CC837}"/>
          </ac:graphicFrameMkLst>
        </pc:graphicFrameChg>
        <pc:picChg chg="add mod modCrop">
          <ac:chgData name="Burn, Jenny" userId="da60964d-54d9-422e-88cd-a3e89d812d33" providerId="ADAL" clId="{CCB9D7BC-38AD-40AB-8E45-94FF1C4C80A9}" dt="2021-02-02T16:49:45.749" v="1627" actId="1076"/>
          <ac:picMkLst>
            <pc:docMk/>
            <pc:sldMk cId="1683183876" sldId="2647"/>
            <ac:picMk id="3" creationId="{02C16F59-BE82-4572-A7F0-C1604B51D6C0}"/>
          </ac:picMkLst>
        </pc:picChg>
        <pc:picChg chg="del">
          <ac:chgData name="Burn, Jenny" userId="da60964d-54d9-422e-88cd-a3e89d812d33" providerId="ADAL" clId="{CCB9D7BC-38AD-40AB-8E45-94FF1C4C80A9}" dt="2021-02-02T16:44:26.991" v="1161" actId="478"/>
          <ac:picMkLst>
            <pc:docMk/>
            <pc:sldMk cId="1683183876" sldId="2647"/>
            <ac:picMk id="12" creationId="{0C929329-97BE-483D-BCD7-59D0AAB9404F}"/>
          </ac:picMkLst>
        </pc:picChg>
      </pc:sldChg>
      <pc:sldChg chg="addSp delSp modSp mod modNotesTx">
        <pc:chgData name="Burn, Jenny" userId="da60964d-54d9-422e-88cd-a3e89d812d33" providerId="ADAL" clId="{CCB9D7BC-38AD-40AB-8E45-94FF1C4C80A9}" dt="2021-02-02T16:44:19.651" v="1160" actId="1076"/>
        <pc:sldMkLst>
          <pc:docMk/>
          <pc:sldMk cId="2257021788" sldId="2653"/>
        </pc:sldMkLst>
        <pc:spChg chg="mod">
          <ac:chgData name="Burn, Jenny" userId="da60964d-54d9-422e-88cd-a3e89d812d33" providerId="ADAL" clId="{CCB9D7BC-38AD-40AB-8E45-94FF1C4C80A9}" dt="2021-02-02T16:15:33.744" v="284" actId="20577"/>
          <ac:spMkLst>
            <pc:docMk/>
            <pc:sldMk cId="2257021788" sldId="2653"/>
            <ac:spMk id="3" creationId="{BEEF3A05-95C8-4ED3-984B-4CE0DE635396}"/>
          </ac:spMkLst>
        </pc:spChg>
        <pc:spChg chg="mod">
          <ac:chgData name="Burn, Jenny" userId="da60964d-54d9-422e-88cd-a3e89d812d33" providerId="ADAL" clId="{CCB9D7BC-38AD-40AB-8E45-94FF1C4C80A9}" dt="2021-02-02T16:44:14.212" v="1159" actId="113"/>
          <ac:spMkLst>
            <pc:docMk/>
            <pc:sldMk cId="2257021788" sldId="2653"/>
            <ac:spMk id="10" creationId="{51AF5B05-8602-4F55-85C8-37076FEDF63F}"/>
          </ac:spMkLst>
        </pc:spChg>
        <pc:graphicFrameChg chg="del modGraphic">
          <ac:chgData name="Burn, Jenny" userId="da60964d-54d9-422e-88cd-a3e89d812d33" providerId="ADAL" clId="{CCB9D7BC-38AD-40AB-8E45-94FF1C4C80A9}" dt="2021-02-02T16:15:12.706" v="239" actId="478"/>
          <ac:graphicFrameMkLst>
            <pc:docMk/>
            <pc:sldMk cId="2257021788" sldId="2653"/>
            <ac:graphicFrameMk id="2" creationId="{13D3BCF5-CF25-4A9A-809F-903519C0A5CE}"/>
          </ac:graphicFrameMkLst>
        </pc:graphicFrameChg>
        <pc:picChg chg="add mod modCrop">
          <ac:chgData name="Burn, Jenny" userId="da60964d-54d9-422e-88cd-a3e89d812d33" providerId="ADAL" clId="{CCB9D7BC-38AD-40AB-8E45-94FF1C4C80A9}" dt="2021-02-02T16:44:19.651" v="1160" actId="1076"/>
          <ac:picMkLst>
            <pc:docMk/>
            <pc:sldMk cId="2257021788" sldId="2653"/>
            <ac:picMk id="6" creationId="{3CD41D54-BC57-4260-9C7B-A598EE5EF899}"/>
          </ac:picMkLst>
        </pc:picChg>
        <pc:picChg chg="del">
          <ac:chgData name="Burn, Jenny" userId="da60964d-54d9-422e-88cd-a3e89d812d33" providerId="ADAL" clId="{CCB9D7BC-38AD-40AB-8E45-94FF1C4C80A9}" dt="2021-02-02T16:05:12.467" v="4" actId="478"/>
          <ac:picMkLst>
            <pc:docMk/>
            <pc:sldMk cId="2257021788" sldId="2653"/>
            <ac:picMk id="9" creationId="{374126F5-0F12-4CA9-A143-0B94DCE3CC77}"/>
          </ac:picMkLst>
        </pc:picChg>
      </pc:sldChg>
      <pc:sldChg chg="del">
        <pc:chgData name="Burn, Jenny" userId="da60964d-54d9-422e-88cd-a3e89d812d33" providerId="ADAL" clId="{CCB9D7BC-38AD-40AB-8E45-94FF1C4C80A9}" dt="2021-02-02T17:01:10.910" v="2040" actId="47"/>
        <pc:sldMkLst>
          <pc:docMk/>
          <pc:sldMk cId="3483747080" sldId="2654"/>
        </pc:sldMkLst>
      </pc:sldChg>
      <pc:sldChg chg="del">
        <pc:chgData name="Burn, Jenny" userId="da60964d-54d9-422e-88cd-a3e89d812d33" providerId="ADAL" clId="{CCB9D7BC-38AD-40AB-8E45-94FF1C4C80A9}" dt="2021-02-02T17:01:13.501" v="2041" actId="47"/>
        <pc:sldMkLst>
          <pc:docMk/>
          <pc:sldMk cId="3814496441" sldId="2655"/>
        </pc:sldMkLst>
      </pc:sldChg>
      <pc:sldChg chg="del">
        <pc:chgData name="Burn, Jenny" userId="da60964d-54d9-422e-88cd-a3e89d812d33" providerId="ADAL" clId="{CCB9D7BC-38AD-40AB-8E45-94FF1C4C80A9}" dt="2021-02-02T17:01:09.776" v="2039" actId="47"/>
        <pc:sldMkLst>
          <pc:docMk/>
          <pc:sldMk cId="3136370427" sldId="2656"/>
        </pc:sldMkLst>
      </pc:sldChg>
      <pc:sldChg chg="addSp delSp modSp mod modNotesTx">
        <pc:chgData name="Burn, Jenny" userId="da60964d-54d9-422e-88cd-a3e89d812d33" providerId="ADAL" clId="{CCB9D7BC-38AD-40AB-8E45-94FF1C4C80A9}" dt="2021-02-02T16:37:21.427" v="920" actId="1076"/>
        <pc:sldMkLst>
          <pc:docMk/>
          <pc:sldMk cId="1380351776" sldId="2657"/>
        </pc:sldMkLst>
        <pc:spChg chg="mod">
          <ac:chgData name="Burn, Jenny" userId="da60964d-54d9-422e-88cd-a3e89d812d33" providerId="ADAL" clId="{CCB9D7BC-38AD-40AB-8E45-94FF1C4C80A9}" dt="2021-02-02T16:32:54.418" v="711" actId="1076"/>
          <ac:spMkLst>
            <pc:docMk/>
            <pc:sldMk cId="1380351776" sldId="2657"/>
            <ac:spMk id="3" creationId="{BEEF3A05-95C8-4ED3-984B-4CE0DE635396}"/>
          </ac:spMkLst>
        </pc:spChg>
        <pc:spChg chg="mod">
          <ac:chgData name="Burn, Jenny" userId="da60964d-54d9-422e-88cd-a3e89d812d33" providerId="ADAL" clId="{CCB9D7BC-38AD-40AB-8E45-94FF1C4C80A9}" dt="2021-02-02T16:29:51.800" v="696" actId="14100"/>
          <ac:spMkLst>
            <pc:docMk/>
            <pc:sldMk cId="1380351776" sldId="2657"/>
            <ac:spMk id="10" creationId="{51AF5B05-8602-4F55-85C8-37076FEDF63F}"/>
          </ac:spMkLst>
        </pc:spChg>
        <pc:picChg chg="add mod modCrop">
          <ac:chgData name="Burn, Jenny" userId="da60964d-54d9-422e-88cd-a3e89d812d33" providerId="ADAL" clId="{CCB9D7BC-38AD-40AB-8E45-94FF1C4C80A9}" dt="2021-02-02T16:37:21.427" v="920" actId="1076"/>
          <ac:picMkLst>
            <pc:docMk/>
            <pc:sldMk cId="1380351776" sldId="2657"/>
            <ac:picMk id="5" creationId="{BD5FBA3C-09DC-447D-84A2-5731C7677D76}"/>
          </ac:picMkLst>
        </pc:picChg>
        <pc:picChg chg="del">
          <ac:chgData name="Burn, Jenny" userId="da60964d-54d9-422e-88cd-a3e89d812d33" providerId="ADAL" clId="{CCB9D7BC-38AD-40AB-8E45-94FF1C4C80A9}" dt="2021-02-02T16:29:25.666" v="693" actId="478"/>
          <ac:picMkLst>
            <pc:docMk/>
            <pc:sldMk cId="1380351776" sldId="2657"/>
            <ac:picMk id="6" creationId="{3CD41D54-BC57-4260-9C7B-A598EE5EF899}"/>
          </ac:picMkLst>
        </pc:picChg>
        <pc:picChg chg="add mod">
          <ac:chgData name="Burn, Jenny" userId="da60964d-54d9-422e-88cd-a3e89d812d33" providerId="ADAL" clId="{CCB9D7BC-38AD-40AB-8E45-94FF1C4C80A9}" dt="2021-02-02T16:37:15.639" v="919" actId="1076"/>
          <ac:picMkLst>
            <pc:docMk/>
            <pc:sldMk cId="1380351776" sldId="2657"/>
            <ac:picMk id="8" creationId="{3F0ACF68-ACBB-406F-8D04-47C6066E0F9D}"/>
          </ac:picMkLst>
        </pc:picChg>
      </pc:sldChg>
      <pc:sldChg chg="addSp delSp modSp mod modNotesTx">
        <pc:chgData name="Burn, Jenny" userId="da60964d-54d9-422e-88cd-a3e89d812d33" providerId="ADAL" clId="{CCB9D7BC-38AD-40AB-8E45-94FF1C4C80A9}" dt="2021-02-02T17:13:10.667" v="2258" actId="1076"/>
        <pc:sldMkLst>
          <pc:docMk/>
          <pc:sldMk cId="2803471132" sldId="2658"/>
        </pc:sldMkLst>
        <pc:graphicFrameChg chg="add mod modGraphic">
          <ac:chgData name="Burn, Jenny" userId="da60964d-54d9-422e-88cd-a3e89d812d33" providerId="ADAL" clId="{CCB9D7BC-38AD-40AB-8E45-94FF1C4C80A9}" dt="2021-02-02T17:13:10.667" v="2258" actId="1076"/>
          <ac:graphicFrameMkLst>
            <pc:docMk/>
            <pc:sldMk cId="2803471132" sldId="2658"/>
            <ac:graphicFrameMk id="2" creationId="{D480CA63-D173-43A2-8D16-8759228B2E05}"/>
          </ac:graphicFrameMkLst>
        </pc:graphicFrameChg>
        <pc:picChg chg="del">
          <ac:chgData name="Burn, Jenny" userId="da60964d-54d9-422e-88cd-a3e89d812d33" providerId="ADAL" clId="{CCB9D7BC-38AD-40AB-8E45-94FF1C4C80A9}" dt="2021-02-02T17:12:35.331" v="2252" actId="478"/>
          <ac:picMkLst>
            <pc:docMk/>
            <pc:sldMk cId="2803471132" sldId="2658"/>
            <ac:picMk id="6" creationId="{3CD41D54-BC57-4260-9C7B-A598EE5EF899}"/>
          </ac:picMkLst>
        </pc:picChg>
      </pc:sldChg>
      <pc:sldChg chg="addSp delSp modSp mod modNotesTx">
        <pc:chgData name="Burn, Jenny" userId="da60964d-54d9-422e-88cd-a3e89d812d33" providerId="ADAL" clId="{CCB9D7BC-38AD-40AB-8E45-94FF1C4C80A9}" dt="2021-02-02T17:38:08.269" v="2969"/>
        <pc:sldMkLst>
          <pc:docMk/>
          <pc:sldMk cId="909983945" sldId="2659"/>
        </pc:sldMkLst>
        <pc:spChg chg="add del mod">
          <ac:chgData name="Burn, Jenny" userId="da60964d-54d9-422e-88cd-a3e89d812d33" providerId="ADAL" clId="{CCB9D7BC-38AD-40AB-8E45-94FF1C4C80A9}" dt="2021-02-02T17:30:50.559" v="2775" actId="478"/>
          <ac:spMkLst>
            <pc:docMk/>
            <pc:sldMk cId="909983945" sldId="2659"/>
            <ac:spMk id="7" creationId="{E6BF9E7C-207A-46DE-ABDD-52AB9BE53638}"/>
          </ac:spMkLst>
        </pc:spChg>
        <pc:spChg chg="add">
          <ac:chgData name="Burn, Jenny" userId="da60964d-54d9-422e-88cd-a3e89d812d33" providerId="ADAL" clId="{CCB9D7BC-38AD-40AB-8E45-94FF1C4C80A9}" dt="2021-02-02T17:29:53.157" v="2654"/>
          <ac:spMkLst>
            <pc:docMk/>
            <pc:sldMk cId="909983945" sldId="2659"/>
            <ac:spMk id="8" creationId="{29C7BCE0-E021-4554-B73E-255F417C1A7A}"/>
          </ac:spMkLst>
        </pc:spChg>
        <pc:spChg chg="mod">
          <ac:chgData name="Burn, Jenny" userId="da60964d-54d9-422e-88cd-a3e89d812d33" providerId="ADAL" clId="{CCB9D7BC-38AD-40AB-8E45-94FF1C4C80A9}" dt="2021-02-02T17:38:08.269" v="2969"/>
          <ac:spMkLst>
            <pc:docMk/>
            <pc:sldMk cId="909983945" sldId="2659"/>
            <ac:spMk id="9" creationId="{EB00663C-62A7-4D86-8176-DDE62A4EF383}"/>
          </ac:spMkLst>
        </pc:spChg>
        <pc:spChg chg="mod">
          <ac:chgData name="Burn, Jenny" userId="da60964d-54d9-422e-88cd-a3e89d812d33" providerId="ADAL" clId="{CCB9D7BC-38AD-40AB-8E45-94FF1C4C80A9}" dt="2021-02-02T17:34:12.839" v="2820" actId="20577"/>
          <ac:spMkLst>
            <pc:docMk/>
            <pc:sldMk cId="909983945" sldId="2659"/>
            <ac:spMk id="10" creationId="{51AF5B05-8602-4F55-85C8-37076FEDF63F}"/>
          </ac:spMkLst>
        </pc:spChg>
        <pc:graphicFrameChg chg="add del mod modGraphic">
          <ac:chgData name="Burn, Jenny" userId="da60964d-54d9-422e-88cd-a3e89d812d33" providerId="ADAL" clId="{CCB9D7BC-38AD-40AB-8E45-94FF1C4C80A9}" dt="2021-02-02T17:16:22.801" v="2345"/>
          <ac:graphicFrameMkLst>
            <pc:docMk/>
            <pc:sldMk cId="909983945" sldId="2659"/>
            <ac:graphicFrameMk id="2" creationId="{8B304DA3-9A9F-41C4-96FF-CE4FEA0839C5}"/>
          </ac:graphicFrameMkLst>
        </pc:graphicFrameChg>
        <pc:graphicFrameChg chg="modGraphic">
          <ac:chgData name="Burn, Jenny" userId="da60964d-54d9-422e-88cd-a3e89d812d33" providerId="ADAL" clId="{CCB9D7BC-38AD-40AB-8E45-94FF1C4C80A9}" dt="2021-02-02T17:33:49.882" v="2816" actId="20577"/>
          <ac:graphicFrameMkLst>
            <pc:docMk/>
            <pc:sldMk cId="909983945" sldId="2659"/>
            <ac:graphicFrameMk id="5" creationId="{AD63AB0E-8EE8-4A38-87BD-8AF56ACE0EFA}"/>
          </ac:graphicFrameMkLst>
        </pc:graphicFrameChg>
        <pc:graphicFrameChg chg="add mod modGraphic">
          <ac:chgData name="Burn, Jenny" userId="da60964d-54d9-422e-88cd-a3e89d812d33" providerId="ADAL" clId="{CCB9D7BC-38AD-40AB-8E45-94FF1C4C80A9}" dt="2021-02-02T17:33:19.005" v="2802" actId="14734"/>
          <ac:graphicFrameMkLst>
            <pc:docMk/>
            <pc:sldMk cId="909983945" sldId="2659"/>
            <ac:graphicFrameMk id="6" creationId="{DE80F21E-9253-4BFE-8C52-23F6EE82D204}"/>
          </ac:graphicFrameMkLst>
        </pc:graphicFrameChg>
        <pc:picChg chg="del">
          <ac:chgData name="Burn, Jenny" userId="da60964d-54d9-422e-88cd-a3e89d812d33" providerId="ADAL" clId="{CCB9D7BC-38AD-40AB-8E45-94FF1C4C80A9}" dt="2021-02-02T17:31:06.128" v="2777" actId="478"/>
          <ac:picMkLst>
            <pc:docMk/>
            <pc:sldMk cId="909983945" sldId="2659"/>
            <ac:picMk id="3" creationId="{02C16F59-BE82-4572-A7F0-C1604B51D6C0}"/>
          </ac:picMkLst>
        </pc:picChg>
        <pc:picChg chg="add">
          <ac:chgData name="Burn, Jenny" userId="da60964d-54d9-422e-88cd-a3e89d812d33" providerId="ADAL" clId="{CCB9D7BC-38AD-40AB-8E45-94FF1C4C80A9}" dt="2021-02-02T17:29:53.157" v="2654"/>
          <ac:picMkLst>
            <pc:docMk/>
            <pc:sldMk cId="909983945" sldId="2659"/>
            <ac:picMk id="1025" creationId="{9373CF6E-0E93-499A-B8F5-370AD6C5E484}"/>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FD0AFF3-C104-4FF2-9246-46F3E7242363}" type="datetimeFigureOut">
              <a:rPr lang="en-GB" smtClean="0"/>
              <a:t>02/02/2021</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F929179-DAC7-4087-8034-1DBDA8E953E7}" type="slidenum">
              <a:rPr lang="en-GB" smtClean="0"/>
              <a:t>‹#›</a:t>
            </a:fld>
            <a:endParaRPr lang="en-GB"/>
          </a:p>
        </p:txBody>
      </p:sp>
    </p:spTree>
    <p:extLst>
      <p:ext uri="{BB962C8B-B14F-4D97-AF65-F5344CB8AC3E}">
        <p14:creationId xmlns:p14="http://schemas.microsoft.com/office/powerpoint/2010/main" val="2017584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GB" dirty="0"/>
              <a:t>y = </a:t>
            </a:r>
            <a:r>
              <a:rPr lang="en-GB" dirty="0" err="1"/>
              <a:t>kx</a:t>
            </a:r>
            <a:r>
              <a:rPr lang="en-GB" dirty="0"/>
              <a:t>    y is directly proportional to x</a:t>
            </a:r>
          </a:p>
          <a:p>
            <a:pPr marL="0" indent="0">
              <a:buNone/>
            </a:pPr>
            <a:r>
              <a:rPr lang="en-GB" dirty="0"/>
              <a:t>y = k/x  y is inversely proportional to x</a:t>
            </a:r>
          </a:p>
          <a:p>
            <a:pPr marL="0" indent="0">
              <a:buNone/>
            </a:pPr>
            <a:r>
              <a:rPr lang="en-GB" dirty="0"/>
              <a:t>y = kx</a:t>
            </a:r>
            <a:r>
              <a:rPr lang="en-GB" baseline="30000" dirty="0"/>
              <a:t>2</a:t>
            </a:r>
            <a:r>
              <a:rPr lang="en-GB" dirty="0"/>
              <a:t>  y is directly proportional to x</a:t>
            </a:r>
            <a:r>
              <a:rPr lang="en-GB" baseline="30000" dirty="0"/>
              <a:t>2</a:t>
            </a:r>
          </a:p>
          <a:p>
            <a:pPr marL="0" indent="0">
              <a:buNone/>
            </a:pPr>
            <a:r>
              <a:rPr lang="en-GB" dirty="0"/>
              <a:t>y = k/x</a:t>
            </a:r>
            <a:r>
              <a:rPr lang="en-GB" baseline="30000" dirty="0"/>
              <a:t>2 </a:t>
            </a:r>
            <a:r>
              <a:rPr lang="en-GB" dirty="0"/>
              <a:t>y is inversely proportional to x</a:t>
            </a:r>
            <a:r>
              <a:rPr lang="en-GB" baseline="30000" dirty="0"/>
              <a:t>2</a:t>
            </a:r>
          </a:p>
        </p:txBody>
      </p:sp>
      <p:sp>
        <p:nvSpPr>
          <p:cNvPr id="4" name="Slide Number Placeholder 3"/>
          <p:cNvSpPr>
            <a:spLocks noGrp="1"/>
          </p:cNvSpPr>
          <p:nvPr>
            <p:ph type="sldNum" sz="quarter" idx="5"/>
          </p:nvPr>
        </p:nvSpPr>
        <p:spPr/>
        <p:txBody>
          <a:bodyPr/>
          <a:lstStyle/>
          <a:p>
            <a:fld id="{2F929179-DAC7-4087-8034-1DBDA8E953E7}" type="slidenum">
              <a:rPr lang="en-GB" smtClean="0"/>
              <a:t>4</a:t>
            </a:fld>
            <a:endParaRPr lang="en-GB"/>
          </a:p>
        </p:txBody>
      </p:sp>
    </p:spTree>
    <p:extLst>
      <p:ext uri="{BB962C8B-B14F-4D97-AF65-F5344CB8AC3E}">
        <p14:creationId xmlns:p14="http://schemas.microsoft.com/office/powerpoint/2010/main" val="16897107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GB" dirty="0"/>
              <a:t>It is leaking out at a rate of 30cm every 2 hours, which is 15cm every hour. If there are 100cm left at 5pm then 100 ÷ 15 = 6 2/3</a:t>
            </a:r>
          </a:p>
          <a:p>
            <a:pPr marL="0" indent="0">
              <a:buNone/>
            </a:pPr>
            <a:r>
              <a:rPr lang="en-GB" dirty="0"/>
              <a:t>That means in 6 hours and 40 minutes i.e. at 11.40pm  </a:t>
            </a:r>
          </a:p>
        </p:txBody>
      </p:sp>
      <p:sp>
        <p:nvSpPr>
          <p:cNvPr id="4" name="Slide Number Placeholder 3"/>
          <p:cNvSpPr>
            <a:spLocks noGrp="1"/>
          </p:cNvSpPr>
          <p:nvPr>
            <p:ph type="sldNum" sz="quarter" idx="5"/>
          </p:nvPr>
        </p:nvSpPr>
        <p:spPr/>
        <p:txBody>
          <a:bodyPr/>
          <a:lstStyle/>
          <a:p>
            <a:fld id="{2F929179-DAC7-4087-8034-1DBDA8E953E7}" type="slidenum">
              <a:rPr lang="en-GB" smtClean="0"/>
              <a:t>5</a:t>
            </a:fld>
            <a:endParaRPr lang="en-GB"/>
          </a:p>
        </p:txBody>
      </p:sp>
    </p:spTree>
    <p:extLst>
      <p:ext uri="{BB962C8B-B14F-4D97-AF65-F5344CB8AC3E}">
        <p14:creationId xmlns:p14="http://schemas.microsoft.com/office/powerpoint/2010/main" val="363528865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GB" dirty="0"/>
              <a:t>It is leaking out at a rate of 80cm every 2 hours, which is 40cm every hour. If there are 110cm left at 5pm then 110 ÷ 40 = 2 3/4</a:t>
            </a:r>
          </a:p>
          <a:p>
            <a:pPr marL="0" indent="0">
              <a:buNone/>
            </a:pPr>
            <a:r>
              <a:rPr lang="en-GB" dirty="0"/>
              <a:t>That means in 2 hours and 45 minutes i.e. at 7.45pm  </a:t>
            </a:r>
          </a:p>
        </p:txBody>
      </p:sp>
      <p:sp>
        <p:nvSpPr>
          <p:cNvPr id="4" name="Slide Number Placeholder 3"/>
          <p:cNvSpPr>
            <a:spLocks noGrp="1"/>
          </p:cNvSpPr>
          <p:nvPr>
            <p:ph type="sldNum" sz="quarter" idx="5"/>
          </p:nvPr>
        </p:nvSpPr>
        <p:spPr/>
        <p:txBody>
          <a:bodyPr/>
          <a:lstStyle/>
          <a:p>
            <a:fld id="{2F929179-DAC7-4087-8034-1DBDA8E953E7}" type="slidenum">
              <a:rPr lang="en-GB" smtClean="0"/>
              <a:t>6</a:t>
            </a:fld>
            <a:endParaRPr lang="en-GB"/>
          </a:p>
        </p:txBody>
      </p:sp>
    </p:spTree>
    <p:extLst>
      <p:ext uri="{BB962C8B-B14F-4D97-AF65-F5344CB8AC3E}">
        <p14:creationId xmlns:p14="http://schemas.microsoft.com/office/powerpoint/2010/main" val="59195501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lphaLcParenR"/>
            </a:pPr>
            <a:r>
              <a:rPr lang="en-GB" dirty="0"/>
              <a:t>Capacity of buckets:  8     10   12   15   16   </a:t>
            </a:r>
            <a:r>
              <a:rPr lang="en-GB" b="1" dirty="0"/>
              <a:t>24   30</a:t>
            </a:r>
          </a:p>
          <a:p>
            <a:pPr marL="0" indent="0">
              <a:buNone/>
            </a:pPr>
            <a:r>
              <a:rPr lang="en-GB" b="1" dirty="0"/>
              <a:t>      </a:t>
            </a:r>
            <a:r>
              <a:rPr lang="en-GB" b="0" dirty="0"/>
              <a:t>Number of buckets: </a:t>
            </a:r>
            <a:r>
              <a:rPr lang="en-GB" b="1" dirty="0"/>
              <a:t>300 240 </a:t>
            </a:r>
            <a:r>
              <a:rPr lang="en-GB" b="0" dirty="0"/>
              <a:t>200 </a:t>
            </a:r>
            <a:r>
              <a:rPr lang="en-GB" b="1" dirty="0"/>
              <a:t>160</a:t>
            </a:r>
            <a:r>
              <a:rPr lang="en-GB" b="0" dirty="0"/>
              <a:t> 150 100  80</a:t>
            </a:r>
          </a:p>
          <a:p>
            <a:pPr marL="228600" indent="-228600">
              <a:buAutoNum type="alphaLcParenR" startAt="2"/>
            </a:pPr>
            <a:r>
              <a:rPr lang="en-GB" b="0" dirty="0"/>
              <a:t>As the capacity of the buckets increases, the number of buckets needed decreases.</a:t>
            </a:r>
          </a:p>
          <a:p>
            <a:pPr marL="0" indent="0">
              <a:buNone/>
            </a:pPr>
            <a:endParaRPr lang="en-GB" b="0" dirty="0"/>
          </a:p>
        </p:txBody>
      </p:sp>
      <p:sp>
        <p:nvSpPr>
          <p:cNvPr id="4" name="Slide Number Placeholder 3"/>
          <p:cNvSpPr>
            <a:spLocks noGrp="1"/>
          </p:cNvSpPr>
          <p:nvPr>
            <p:ph type="sldNum" sz="quarter" idx="5"/>
          </p:nvPr>
        </p:nvSpPr>
        <p:spPr/>
        <p:txBody>
          <a:bodyPr/>
          <a:lstStyle/>
          <a:p>
            <a:fld id="{2F929179-DAC7-4087-8034-1DBDA8E953E7}" type="slidenum">
              <a:rPr lang="en-GB" smtClean="0"/>
              <a:t>7</a:t>
            </a:fld>
            <a:endParaRPr lang="en-GB"/>
          </a:p>
        </p:txBody>
      </p:sp>
    </p:spTree>
    <p:extLst>
      <p:ext uri="{BB962C8B-B14F-4D97-AF65-F5344CB8AC3E}">
        <p14:creationId xmlns:p14="http://schemas.microsoft.com/office/powerpoint/2010/main" val="119048727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lphaLcParenR"/>
            </a:pPr>
            <a:r>
              <a:rPr lang="en-GB" dirty="0"/>
              <a:t>Capacity of buckets:  8     10   12   </a:t>
            </a:r>
            <a:r>
              <a:rPr lang="en-GB" b="1" dirty="0"/>
              <a:t>15</a:t>
            </a:r>
            <a:r>
              <a:rPr lang="en-GB" dirty="0"/>
              <a:t>   16   </a:t>
            </a:r>
            <a:r>
              <a:rPr lang="en-GB" b="1" dirty="0"/>
              <a:t>24</a:t>
            </a:r>
            <a:r>
              <a:rPr lang="en-GB" b="0" dirty="0"/>
              <a:t>   30</a:t>
            </a:r>
          </a:p>
          <a:p>
            <a:pPr marL="0" indent="0">
              <a:buNone/>
            </a:pPr>
            <a:r>
              <a:rPr lang="en-GB" b="1" dirty="0"/>
              <a:t>      </a:t>
            </a:r>
            <a:r>
              <a:rPr lang="en-GB" b="0" dirty="0"/>
              <a:t>Number of buckets: </a:t>
            </a:r>
            <a:r>
              <a:rPr lang="en-GB" b="1" dirty="0"/>
              <a:t>450</a:t>
            </a:r>
            <a:r>
              <a:rPr lang="en-GB" b="0" dirty="0"/>
              <a:t> 360 </a:t>
            </a:r>
            <a:r>
              <a:rPr lang="en-GB" b="1" dirty="0"/>
              <a:t>300</a:t>
            </a:r>
            <a:r>
              <a:rPr lang="en-GB" b="0" dirty="0"/>
              <a:t> 240  225 150</a:t>
            </a:r>
            <a:r>
              <a:rPr lang="en-GB" b="1" dirty="0"/>
              <a:t> 120</a:t>
            </a:r>
          </a:p>
          <a:p>
            <a:pPr marL="228600" indent="-228600">
              <a:buAutoNum type="alphaLcParenR" startAt="2"/>
            </a:pPr>
            <a:r>
              <a:rPr lang="en-GB" b="0" dirty="0"/>
              <a:t>T ÷ B = </a:t>
            </a:r>
            <a:r>
              <a:rPr lang="en-GB" b="0"/>
              <a:t>N       or  T ÷ N = B   </a:t>
            </a:r>
            <a:endParaRPr lang="en-GB" b="0" dirty="0"/>
          </a:p>
          <a:p>
            <a:pPr marL="0" indent="0">
              <a:buNone/>
            </a:pPr>
            <a:endParaRPr lang="en-GB" b="0" dirty="0"/>
          </a:p>
        </p:txBody>
      </p:sp>
      <p:sp>
        <p:nvSpPr>
          <p:cNvPr id="4" name="Slide Number Placeholder 3"/>
          <p:cNvSpPr>
            <a:spLocks noGrp="1"/>
          </p:cNvSpPr>
          <p:nvPr>
            <p:ph type="sldNum" sz="quarter" idx="5"/>
          </p:nvPr>
        </p:nvSpPr>
        <p:spPr/>
        <p:txBody>
          <a:bodyPr/>
          <a:lstStyle/>
          <a:p>
            <a:fld id="{2F929179-DAC7-4087-8034-1DBDA8E953E7}" type="slidenum">
              <a:rPr lang="en-GB" smtClean="0"/>
              <a:t>8</a:t>
            </a:fld>
            <a:endParaRPr lang="en-GB"/>
          </a:p>
        </p:txBody>
      </p:sp>
    </p:spTree>
    <p:extLst>
      <p:ext uri="{BB962C8B-B14F-4D97-AF65-F5344CB8AC3E}">
        <p14:creationId xmlns:p14="http://schemas.microsoft.com/office/powerpoint/2010/main" val="42796886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lvl1pPr>
              <a:defRPr>
                <a:latin typeface="Arial" panose="020B0604020202020204" pitchFamily="34" charset="0"/>
                <a:cs typeface="Arial" panose="020B0604020202020204" pitchFamily="34" charset="0"/>
              </a:defRPr>
            </a:lvl1pPr>
          </a:lstStyle>
          <a:p>
            <a:r>
              <a:rPr lang="en-US"/>
              <a:t>Click to edit Master title style</a:t>
            </a:r>
            <a:endParaRPr lang="en-GB" dirty="0"/>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latin typeface="Arial" panose="020B0604020202020204" pitchFamily="34" charset="0"/>
                <a:cs typeface="Arial" panose="020B0604020202020204"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dirty="0"/>
          </a:p>
        </p:txBody>
      </p:sp>
    </p:spTree>
    <p:extLst>
      <p:ext uri="{BB962C8B-B14F-4D97-AF65-F5344CB8AC3E}">
        <p14:creationId xmlns:p14="http://schemas.microsoft.com/office/powerpoint/2010/main" val="33282985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Arial" panose="020B0604020202020204" pitchFamily="34" charset="0"/>
                <a:cs typeface="Arial" panose="020B0604020202020204" pitchFamily="34" charset="0"/>
              </a:defRPr>
            </a:lvl1pPr>
          </a:lstStyle>
          <a:p>
            <a:r>
              <a:rPr lang="en-US"/>
              <a:t>Click to edit Master title style</a:t>
            </a:r>
            <a:endParaRPr lang="en-GB" dirty="0"/>
          </a:p>
        </p:txBody>
      </p:sp>
      <p:sp>
        <p:nvSpPr>
          <p:cNvPr id="3" name="Content Placeholder 2"/>
          <p:cNvSpPr>
            <a:spLocks noGrp="1"/>
          </p:cNvSpPr>
          <p:nvPr>
            <p:ph idx="1"/>
          </p:nvPr>
        </p:nvSpPr>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Tree>
    <p:extLst>
      <p:ext uri="{BB962C8B-B14F-4D97-AF65-F5344CB8AC3E}">
        <p14:creationId xmlns:p14="http://schemas.microsoft.com/office/powerpoint/2010/main" val="35664849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3200996"/>
            <a:ext cx="10363200" cy="1362075"/>
          </a:xfrm>
        </p:spPr>
        <p:txBody>
          <a:bodyPr anchor="t"/>
          <a:lstStyle>
            <a:lvl1pPr algn="l">
              <a:defRPr sz="4000" b="1" cap="all">
                <a:latin typeface="Arial" panose="020B0604020202020204" pitchFamily="34" charset="0"/>
                <a:cs typeface="Arial" panose="020B0604020202020204" pitchFamily="34" charset="0"/>
              </a:defRPr>
            </a:lvl1pPr>
          </a:lstStyle>
          <a:p>
            <a:r>
              <a:rPr lang="en-US"/>
              <a:t>Click to edit Master title style</a:t>
            </a:r>
            <a:endParaRPr lang="en-GB" dirty="0"/>
          </a:p>
        </p:txBody>
      </p:sp>
      <p:sp>
        <p:nvSpPr>
          <p:cNvPr id="3" name="Text Placeholder 2"/>
          <p:cNvSpPr>
            <a:spLocks noGrp="1"/>
          </p:cNvSpPr>
          <p:nvPr>
            <p:ph type="body" idx="1"/>
          </p:nvPr>
        </p:nvSpPr>
        <p:spPr>
          <a:xfrm>
            <a:off x="963084" y="1700809"/>
            <a:ext cx="10363200" cy="1500187"/>
          </a:xfrm>
        </p:spPr>
        <p:txBody>
          <a:bodyPr anchor="b"/>
          <a:lstStyle>
            <a:lvl1pPr marL="0" indent="0">
              <a:buNone/>
              <a:defRPr sz="2000">
                <a:solidFill>
                  <a:schemeClr val="tx1">
                    <a:tint val="75000"/>
                  </a:schemeClr>
                </a:solidFill>
                <a:latin typeface="Arial" panose="020B0604020202020204" pitchFamily="34" charset="0"/>
                <a:cs typeface="Arial" panose="020B0604020202020204"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27206768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Arial" panose="020B0604020202020204" pitchFamily="34" charset="0"/>
                <a:cs typeface="Arial" panose="020B0604020202020204" pitchFamily="34" charset="0"/>
              </a:defRPr>
            </a:lvl1pPr>
          </a:lstStyle>
          <a:p>
            <a:r>
              <a:rPr lang="en-US"/>
              <a:t>Click to edit Master title style</a:t>
            </a:r>
            <a:endParaRPr lang="en-GB" dirty="0"/>
          </a:p>
        </p:txBody>
      </p:sp>
      <p:sp>
        <p:nvSpPr>
          <p:cNvPr id="3" name="Content Placeholder 2"/>
          <p:cNvSpPr>
            <a:spLocks noGrp="1"/>
          </p:cNvSpPr>
          <p:nvPr>
            <p:ph sz="half" idx="1"/>
          </p:nvPr>
        </p:nvSpPr>
        <p:spPr>
          <a:xfrm>
            <a:off x="609600" y="1600201"/>
            <a:ext cx="5384800" cy="4349079"/>
          </a:xfrm>
        </p:spPr>
        <p:txBody>
          <a:bodyPr/>
          <a:lstStyle>
            <a:lvl1pPr>
              <a:defRPr sz="2800">
                <a:latin typeface="Arial" panose="020B0604020202020204" pitchFamily="34" charset="0"/>
                <a:cs typeface="Arial" panose="020B0604020202020204" pitchFamily="34" charset="0"/>
              </a:defRPr>
            </a:lvl1pPr>
            <a:lvl2pPr>
              <a:defRPr sz="2400">
                <a:latin typeface="Arial" panose="020B0604020202020204" pitchFamily="34" charset="0"/>
                <a:cs typeface="Arial" panose="020B0604020202020204" pitchFamily="34" charset="0"/>
              </a:defRPr>
            </a:lvl2pPr>
            <a:lvl3pPr>
              <a:defRPr sz="2000">
                <a:latin typeface="Arial" panose="020B0604020202020204" pitchFamily="34" charset="0"/>
                <a:cs typeface="Arial" panose="020B0604020202020204" pitchFamily="34" charset="0"/>
              </a:defRPr>
            </a:lvl3pPr>
            <a:lvl4pPr>
              <a:defRPr sz="1800">
                <a:latin typeface="Arial" panose="020B0604020202020204" pitchFamily="34" charset="0"/>
                <a:cs typeface="Arial" panose="020B0604020202020204" pitchFamily="34" charset="0"/>
              </a:defRPr>
            </a:lvl4pPr>
            <a:lvl5pPr>
              <a:defRPr sz="1800">
                <a:latin typeface="Arial" panose="020B0604020202020204" pitchFamily="34" charset="0"/>
                <a:cs typeface="Arial" panose="020B0604020202020204" pitchFamily="34" charset="0"/>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Content Placeholder 3"/>
          <p:cNvSpPr>
            <a:spLocks noGrp="1"/>
          </p:cNvSpPr>
          <p:nvPr>
            <p:ph sz="half" idx="2"/>
          </p:nvPr>
        </p:nvSpPr>
        <p:spPr>
          <a:xfrm>
            <a:off x="6197600" y="1600201"/>
            <a:ext cx="5384800" cy="4349079"/>
          </a:xfrm>
        </p:spPr>
        <p:txBody>
          <a:bodyPr/>
          <a:lstStyle>
            <a:lvl1pPr>
              <a:defRPr sz="2800">
                <a:latin typeface="Arial" panose="020B0604020202020204" pitchFamily="34" charset="0"/>
                <a:cs typeface="Arial" panose="020B0604020202020204" pitchFamily="34" charset="0"/>
              </a:defRPr>
            </a:lvl1pPr>
            <a:lvl2pPr>
              <a:defRPr sz="2400">
                <a:latin typeface="Arial" panose="020B0604020202020204" pitchFamily="34" charset="0"/>
                <a:cs typeface="Arial" panose="020B0604020202020204" pitchFamily="34" charset="0"/>
              </a:defRPr>
            </a:lvl2pPr>
            <a:lvl3pPr>
              <a:defRPr sz="2000">
                <a:latin typeface="Arial" panose="020B0604020202020204" pitchFamily="34" charset="0"/>
                <a:cs typeface="Arial" panose="020B0604020202020204" pitchFamily="34" charset="0"/>
              </a:defRPr>
            </a:lvl3pPr>
            <a:lvl4pPr>
              <a:defRPr sz="1800">
                <a:latin typeface="Arial" panose="020B0604020202020204" pitchFamily="34" charset="0"/>
                <a:cs typeface="Arial" panose="020B0604020202020204" pitchFamily="34" charset="0"/>
              </a:defRPr>
            </a:lvl4pPr>
            <a:lvl5pPr>
              <a:defRPr sz="1800">
                <a:latin typeface="Arial" panose="020B0604020202020204" pitchFamily="34" charset="0"/>
                <a:cs typeface="Arial" panose="020B0604020202020204" pitchFamily="34" charset="0"/>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Tree>
    <p:extLst>
      <p:ext uri="{BB962C8B-B14F-4D97-AF65-F5344CB8AC3E}">
        <p14:creationId xmlns:p14="http://schemas.microsoft.com/office/powerpoint/2010/main" val="30885694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6"/>
            <a:ext cx="5386917" cy="3774405"/>
          </a:xfrm>
        </p:spPr>
        <p:txBody>
          <a:bodyPr/>
          <a:lstStyle>
            <a:lvl1pPr>
              <a:defRPr sz="2400">
                <a:latin typeface="Arial" panose="020B0604020202020204" pitchFamily="34" charset="0"/>
                <a:cs typeface="Arial" panose="020B0604020202020204" pitchFamily="34" charset="0"/>
              </a:defRPr>
            </a:lvl1pPr>
            <a:lvl2pPr>
              <a:defRPr sz="2000">
                <a:latin typeface="Arial" panose="020B0604020202020204" pitchFamily="34" charset="0"/>
                <a:cs typeface="Arial" panose="020B0604020202020204" pitchFamily="34" charset="0"/>
              </a:defRPr>
            </a:lvl2pPr>
            <a:lvl3pPr>
              <a:defRPr sz="1800">
                <a:latin typeface="Arial" panose="020B0604020202020204" pitchFamily="34" charset="0"/>
                <a:cs typeface="Arial" panose="020B0604020202020204" pitchFamily="34" charset="0"/>
              </a:defRPr>
            </a:lvl3pPr>
            <a:lvl4pPr>
              <a:defRPr sz="1600">
                <a:latin typeface="Arial" panose="020B0604020202020204" pitchFamily="34" charset="0"/>
                <a:cs typeface="Arial" panose="020B0604020202020204" pitchFamily="34" charset="0"/>
              </a:defRPr>
            </a:lvl4pPr>
            <a:lvl5pPr>
              <a:defRPr sz="1600">
                <a:latin typeface="Arial" panose="020B0604020202020204" pitchFamily="34" charset="0"/>
                <a:cs typeface="Arial" panose="020B0604020202020204" pitchFamily="34" charset="0"/>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baseline="0">
                <a:latin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6"/>
            <a:ext cx="5389033" cy="3774405"/>
          </a:xfrm>
        </p:spPr>
        <p:txBody>
          <a:bodyPr/>
          <a:lstStyle>
            <a:lvl1pPr>
              <a:defRPr sz="2400" baseline="0">
                <a:latin typeface="Arial" panose="020B0604020202020204" pitchFamily="34" charset="0"/>
                <a:cs typeface="Arial" panose="020B0604020202020204" pitchFamily="34" charset="0"/>
              </a:defRPr>
            </a:lvl1pPr>
            <a:lvl2pPr>
              <a:defRPr sz="2000">
                <a:latin typeface="Arial" panose="020B0604020202020204" pitchFamily="34" charset="0"/>
                <a:cs typeface="Arial" panose="020B0604020202020204" pitchFamily="34" charset="0"/>
              </a:defRPr>
            </a:lvl2pPr>
            <a:lvl3pPr>
              <a:defRPr sz="1800">
                <a:latin typeface="Arial" panose="020B0604020202020204" pitchFamily="34" charset="0"/>
                <a:cs typeface="Arial" panose="020B0604020202020204" pitchFamily="34" charset="0"/>
              </a:defRPr>
            </a:lvl3pPr>
            <a:lvl4pPr>
              <a:defRPr sz="1600">
                <a:latin typeface="Arial" panose="020B0604020202020204" pitchFamily="34" charset="0"/>
                <a:cs typeface="Arial" panose="020B0604020202020204" pitchFamily="34" charset="0"/>
              </a:defRPr>
            </a:lvl4pPr>
            <a:lvl5pPr>
              <a:defRPr sz="1600">
                <a:latin typeface="Arial" panose="020B0604020202020204" pitchFamily="34" charset="0"/>
                <a:cs typeface="Arial" panose="020B0604020202020204" pitchFamily="34" charset="0"/>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Tree>
    <p:extLst>
      <p:ext uri="{BB962C8B-B14F-4D97-AF65-F5344CB8AC3E}">
        <p14:creationId xmlns:p14="http://schemas.microsoft.com/office/powerpoint/2010/main" val="6317573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Arial" panose="020B0604020202020204" pitchFamily="34" charset="0"/>
                <a:cs typeface="Arial" panose="020B0604020202020204" pitchFamily="34" charset="0"/>
              </a:defRPr>
            </a:lvl1pPr>
          </a:lstStyle>
          <a:p>
            <a:r>
              <a:rPr lang="en-US"/>
              <a:t>Click to edit Master title style</a:t>
            </a:r>
            <a:endParaRPr lang="en-GB" dirty="0"/>
          </a:p>
        </p:txBody>
      </p:sp>
    </p:spTree>
    <p:extLst>
      <p:ext uri="{BB962C8B-B14F-4D97-AF65-F5344CB8AC3E}">
        <p14:creationId xmlns:p14="http://schemas.microsoft.com/office/powerpoint/2010/main" val="15470720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2"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527051" y="6053138"/>
            <a:ext cx="2548467"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1745675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5" name="Picture 2"/>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8970434" y="188913"/>
            <a:ext cx="3119967" cy="10033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6" name="Picture 10"/>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527051" y="6053138"/>
            <a:ext cx="2548467"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609601" y="273050"/>
            <a:ext cx="4011084" cy="1162050"/>
          </a:xfrm>
        </p:spPr>
        <p:txBody>
          <a:bodyPr anchor="b"/>
          <a:lstStyle>
            <a:lvl1pPr algn="l">
              <a:defRPr sz="2000" b="1">
                <a:latin typeface="Arial" panose="020B0604020202020204" pitchFamily="34" charset="0"/>
                <a:cs typeface="Arial" panose="020B0604020202020204" pitchFamily="34" charset="0"/>
              </a:defRPr>
            </a:lvl1pPr>
          </a:lstStyle>
          <a:p>
            <a:r>
              <a:rPr lang="en-US"/>
              <a:t>Click to edit Master title style</a:t>
            </a:r>
            <a:endParaRPr lang="en-GB" dirty="0"/>
          </a:p>
        </p:txBody>
      </p:sp>
      <p:sp>
        <p:nvSpPr>
          <p:cNvPr id="3" name="Content Placeholder 2"/>
          <p:cNvSpPr>
            <a:spLocks noGrp="1"/>
          </p:cNvSpPr>
          <p:nvPr>
            <p:ph idx="1"/>
          </p:nvPr>
        </p:nvSpPr>
        <p:spPr>
          <a:xfrm>
            <a:off x="4766733" y="1484785"/>
            <a:ext cx="6815667" cy="4464496"/>
          </a:xfrm>
        </p:spPr>
        <p:txBody>
          <a:bodyPr/>
          <a:lstStyle>
            <a:lvl1pPr>
              <a:defRPr sz="3200">
                <a:latin typeface="Arial" panose="020B0604020202020204" pitchFamily="34" charset="0"/>
                <a:cs typeface="Arial" panose="020B0604020202020204" pitchFamily="34" charset="0"/>
              </a:defRPr>
            </a:lvl1pPr>
            <a:lvl2pPr>
              <a:defRPr sz="2800">
                <a:latin typeface="Arial" panose="020B0604020202020204" pitchFamily="34" charset="0"/>
                <a:cs typeface="Arial" panose="020B0604020202020204" pitchFamily="34" charset="0"/>
              </a:defRPr>
            </a:lvl2pPr>
            <a:lvl3pPr>
              <a:defRPr sz="2400">
                <a:latin typeface="Arial" panose="020B0604020202020204" pitchFamily="34" charset="0"/>
                <a:cs typeface="Arial" panose="020B0604020202020204" pitchFamily="34" charset="0"/>
              </a:defRPr>
            </a:lvl3pPr>
            <a:lvl4pPr>
              <a:defRPr sz="2000">
                <a:latin typeface="Arial" panose="020B0604020202020204" pitchFamily="34" charset="0"/>
                <a:cs typeface="Arial" panose="020B0604020202020204" pitchFamily="34" charset="0"/>
              </a:defRPr>
            </a:lvl4pPr>
            <a:lvl5pPr>
              <a:defRPr sz="2000">
                <a:latin typeface="Arial" panose="020B0604020202020204" pitchFamily="34" charset="0"/>
                <a:cs typeface="Arial" panose="020B0604020202020204" pitchFamily="34" charset="0"/>
              </a:defRPr>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Text Placeholder 3"/>
          <p:cNvSpPr>
            <a:spLocks noGrp="1"/>
          </p:cNvSpPr>
          <p:nvPr>
            <p:ph type="body" sz="half" idx="2"/>
          </p:nvPr>
        </p:nvSpPr>
        <p:spPr>
          <a:xfrm>
            <a:off x="609601" y="1484785"/>
            <a:ext cx="4011084" cy="4462603"/>
          </a:xfrm>
        </p:spPr>
        <p:txBody>
          <a:bodyPr/>
          <a:lstStyle>
            <a:lvl1pPr marL="0" indent="0">
              <a:buNone/>
              <a:defRPr sz="1400">
                <a:latin typeface="Arial" panose="020B0604020202020204" pitchFamily="34" charset="0"/>
                <a:cs typeface="Arial" panose="020B0604020202020204"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2682905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5" name="Picture 2"/>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8970434" y="188913"/>
            <a:ext cx="3119967" cy="10033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6" name="Picture 10"/>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527051" y="6053138"/>
            <a:ext cx="2548467"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605003" y="4800600"/>
            <a:ext cx="7315200" cy="566738"/>
          </a:xfrm>
        </p:spPr>
        <p:txBody>
          <a:bodyPr anchor="b"/>
          <a:lstStyle>
            <a:lvl1pPr algn="l">
              <a:defRPr sz="2000" b="1" baseline="0">
                <a:latin typeface="Arial" panose="020B0604020202020204" pitchFamily="34" charset="0"/>
              </a:defRPr>
            </a:lvl1pPr>
          </a:lstStyle>
          <a:p>
            <a:r>
              <a:rPr lang="en-US"/>
              <a:t>Click to edit Master title style</a:t>
            </a:r>
            <a:endParaRPr lang="en-GB" dirty="0"/>
          </a:p>
        </p:txBody>
      </p:sp>
      <p:sp>
        <p:nvSpPr>
          <p:cNvPr id="3" name="Picture Placeholder 2"/>
          <p:cNvSpPr>
            <a:spLocks noGrp="1"/>
          </p:cNvSpPr>
          <p:nvPr>
            <p:ph type="pic" idx="1"/>
          </p:nvPr>
        </p:nvSpPr>
        <p:spPr>
          <a:xfrm>
            <a:off x="605003" y="612775"/>
            <a:ext cx="7315200" cy="4114800"/>
          </a:xfrm>
        </p:spPr>
        <p:txBody>
          <a:bodyPr rtlCol="0">
            <a:normAutofit/>
          </a:bodyPr>
          <a:lstStyle>
            <a:lvl1pPr marL="0" indent="0">
              <a:buNone/>
              <a:defRPr sz="3200">
                <a:latin typeface="Arial" panose="020B0604020202020204" pitchFamily="34" charset="0"/>
                <a:cs typeface="Arial" panose="020B060402020202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endParaRPr lang="en-GB" noProof="0" dirty="0"/>
          </a:p>
        </p:txBody>
      </p:sp>
      <p:sp>
        <p:nvSpPr>
          <p:cNvPr id="4" name="Text Placeholder 3"/>
          <p:cNvSpPr>
            <a:spLocks noGrp="1"/>
          </p:cNvSpPr>
          <p:nvPr>
            <p:ph type="body" sz="half" idx="2"/>
          </p:nvPr>
        </p:nvSpPr>
        <p:spPr>
          <a:xfrm>
            <a:off x="605003" y="5367338"/>
            <a:ext cx="7315200" cy="509934"/>
          </a:xfrm>
        </p:spPr>
        <p:txBody>
          <a:bodyPr/>
          <a:lstStyle>
            <a:lvl1pPr marL="0" indent="0">
              <a:buNone/>
              <a:defRPr sz="1400">
                <a:latin typeface="Arial" panose="020B0604020202020204" pitchFamily="34" charset="0"/>
                <a:cs typeface="Arial" panose="020B0604020202020204"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4357495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3.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jpe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609601" y="274638"/>
            <a:ext cx="8174567"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endParaRPr lang="en-GB" altLang="en-US"/>
          </a:p>
        </p:txBody>
      </p:sp>
      <p:sp>
        <p:nvSpPr>
          <p:cNvPr id="2051" name="Text Placeholder 2"/>
          <p:cNvSpPr>
            <a:spLocks noGrp="1"/>
          </p:cNvSpPr>
          <p:nvPr>
            <p:ph type="body" idx="1"/>
          </p:nvPr>
        </p:nvSpPr>
        <p:spPr bwMode="auto">
          <a:xfrm>
            <a:off x="609600" y="1600200"/>
            <a:ext cx="10972800" cy="4349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endParaRPr lang="en-GB" altLang="en-US"/>
          </a:p>
        </p:txBody>
      </p:sp>
      <p:pic>
        <p:nvPicPr>
          <p:cNvPr id="2052" name="Picture 2"/>
          <p:cNvPicPr>
            <a:picLocks noChangeAspect="1" noChangeArrowheads="1"/>
          </p:cNvPicPr>
          <p:nvPr/>
        </p:nvPicPr>
        <p:blipFill>
          <a:blip r:embed="rId11">
            <a:extLst>
              <a:ext uri="{28A0092B-C50C-407E-A947-70E740481C1C}">
                <a14:useLocalDpi xmlns:a14="http://schemas.microsoft.com/office/drawing/2010/main" val="0"/>
              </a:ext>
            </a:extLst>
          </a:blip>
          <a:srcRect r="81207" b="43192"/>
          <a:stretch>
            <a:fillRect/>
          </a:stretch>
        </p:blipFill>
        <p:spPr bwMode="auto">
          <a:xfrm>
            <a:off x="9914468" y="4652964"/>
            <a:ext cx="2518833" cy="22193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53" name="Picture 8"/>
          <p:cNvPicPr>
            <a:picLocks noChangeAspect="1"/>
          </p:cNvPicPr>
          <p:nvPr/>
        </p:nvPicPr>
        <p:blipFill>
          <a:blip r:embed="rId12">
            <a:extLst>
              <a:ext uri="{28A0092B-C50C-407E-A947-70E740481C1C}">
                <a14:useLocalDpi xmlns:a14="http://schemas.microsoft.com/office/drawing/2010/main" val="0"/>
              </a:ext>
            </a:extLst>
          </a:blip>
          <a:srcRect/>
          <a:stretch>
            <a:fillRect/>
          </a:stretch>
        </p:blipFill>
        <p:spPr bwMode="auto">
          <a:xfrm>
            <a:off x="527051" y="6053138"/>
            <a:ext cx="2548467"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4" name="Picture 2"/>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9215967" y="260350"/>
            <a:ext cx="2641600" cy="76993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31841369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Lst>
  <p:txStyles>
    <p:titleStyle>
      <a:lvl1pPr algn="ctr" rtl="0" eaLnBrk="0" fontAlgn="base" hangingPunct="0">
        <a:spcBef>
          <a:spcPct val="0"/>
        </a:spcBef>
        <a:spcAft>
          <a:spcPct val="0"/>
        </a:spcAft>
        <a:defRPr sz="3200" kern="1200">
          <a:solidFill>
            <a:schemeClr val="tx1"/>
          </a:solidFill>
          <a:latin typeface="Arial" panose="020B0604020202020204" pitchFamily="34" charset="0"/>
          <a:ea typeface="+mj-ea"/>
          <a:cs typeface="Arial" panose="020B0604020202020204" pitchFamily="34" charset="0"/>
        </a:defRPr>
      </a:lvl1pPr>
      <a:lvl2pPr algn="ctr" rtl="0" eaLnBrk="0" fontAlgn="base" hangingPunct="0">
        <a:spcBef>
          <a:spcPct val="0"/>
        </a:spcBef>
        <a:spcAft>
          <a:spcPct val="0"/>
        </a:spcAft>
        <a:defRPr sz="3200">
          <a:solidFill>
            <a:schemeClr val="tx1"/>
          </a:solidFill>
          <a:latin typeface="Arial" pitchFamily="34" charset="0"/>
          <a:cs typeface="Arial" pitchFamily="34" charset="0"/>
        </a:defRPr>
      </a:lvl2pPr>
      <a:lvl3pPr algn="ctr" rtl="0" eaLnBrk="0" fontAlgn="base" hangingPunct="0">
        <a:spcBef>
          <a:spcPct val="0"/>
        </a:spcBef>
        <a:spcAft>
          <a:spcPct val="0"/>
        </a:spcAft>
        <a:defRPr sz="3200">
          <a:solidFill>
            <a:schemeClr val="tx1"/>
          </a:solidFill>
          <a:latin typeface="Arial" pitchFamily="34" charset="0"/>
          <a:cs typeface="Arial" pitchFamily="34" charset="0"/>
        </a:defRPr>
      </a:lvl3pPr>
      <a:lvl4pPr algn="ctr" rtl="0" eaLnBrk="0" fontAlgn="base" hangingPunct="0">
        <a:spcBef>
          <a:spcPct val="0"/>
        </a:spcBef>
        <a:spcAft>
          <a:spcPct val="0"/>
        </a:spcAft>
        <a:defRPr sz="3200">
          <a:solidFill>
            <a:schemeClr val="tx1"/>
          </a:solidFill>
          <a:latin typeface="Arial" pitchFamily="34" charset="0"/>
          <a:cs typeface="Arial" pitchFamily="34" charset="0"/>
        </a:defRPr>
      </a:lvl4pPr>
      <a:lvl5pPr algn="ctr" rtl="0" eaLnBrk="0" fontAlgn="base" hangingPunct="0">
        <a:spcBef>
          <a:spcPct val="0"/>
        </a:spcBef>
        <a:spcAft>
          <a:spcPct val="0"/>
        </a:spcAft>
        <a:defRPr sz="3200">
          <a:solidFill>
            <a:schemeClr val="tx1"/>
          </a:solidFill>
          <a:latin typeface="Arial" pitchFamily="34" charset="0"/>
          <a:cs typeface="Arial" pitchFamily="34" charset="0"/>
        </a:defRPr>
      </a:lvl5pPr>
      <a:lvl6pPr marL="457200" algn="ctr" rtl="0" fontAlgn="base">
        <a:spcBef>
          <a:spcPct val="0"/>
        </a:spcBef>
        <a:spcAft>
          <a:spcPct val="0"/>
        </a:spcAft>
        <a:defRPr sz="3200">
          <a:solidFill>
            <a:schemeClr val="tx1"/>
          </a:solidFill>
          <a:latin typeface="Arial" pitchFamily="34" charset="0"/>
          <a:cs typeface="Arial" pitchFamily="34" charset="0"/>
        </a:defRPr>
      </a:lvl6pPr>
      <a:lvl7pPr marL="914400" algn="ctr" rtl="0" fontAlgn="base">
        <a:spcBef>
          <a:spcPct val="0"/>
        </a:spcBef>
        <a:spcAft>
          <a:spcPct val="0"/>
        </a:spcAft>
        <a:defRPr sz="3200">
          <a:solidFill>
            <a:schemeClr val="tx1"/>
          </a:solidFill>
          <a:latin typeface="Arial" pitchFamily="34" charset="0"/>
          <a:cs typeface="Arial" pitchFamily="34" charset="0"/>
        </a:defRPr>
      </a:lvl7pPr>
      <a:lvl8pPr marL="1371600" algn="ctr" rtl="0" fontAlgn="base">
        <a:spcBef>
          <a:spcPct val="0"/>
        </a:spcBef>
        <a:spcAft>
          <a:spcPct val="0"/>
        </a:spcAft>
        <a:defRPr sz="3200">
          <a:solidFill>
            <a:schemeClr val="tx1"/>
          </a:solidFill>
          <a:latin typeface="Arial" pitchFamily="34" charset="0"/>
          <a:cs typeface="Arial" pitchFamily="34" charset="0"/>
        </a:defRPr>
      </a:lvl8pPr>
      <a:lvl9pPr marL="1828800" algn="ctr" rtl="0" fontAlgn="base">
        <a:spcBef>
          <a:spcPct val="0"/>
        </a:spcBef>
        <a:spcAft>
          <a:spcPct val="0"/>
        </a:spcAft>
        <a:defRPr sz="3200">
          <a:solidFill>
            <a:schemeClr val="tx1"/>
          </a:solidFill>
          <a:latin typeface="Arial" pitchFamily="34" charset="0"/>
          <a:cs typeface="Arial" pitchFamily="34" charset="0"/>
        </a:defRPr>
      </a:lvl9pPr>
    </p:titleStyle>
    <p:bodyStyle>
      <a:lvl1pPr marL="342900" indent="-342900" algn="l" rtl="0" eaLnBrk="0" fontAlgn="base" hangingPunct="0">
        <a:spcBef>
          <a:spcPct val="20000"/>
        </a:spcBef>
        <a:spcAft>
          <a:spcPct val="0"/>
        </a:spcAft>
        <a:buFont typeface="Arial" charset="0"/>
        <a:buChar char="•"/>
        <a:defRPr sz="2800" kern="1200">
          <a:solidFill>
            <a:schemeClr val="tx1"/>
          </a:solidFill>
          <a:latin typeface="Arial" panose="020B0604020202020204" pitchFamily="34" charset="0"/>
          <a:ea typeface="+mn-ea"/>
          <a:cs typeface="Arial" panose="020B0604020202020204" pitchFamily="34" charset="0"/>
        </a:defRPr>
      </a:lvl1pPr>
      <a:lvl2pPr marL="742950" indent="-285750" algn="l" rtl="0" eaLnBrk="0" fontAlgn="base" hangingPunct="0">
        <a:spcBef>
          <a:spcPct val="20000"/>
        </a:spcBef>
        <a:spcAft>
          <a:spcPct val="0"/>
        </a:spcAft>
        <a:buFont typeface="Arial"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rtl="0" eaLnBrk="0" fontAlgn="base" hangingPunct="0">
        <a:spcBef>
          <a:spcPct val="20000"/>
        </a:spcBef>
        <a:spcAft>
          <a:spcPct val="0"/>
        </a:spcAft>
        <a:buFont typeface="Arial"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rtl="0" eaLnBrk="0" fontAlgn="base" hangingPunct="0">
        <a:spcBef>
          <a:spcPct val="20000"/>
        </a:spcBef>
        <a:spcAft>
          <a:spcPct val="0"/>
        </a:spcAft>
        <a:buFont typeface="Arial" charset="0"/>
        <a:buChar char="–"/>
        <a:defRPr kern="1200">
          <a:solidFill>
            <a:schemeClr val="tx1"/>
          </a:solidFill>
          <a:latin typeface="Arial" panose="020B0604020202020204" pitchFamily="34" charset="0"/>
          <a:ea typeface="+mn-ea"/>
          <a:cs typeface="Arial" panose="020B0604020202020204" pitchFamily="34" charset="0"/>
        </a:defRPr>
      </a:lvl4pPr>
      <a:lvl5pPr marL="2057400" indent="-228600" algn="l" rtl="0" eaLnBrk="0" fontAlgn="base" hangingPunct="0">
        <a:spcBef>
          <a:spcPct val="20000"/>
        </a:spcBef>
        <a:spcAft>
          <a:spcPct val="0"/>
        </a:spcAft>
        <a:buFont typeface="Arial" charset="0"/>
        <a:buChar char="»"/>
        <a:defRPr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1.xml"/><Relationship Id="rId4" Type="http://schemas.openxmlformats.org/officeDocument/2006/relationships/image" Target="../media/image7.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image" Target="../media/image10.png"/><Relationship Id="rId4" Type="http://schemas.openxmlformats.org/officeDocument/2006/relationships/image" Target="../media/image9.png"/></Relationships>
</file>

<file path=ppt/slides/_rels/slide5.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mailto:Jenny.Burn@hants.gov.uk" TargetMode="External"/><Relationship Id="rId7" Type="http://schemas.openxmlformats.org/officeDocument/2006/relationships/image" Target="../media/image14.png"/><Relationship Id="rId2" Type="http://schemas.openxmlformats.org/officeDocument/2006/relationships/hyperlink" Target="mailto:Jo.Lees@hants.gov.uk" TargetMode="Externa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hyperlink" Target="mailto:hias.enquiries@hants.gov.uk" TargetMode="External"/><Relationship Id="rId4" Type="http://schemas.openxmlformats.org/officeDocument/2006/relationships/hyperlink" Target="mailto:Tessa.Ingrey@hants.gov.uk"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785" t="1016" r="535"/>
          <a:stretch/>
        </p:blipFill>
        <p:spPr bwMode="auto">
          <a:xfrm>
            <a:off x="472664" y="171903"/>
            <a:ext cx="10163596" cy="651419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ctrTitle"/>
          </p:nvPr>
        </p:nvSpPr>
        <p:spPr>
          <a:xfrm>
            <a:off x="1847528" y="1628801"/>
            <a:ext cx="7772400" cy="1470025"/>
          </a:xfrm>
        </p:spPr>
        <p:txBody>
          <a:bodyPr>
            <a:normAutofit/>
          </a:bodyPr>
          <a:lstStyle/>
          <a:p>
            <a:pPr algn="l"/>
            <a:r>
              <a:rPr lang="en-GB" b="1" dirty="0"/>
              <a:t>Year 9</a:t>
            </a:r>
          </a:p>
        </p:txBody>
      </p:sp>
      <p:sp>
        <p:nvSpPr>
          <p:cNvPr id="3" name="Subtitle 2"/>
          <p:cNvSpPr>
            <a:spLocks noGrp="1"/>
          </p:cNvSpPr>
          <p:nvPr>
            <p:ph type="subTitle" idx="1"/>
          </p:nvPr>
        </p:nvSpPr>
        <p:spPr>
          <a:xfrm>
            <a:off x="1847528" y="3068960"/>
            <a:ext cx="7776864" cy="1126976"/>
          </a:xfrm>
        </p:spPr>
        <p:txBody>
          <a:bodyPr>
            <a:normAutofit/>
          </a:bodyPr>
          <a:lstStyle/>
          <a:p>
            <a:pPr algn="l"/>
            <a:r>
              <a:rPr lang="en-GB" sz="2200" b="1" dirty="0">
                <a:solidFill>
                  <a:schemeClr val="tx1"/>
                </a:solidFill>
              </a:rPr>
              <a:t>Proportion: Indirect (unit 9.8)</a:t>
            </a:r>
          </a:p>
          <a:p>
            <a:pPr marL="342900" lvl="0" indent="-342900" algn="l">
              <a:lnSpc>
                <a:spcPct val="107000"/>
              </a:lnSpc>
              <a:spcAft>
                <a:spcPts val="800"/>
              </a:spcAft>
              <a:buFont typeface="Symbol" panose="05050102010706020507" pitchFamily="18" charset="2"/>
              <a:buChar char=""/>
            </a:pPr>
            <a:r>
              <a:rPr lang="en-GB" sz="1800" b="1" dirty="0">
                <a:solidFill>
                  <a:schemeClr val="tx1"/>
                </a:solidFill>
                <a:effectLst/>
                <a:latin typeface="+mj-lt"/>
                <a:ea typeface="Calibri" panose="020F0502020204030204" pitchFamily="34" charset="0"/>
                <a:cs typeface="Times New Roman" panose="02020603050405020304" pitchFamily="18" charset="0"/>
              </a:rPr>
              <a:t>Solve problems involving direct and inverse proportion, including graphical and algebraic representations </a:t>
            </a:r>
            <a:endParaRPr lang="en-GB" sz="2400" b="1" i="1" dirty="0">
              <a:solidFill>
                <a:schemeClr val="tx1"/>
              </a:solidFill>
              <a:latin typeface="+mj-lt"/>
            </a:endParaRPr>
          </a:p>
        </p:txBody>
      </p:sp>
      <p:sp>
        <p:nvSpPr>
          <p:cNvPr id="4" name="Subtitle 2"/>
          <p:cNvSpPr txBox="1">
            <a:spLocks/>
          </p:cNvSpPr>
          <p:nvPr/>
        </p:nvSpPr>
        <p:spPr>
          <a:xfrm>
            <a:off x="1883718" y="4797152"/>
            <a:ext cx="7776864" cy="1126976"/>
          </a:xfrm>
          <a:prstGeom prst="rect">
            <a:avLst/>
          </a:prstGeom>
        </p:spPr>
        <p:txBody>
          <a:bodyPr vert="horz" lIns="91440" tIns="45720" rIns="91440" bIns="45720" rtlCol="0">
            <a:normAutofit lnSpcReduction="10000"/>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l"/>
            <a:r>
              <a:rPr lang="en-GB" sz="1200" dirty="0">
                <a:solidFill>
                  <a:schemeClr val="tx1"/>
                </a:solidFill>
                <a:latin typeface="Arial" panose="020B0604020202020204" pitchFamily="34" charset="0"/>
                <a:cs typeface="Arial" panose="020B0604020202020204" pitchFamily="34" charset="0"/>
              </a:rPr>
              <a:t>HIAS maths  Team</a:t>
            </a:r>
          </a:p>
          <a:p>
            <a:pPr algn="l"/>
            <a:r>
              <a:rPr lang="en-GB" sz="1200" dirty="0">
                <a:solidFill>
                  <a:schemeClr val="tx1"/>
                </a:solidFill>
                <a:latin typeface="Arial" panose="020B0604020202020204" pitchFamily="34" charset="0"/>
                <a:cs typeface="Arial" panose="020B0604020202020204" pitchFamily="34" charset="0"/>
              </a:rPr>
              <a:t>Spring 2021</a:t>
            </a:r>
          </a:p>
          <a:p>
            <a:pPr algn="l"/>
            <a:r>
              <a:rPr lang="en-GB" sz="1200" dirty="0">
                <a:solidFill>
                  <a:schemeClr val="tx1"/>
                </a:solidFill>
                <a:latin typeface="Arial" panose="020B0604020202020204" pitchFamily="34" charset="0"/>
                <a:cs typeface="Arial" panose="020B0604020202020204" pitchFamily="34" charset="0"/>
              </a:rPr>
              <a:t>Final version</a:t>
            </a:r>
          </a:p>
          <a:p>
            <a:pPr algn="l"/>
            <a:endParaRPr lang="en-GB" sz="1400" dirty="0">
              <a:solidFill>
                <a:schemeClr val="tx1"/>
              </a:solidFill>
              <a:latin typeface="Arial" panose="020B0604020202020204" pitchFamily="34" charset="0"/>
              <a:cs typeface="Arial" panose="020B0604020202020204" pitchFamily="34" charset="0"/>
            </a:endParaRPr>
          </a:p>
          <a:p>
            <a:pPr algn="l"/>
            <a:r>
              <a:rPr lang="en-GB" sz="1200" dirty="0">
                <a:solidFill>
                  <a:schemeClr val="tx1"/>
                </a:solidFill>
                <a:latin typeface="Arial" panose="020B0604020202020204" pitchFamily="34" charset="0"/>
                <a:cs typeface="Arial" panose="020B0604020202020204" pitchFamily="34" charset="0"/>
              </a:rPr>
              <a:t>© Hampshire County Council</a:t>
            </a:r>
          </a:p>
          <a:p>
            <a:pPr algn="l"/>
            <a:endParaRPr lang="en-GB" sz="1400" dirty="0">
              <a:solidFill>
                <a:schemeClr val="tx1"/>
              </a:solidFill>
              <a:latin typeface="Arial" panose="020B0604020202020204" pitchFamily="34" charset="0"/>
              <a:cs typeface="Arial" panose="020B0604020202020204" pitchFamily="34" charset="0"/>
            </a:endParaRPr>
          </a:p>
        </p:txBody>
      </p:sp>
      <p:pic>
        <p:nvPicPr>
          <p:cNvPr id="6" name="Picture 5"/>
          <p:cNvPicPr/>
          <p:nvPr/>
        </p:nvPicPr>
        <p:blipFill>
          <a:blip r:embed="rId3">
            <a:extLst>
              <a:ext uri="{28A0092B-C50C-407E-A947-70E740481C1C}">
                <a14:useLocalDpi xmlns:a14="http://schemas.microsoft.com/office/drawing/2010/main" val="0"/>
              </a:ext>
            </a:extLst>
          </a:blip>
          <a:srcRect/>
          <a:stretch>
            <a:fillRect/>
          </a:stretch>
        </p:blipFill>
        <p:spPr bwMode="auto">
          <a:xfrm>
            <a:off x="9789537" y="323225"/>
            <a:ext cx="2139950" cy="835025"/>
          </a:xfrm>
          <a:prstGeom prst="rect">
            <a:avLst/>
          </a:prstGeom>
          <a:noFill/>
        </p:spPr>
      </p:pic>
      <p:pic>
        <p:nvPicPr>
          <p:cNvPr id="7" name="Picture 6"/>
          <p:cNvPicPr/>
          <p:nvPr/>
        </p:nvPicPr>
        <p:blipFill>
          <a:blip r:embed="rId4">
            <a:extLst>
              <a:ext uri="{28A0092B-C50C-407E-A947-70E740481C1C}">
                <a14:useLocalDpi xmlns:a14="http://schemas.microsoft.com/office/drawing/2010/main" val="0"/>
              </a:ext>
            </a:extLst>
          </a:blip>
          <a:srcRect/>
          <a:stretch>
            <a:fillRect/>
          </a:stretch>
        </p:blipFill>
        <p:spPr bwMode="auto">
          <a:xfrm>
            <a:off x="8355841" y="6052700"/>
            <a:ext cx="1951355" cy="504825"/>
          </a:xfrm>
          <a:prstGeom prst="rect">
            <a:avLst/>
          </a:prstGeom>
          <a:noFill/>
          <a:ln>
            <a:noFill/>
          </a:ln>
        </p:spPr>
      </p:pic>
      <p:sp>
        <p:nvSpPr>
          <p:cNvPr id="9" name="Text Box 2">
            <a:extLst>
              <a:ext uri="{FF2B5EF4-FFF2-40B4-BE49-F238E27FC236}">
                <a16:creationId xmlns:a16="http://schemas.microsoft.com/office/drawing/2014/main" id="{F7241127-A1E3-4953-ACD2-C403C58C0D98}"/>
              </a:ext>
            </a:extLst>
          </p:cNvPr>
          <p:cNvSpPr txBox="1">
            <a:spLocks noChangeArrowheads="1"/>
          </p:cNvSpPr>
          <p:nvPr/>
        </p:nvSpPr>
        <p:spPr bwMode="auto">
          <a:xfrm>
            <a:off x="1621105" y="982672"/>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spTree>
    <p:extLst>
      <p:ext uri="{BB962C8B-B14F-4D97-AF65-F5344CB8AC3E}">
        <p14:creationId xmlns:p14="http://schemas.microsoft.com/office/powerpoint/2010/main" val="42842453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1B08BC7-3958-4725-9814-E8937628E8C6}"/>
              </a:ext>
            </a:extLst>
          </p:cNvPr>
          <p:cNvSpPr>
            <a:spLocks noGrp="1"/>
          </p:cNvSpPr>
          <p:nvPr>
            <p:ph idx="1"/>
          </p:nvPr>
        </p:nvSpPr>
        <p:spPr>
          <a:xfrm>
            <a:off x="210104" y="1254125"/>
            <a:ext cx="11499542" cy="4349750"/>
          </a:xfrm>
        </p:spPr>
        <p:txBody>
          <a:bodyPr/>
          <a:lstStyle/>
          <a:p>
            <a:pPr marL="0" indent="0">
              <a:buNone/>
            </a:pPr>
            <a:r>
              <a:rPr lang="en-GB" sz="1600" dirty="0"/>
              <a:t>These slides are intended to support teachers and students with a blended approach to learning, either in-class or online. The tasks are intended to form part of a learning journey and could be the basis of either one lesson or a short sequence of connected lessons. </a:t>
            </a:r>
          </a:p>
          <a:p>
            <a:pPr marL="0" indent="0">
              <a:buNone/>
            </a:pPr>
            <a:endParaRPr lang="en-GB" sz="1600" dirty="0"/>
          </a:p>
          <a:p>
            <a:pPr marL="0" indent="0">
              <a:buNone/>
            </a:pPr>
            <a:r>
              <a:rPr lang="en-GB" sz="1600" dirty="0"/>
              <a:t>Teachers should delete, change and add slides to suit the needs of their students. Extra slides with personalised prompts and appropriate examples based on previous teaching may be suitable. When changing the slide-deck, teachers should consider:</a:t>
            </a:r>
          </a:p>
          <a:p>
            <a:pPr lvl="1"/>
            <a:r>
              <a:rPr lang="en-GB" sz="1600" dirty="0"/>
              <a:t>Their expectations for the use of representations such as bar models, number lines, arrays and geometric diagrams.</a:t>
            </a:r>
          </a:p>
          <a:p>
            <a:pPr lvl="1"/>
            <a:r>
              <a:rPr lang="en-GB" sz="1600" dirty="0"/>
              <a:t>Which strategies and methods students should use and record when solving problems or identifying solutions. This could include a range of informal jottings and diagrams, the use of tables to record solutions systematically and formal or informal calculation methods.</a:t>
            </a:r>
          </a:p>
          <a:p>
            <a:pPr marL="0" indent="0">
              <a:buNone/>
            </a:pPr>
            <a:endParaRPr lang="en-GB" sz="1600" dirty="0"/>
          </a:p>
          <a:p>
            <a:pPr marL="0" indent="0">
              <a:buNone/>
            </a:pPr>
            <a:r>
              <a:rPr lang="en-GB" sz="1600" dirty="0"/>
              <a:t>Teachers may also wish to record a ‘voice over’ to talk students through the slides. </a:t>
            </a:r>
          </a:p>
        </p:txBody>
      </p:sp>
      <p:sp>
        <p:nvSpPr>
          <p:cNvPr id="4" name="Text Box 2">
            <a:extLst>
              <a:ext uri="{FF2B5EF4-FFF2-40B4-BE49-F238E27FC236}">
                <a16:creationId xmlns:a16="http://schemas.microsoft.com/office/drawing/2014/main" id="{8AD1D9EC-C89D-4E25-B8F7-4B64D4F88E52}"/>
              </a:ext>
            </a:extLst>
          </p:cNvPr>
          <p:cNvSpPr txBox="1">
            <a:spLocks noGrp="1" noChangeArrowheads="1"/>
          </p:cNvSpPr>
          <p:nvPr>
            <p:ph type="title"/>
          </p:nvPr>
        </p:nvSpPr>
        <p:spPr bwMode="auto">
          <a:xfrm>
            <a:off x="1444101" y="304368"/>
            <a:ext cx="6883153" cy="603682"/>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spTree>
    <p:extLst>
      <p:ext uri="{BB962C8B-B14F-4D97-AF65-F5344CB8AC3E}">
        <p14:creationId xmlns:p14="http://schemas.microsoft.com/office/powerpoint/2010/main" val="12877214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Box 2">
            <a:extLst>
              <a:ext uri="{FF2B5EF4-FFF2-40B4-BE49-F238E27FC236}">
                <a16:creationId xmlns:a16="http://schemas.microsoft.com/office/drawing/2014/main" id="{7865E9A0-6519-4C34-A90D-9DC1AB003847}"/>
              </a:ext>
            </a:extLst>
          </p:cNvPr>
          <p:cNvSpPr txBox="1">
            <a:spLocks noChangeArrowheads="1"/>
          </p:cNvSpPr>
          <p:nvPr/>
        </p:nvSpPr>
        <p:spPr bwMode="auto">
          <a:xfrm>
            <a:off x="130206" y="506029"/>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graphicFrame>
        <p:nvGraphicFramePr>
          <p:cNvPr id="4" name="Table 3">
            <a:extLst>
              <a:ext uri="{FF2B5EF4-FFF2-40B4-BE49-F238E27FC236}">
                <a16:creationId xmlns:a16="http://schemas.microsoft.com/office/drawing/2014/main" id="{3E1255F8-DFEA-45E7-AD96-19BCB863D19A}"/>
              </a:ext>
            </a:extLst>
          </p:cNvPr>
          <p:cNvGraphicFramePr>
            <a:graphicFrameLocks noGrp="1"/>
          </p:cNvGraphicFramePr>
          <p:nvPr>
            <p:extLst>
              <p:ext uri="{D42A27DB-BD31-4B8C-83A1-F6EECF244321}">
                <p14:modId xmlns:p14="http://schemas.microsoft.com/office/powerpoint/2010/main" val="3324485025"/>
              </p:ext>
            </p:extLst>
          </p:nvPr>
        </p:nvGraphicFramePr>
        <p:xfrm>
          <a:off x="3508160" y="1221266"/>
          <a:ext cx="6132990" cy="4154170"/>
        </p:xfrm>
        <a:graphic>
          <a:graphicData uri="http://schemas.openxmlformats.org/drawingml/2006/table">
            <a:tbl>
              <a:tblPr firstRow="1" firstCol="1" bandRow="1">
                <a:tableStyleId>{5C22544A-7EE6-4342-B048-85BDC9FD1C3A}</a:tableStyleId>
              </a:tblPr>
              <a:tblGrid>
                <a:gridCol w="641087">
                  <a:extLst>
                    <a:ext uri="{9D8B030D-6E8A-4147-A177-3AD203B41FA5}">
                      <a16:colId xmlns:a16="http://schemas.microsoft.com/office/drawing/2014/main" val="2777499747"/>
                    </a:ext>
                  </a:extLst>
                </a:gridCol>
                <a:gridCol w="1472938">
                  <a:extLst>
                    <a:ext uri="{9D8B030D-6E8A-4147-A177-3AD203B41FA5}">
                      <a16:colId xmlns:a16="http://schemas.microsoft.com/office/drawing/2014/main" val="3915642422"/>
                    </a:ext>
                  </a:extLst>
                </a:gridCol>
                <a:gridCol w="4018965">
                  <a:extLst>
                    <a:ext uri="{9D8B030D-6E8A-4147-A177-3AD203B41FA5}">
                      <a16:colId xmlns:a16="http://schemas.microsoft.com/office/drawing/2014/main" val="2131575781"/>
                    </a:ext>
                  </a:extLst>
                </a:gridCol>
              </a:tblGrid>
              <a:tr h="178435">
                <a:tc gridSpan="3">
                  <a:txBody>
                    <a:bodyPr/>
                    <a:lstStyle/>
                    <a:p>
                      <a:pPr algn="ctr">
                        <a:lnSpc>
                          <a:spcPct val="115000"/>
                        </a:lnSpc>
                        <a:spcAft>
                          <a:spcPts val="1000"/>
                        </a:spcAft>
                      </a:pPr>
                      <a:r>
                        <a:rPr lang="en-GB" sz="1800" dirty="0">
                          <a:effectLst/>
                          <a:latin typeface="Calibri" panose="020F0502020204030204" pitchFamily="34" charset="0"/>
                          <a:ea typeface="Calibri" panose="020F0502020204030204" pitchFamily="34" charset="0"/>
                          <a:cs typeface="Times New Roman" panose="02020603050405020304" pitchFamily="18" charset="0"/>
                        </a:rPr>
                        <a:t>YEAR 9: SPRING TERM OVERVIEW</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l">
                        <a:lnSpc>
                          <a:spcPct val="115000"/>
                        </a:lnSpc>
                        <a:spcAft>
                          <a:spcPts val="1000"/>
                        </a:spcAft>
                      </a:pP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l">
                        <a:lnSpc>
                          <a:spcPct val="115000"/>
                        </a:lnSpc>
                        <a:spcAft>
                          <a:spcPts val="1000"/>
                        </a:spcAft>
                      </a:pP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95748489"/>
                  </a:ext>
                </a:extLst>
              </a:tr>
              <a:tr h="0">
                <a:tc>
                  <a:txBody>
                    <a:bodyPr/>
                    <a:lstStyle/>
                    <a:p>
                      <a:pPr algn="ctr">
                        <a:lnSpc>
                          <a:spcPct val="115000"/>
                        </a:lnSpc>
                        <a:spcAft>
                          <a:spcPts val="1000"/>
                        </a:spcAft>
                      </a:pPr>
                      <a:r>
                        <a:rPr lang="en-GB" sz="1400" dirty="0">
                          <a:effectLst/>
                        </a:rPr>
                        <a:t>Week</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lnSpc>
                          <a:spcPct val="115000"/>
                        </a:lnSpc>
                        <a:spcAft>
                          <a:spcPts val="1000"/>
                        </a:spcAft>
                      </a:pPr>
                      <a:r>
                        <a:rPr lang="en-GB" sz="1800" b="1" dirty="0">
                          <a:solidFill>
                            <a:schemeClr val="bg1"/>
                          </a:solidFill>
                          <a:effectLst/>
                        </a:rPr>
                        <a:t>HIAS Unit</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pPr algn="l">
                        <a:lnSpc>
                          <a:spcPct val="115000"/>
                        </a:lnSpc>
                        <a:spcAft>
                          <a:spcPts val="1000"/>
                        </a:spcAft>
                      </a:pPr>
                      <a:r>
                        <a:rPr lang="en-GB" sz="1800" b="1" dirty="0">
                          <a:solidFill>
                            <a:schemeClr val="bg1"/>
                          </a:solidFill>
                          <a:effectLst/>
                        </a:rPr>
                        <a:t>Topic </a:t>
                      </a:r>
                      <a:endParaRPr lang="en-GB" sz="18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extLst>
                  <a:ext uri="{0D108BD9-81ED-4DB2-BD59-A6C34878D82A}">
                    <a16:rowId xmlns:a16="http://schemas.microsoft.com/office/drawing/2014/main" val="3584378734"/>
                  </a:ext>
                </a:extLst>
              </a:tr>
              <a:tr h="83820">
                <a:tc>
                  <a:txBody>
                    <a:bodyPr/>
                    <a:lstStyle/>
                    <a:p>
                      <a:pPr algn="ctr">
                        <a:lnSpc>
                          <a:spcPct val="115000"/>
                        </a:lnSpc>
                        <a:spcAft>
                          <a:spcPts val="1000"/>
                        </a:spcAft>
                      </a:pPr>
                      <a:r>
                        <a:rPr lang="en-GB" sz="1600">
                          <a:effectLst/>
                        </a:rPr>
                        <a:t>1</a:t>
                      </a:r>
                      <a:endParaRPr lang="en-GB"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lnSpc>
                          <a:spcPct val="115000"/>
                        </a:lnSpc>
                        <a:spcAft>
                          <a:spcPts val="1000"/>
                        </a:spcAft>
                      </a:pPr>
                      <a:r>
                        <a:rPr lang="en-GB" sz="1800" dirty="0">
                          <a:effectLst/>
                        </a:rPr>
                        <a:t>Unit 9.6</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lnSpc>
                          <a:spcPct val="115000"/>
                        </a:lnSpc>
                        <a:spcAft>
                          <a:spcPts val="1000"/>
                        </a:spcAft>
                      </a:pPr>
                      <a:r>
                        <a:rPr lang="en-GB" sz="1800" dirty="0">
                          <a:effectLst/>
                        </a:rPr>
                        <a:t>Probability: Sets and Venn diagrams</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24599383"/>
                  </a:ext>
                </a:extLst>
              </a:tr>
              <a:tr h="83820">
                <a:tc>
                  <a:txBody>
                    <a:bodyPr/>
                    <a:lstStyle/>
                    <a:p>
                      <a:pPr algn="ctr">
                        <a:lnSpc>
                          <a:spcPct val="115000"/>
                        </a:lnSpc>
                        <a:spcAft>
                          <a:spcPts val="1000"/>
                        </a:spcAft>
                      </a:pPr>
                      <a:r>
                        <a:rPr lang="en-GB" sz="1600">
                          <a:effectLst/>
                        </a:rPr>
                        <a:t>2</a:t>
                      </a:r>
                      <a:endParaRPr lang="en-GB"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lnSpc>
                          <a:spcPct val="115000"/>
                        </a:lnSpc>
                        <a:spcAft>
                          <a:spcPts val="1000"/>
                        </a:spcAft>
                      </a:pPr>
                      <a:r>
                        <a:rPr lang="en-GB" sz="1800">
                          <a:effectLst/>
                        </a:rPr>
                        <a:t>Unit 9.7</a:t>
                      </a:r>
                      <a:endParaRPr lang="en-GB"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lnSpc>
                          <a:spcPct val="115000"/>
                        </a:lnSpc>
                        <a:spcAft>
                          <a:spcPts val="1000"/>
                        </a:spcAft>
                      </a:pPr>
                      <a:r>
                        <a:rPr lang="en-GB" sz="1800" dirty="0">
                          <a:effectLst/>
                        </a:rPr>
                        <a:t>Statistics: Bivariate data</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659203125"/>
                  </a:ext>
                </a:extLst>
              </a:tr>
              <a:tr h="166370">
                <a:tc>
                  <a:txBody>
                    <a:bodyPr/>
                    <a:lstStyle/>
                    <a:p>
                      <a:pPr algn="ctr">
                        <a:lnSpc>
                          <a:spcPct val="115000"/>
                        </a:lnSpc>
                        <a:spcAft>
                          <a:spcPts val="1000"/>
                        </a:spcAft>
                      </a:pPr>
                      <a:r>
                        <a:rPr lang="en-GB" sz="1600">
                          <a:effectLst/>
                        </a:rPr>
                        <a:t>3</a:t>
                      </a:r>
                      <a:endParaRPr lang="en-GB"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3">
                  <a:txBody>
                    <a:bodyPr/>
                    <a:lstStyle/>
                    <a:p>
                      <a:pPr algn="l">
                        <a:lnSpc>
                          <a:spcPct val="115000"/>
                        </a:lnSpc>
                        <a:spcAft>
                          <a:spcPts val="1000"/>
                        </a:spcAft>
                      </a:pPr>
                      <a:r>
                        <a:rPr lang="en-GB" sz="1800">
                          <a:effectLst/>
                        </a:rPr>
                        <a:t>Unit 9.8</a:t>
                      </a:r>
                      <a:endParaRPr lang="en-GB"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lnSpc>
                          <a:spcPct val="115000"/>
                        </a:lnSpc>
                        <a:spcAft>
                          <a:spcPts val="1000"/>
                        </a:spcAft>
                      </a:pPr>
                      <a:r>
                        <a:rPr lang="en-GB" sz="1800" dirty="0">
                          <a:effectLst/>
                        </a:rPr>
                        <a:t>Proportion: Direct</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037004694"/>
                  </a:ext>
                </a:extLst>
              </a:tr>
              <a:tr h="166370">
                <a:tc>
                  <a:txBody>
                    <a:bodyPr/>
                    <a:lstStyle/>
                    <a:p>
                      <a:pPr algn="ctr">
                        <a:lnSpc>
                          <a:spcPct val="115000"/>
                        </a:lnSpc>
                        <a:spcAft>
                          <a:spcPts val="1000"/>
                        </a:spcAft>
                      </a:pPr>
                      <a:r>
                        <a:rPr lang="en-GB" sz="1600">
                          <a:effectLst/>
                        </a:rPr>
                        <a:t>4</a:t>
                      </a:r>
                      <a:endParaRPr lang="en-GB"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GB"/>
                    </a:p>
                  </a:txBody>
                  <a:tcPr/>
                </a:tc>
                <a:tc>
                  <a:txBody>
                    <a:bodyPr/>
                    <a:lstStyle/>
                    <a:p>
                      <a:pPr algn="l">
                        <a:lnSpc>
                          <a:spcPct val="115000"/>
                        </a:lnSpc>
                        <a:spcAft>
                          <a:spcPts val="1000"/>
                        </a:spcAft>
                      </a:pPr>
                      <a:r>
                        <a:rPr lang="en-GB" sz="1800" dirty="0">
                          <a:effectLst/>
                        </a:rPr>
                        <a:t>Proportion: Indirect</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058918664"/>
                  </a:ext>
                </a:extLst>
              </a:tr>
              <a:tr h="166370">
                <a:tc>
                  <a:txBody>
                    <a:bodyPr/>
                    <a:lstStyle/>
                    <a:p>
                      <a:pPr algn="ctr">
                        <a:lnSpc>
                          <a:spcPct val="115000"/>
                        </a:lnSpc>
                        <a:spcAft>
                          <a:spcPts val="1000"/>
                        </a:spcAft>
                      </a:pPr>
                      <a:r>
                        <a:rPr lang="en-GB" sz="1600">
                          <a:effectLst/>
                        </a:rPr>
                        <a:t>5</a:t>
                      </a:r>
                      <a:endParaRPr lang="en-GB"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GB"/>
                    </a:p>
                  </a:txBody>
                  <a:tcPr/>
                </a:tc>
                <a:tc>
                  <a:txBody>
                    <a:bodyPr/>
                    <a:lstStyle/>
                    <a:p>
                      <a:pPr algn="l">
                        <a:lnSpc>
                          <a:spcPct val="115000"/>
                        </a:lnSpc>
                        <a:spcAft>
                          <a:spcPts val="1000"/>
                        </a:spcAft>
                      </a:pPr>
                      <a:r>
                        <a:rPr lang="en-GB" sz="1800" dirty="0">
                          <a:effectLst/>
                        </a:rPr>
                        <a:t>Powers and roots</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653502161"/>
                  </a:ext>
                </a:extLst>
              </a:tr>
              <a:tr h="166370">
                <a:tc>
                  <a:txBody>
                    <a:bodyPr/>
                    <a:lstStyle/>
                    <a:p>
                      <a:pPr algn="ctr">
                        <a:lnSpc>
                          <a:spcPct val="115000"/>
                        </a:lnSpc>
                        <a:spcAft>
                          <a:spcPts val="1000"/>
                        </a:spcAft>
                      </a:pPr>
                      <a:r>
                        <a:rPr lang="en-GB" sz="1600">
                          <a:effectLst/>
                        </a:rPr>
                        <a:t> </a:t>
                      </a:r>
                      <a:endParaRPr lang="en-GB"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lnSpc>
                          <a:spcPct val="115000"/>
                        </a:lnSpc>
                        <a:spcAft>
                          <a:spcPts val="1000"/>
                        </a:spcAft>
                      </a:pPr>
                      <a:r>
                        <a:rPr lang="en-GB" sz="1800">
                          <a:effectLst/>
                        </a:rPr>
                        <a:t>Half term</a:t>
                      </a:r>
                      <a:endParaRPr lang="en-GB"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lnSpc>
                          <a:spcPct val="115000"/>
                        </a:lnSpc>
                        <a:spcAft>
                          <a:spcPts val="1000"/>
                        </a:spcAft>
                      </a:pPr>
                      <a:r>
                        <a:rPr lang="en-GB" sz="1800" dirty="0">
                          <a:effectLst/>
                        </a:rPr>
                        <a:t>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08457634"/>
                  </a:ext>
                </a:extLst>
              </a:tr>
              <a:tr h="154305">
                <a:tc>
                  <a:txBody>
                    <a:bodyPr/>
                    <a:lstStyle/>
                    <a:p>
                      <a:pPr algn="ctr">
                        <a:lnSpc>
                          <a:spcPct val="115000"/>
                        </a:lnSpc>
                        <a:spcAft>
                          <a:spcPts val="1000"/>
                        </a:spcAft>
                      </a:pPr>
                      <a:r>
                        <a:rPr lang="en-GB" sz="1600" dirty="0">
                          <a:effectLst/>
                        </a:rPr>
                        <a:t>6</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algn="l">
                        <a:lnSpc>
                          <a:spcPct val="115000"/>
                        </a:lnSpc>
                        <a:spcAft>
                          <a:spcPts val="1000"/>
                        </a:spcAft>
                      </a:pPr>
                      <a:r>
                        <a:rPr lang="en-GB" sz="1800">
                          <a:effectLst/>
                        </a:rPr>
                        <a:t>Unit 7.9 </a:t>
                      </a:r>
                      <a:endParaRPr lang="en-GB"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lnSpc>
                          <a:spcPct val="115000"/>
                        </a:lnSpc>
                        <a:spcAft>
                          <a:spcPts val="1000"/>
                        </a:spcAft>
                      </a:pPr>
                      <a:r>
                        <a:rPr lang="en-GB" sz="1800" dirty="0">
                          <a:effectLst/>
                        </a:rPr>
                        <a:t>Approximation</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37441791"/>
                  </a:ext>
                </a:extLst>
              </a:tr>
              <a:tr h="154305">
                <a:tc>
                  <a:txBody>
                    <a:bodyPr/>
                    <a:lstStyle/>
                    <a:p>
                      <a:pPr algn="ctr">
                        <a:lnSpc>
                          <a:spcPct val="115000"/>
                        </a:lnSpc>
                        <a:spcAft>
                          <a:spcPts val="1000"/>
                        </a:spcAft>
                      </a:pPr>
                      <a:r>
                        <a:rPr lang="en-GB" sz="1600" dirty="0">
                          <a:effectLst/>
                        </a:rPr>
                        <a:t>7</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GB"/>
                    </a:p>
                  </a:txBody>
                  <a:tcPr/>
                </a:tc>
                <a:tc>
                  <a:txBody>
                    <a:bodyPr/>
                    <a:lstStyle/>
                    <a:p>
                      <a:pPr algn="l">
                        <a:lnSpc>
                          <a:spcPct val="115000"/>
                        </a:lnSpc>
                        <a:spcAft>
                          <a:spcPts val="1000"/>
                        </a:spcAft>
                      </a:pPr>
                      <a:r>
                        <a:rPr lang="en-GB" sz="1800" dirty="0">
                          <a:effectLst/>
                        </a:rPr>
                        <a:t>Compound units</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307990451"/>
                  </a:ext>
                </a:extLst>
              </a:tr>
              <a:tr h="166370">
                <a:tc>
                  <a:txBody>
                    <a:bodyPr/>
                    <a:lstStyle/>
                    <a:p>
                      <a:pPr algn="ctr">
                        <a:lnSpc>
                          <a:spcPct val="115000"/>
                        </a:lnSpc>
                        <a:spcAft>
                          <a:spcPts val="1000"/>
                        </a:spcAft>
                      </a:pPr>
                      <a:r>
                        <a:rPr lang="en-GB" sz="1600" dirty="0">
                          <a:effectLst/>
                        </a:rPr>
                        <a:t>8</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algn="l">
                        <a:lnSpc>
                          <a:spcPct val="115000"/>
                        </a:lnSpc>
                        <a:spcAft>
                          <a:spcPts val="1000"/>
                        </a:spcAft>
                      </a:pPr>
                      <a:r>
                        <a:rPr lang="en-GB" sz="1800" dirty="0">
                          <a:effectLst/>
                        </a:rPr>
                        <a:t>Unit 9.10</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lnSpc>
                          <a:spcPct val="115000"/>
                        </a:lnSpc>
                        <a:spcAft>
                          <a:spcPts val="1000"/>
                        </a:spcAft>
                      </a:pPr>
                      <a:r>
                        <a:rPr lang="en-GB" sz="1800" dirty="0">
                          <a:effectLst/>
                        </a:rPr>
                        <a:t>Geometry: Pythagoras and trigonometry</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190436464"/>
                  </a:ext>
                </a:extLst>
              </a:tr>
              <a:tr h="166370">
                <a:tc>
                  <a:txBody>
                    <a:bodyPr/>
                    <a:lstStyle/>
                    <a:p>
                      <a:pPr algn="ctr">
                        <a:lnSpc>
                          <a:spcPct val="115000"/>
                        </a:lnSpc>
                        <a:spcAft>
                          <a:spcPts val="1000"/>
                        </a:spcAft>
                      </a:pPr>
                      <a:r>
                        <a:rPr lang="en-GB" sz="1600" dirty="0">
                          <a:effectLst/>
                        </a:rPr>
                        <a:t>9</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GB"/>
                    </a:p>
                  </a:txBody>
                  <a:tcPr/>
                </a:tc>
                <a:tc>
                  <a:txBody>
                    <a:bodyPr/>
                    <a:lstStyle/>
                    <a:p>
                      <a:pPr algn="l">
                        <a:lnSpc>
                          <a:spcPct val="115000"/>
                        </a:lnSpc>
                        <a:spcAft>
                          <a:spcPts val="1000"/>
                        </a:spcAft>
                      </a:pPr>
                      <a:r>
                        <a:rPr lang="en-GB" sz="1800" dirty="0">
                          <a:effectLst/>
                        </a:rPr>
                        <a:t>Geometry: Constructions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493714154"/>
                  </a:ext>
                </a:extLst>
              </a:tr>
              <a:tr h="166370">
                <a:tc>
                  <a:txBody>
                    <a:bodyPr/>
                    <a:lstStyle/>
                    <a:p>
                      <a:pPr algn="ctr">
                        <a:lnSpc>
                          <a:spcPct val="115000"/>
                        </a:lnSpc>
                        <a:spcAft>
                          <a:spcPts val="1000"/>
                        </a:spcAft>
                      </a:pPr>
                      <a:r>
                        <a:rPr lang="en-GB" sz="1600" dirty="0">
                          <a:effectLst/>
                        </a:rPr>
                        <a:t>10</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lnSpc>
                          <a:spcPct val="115000"/>
                        </a:lnSpc>
                        <a:spcAft>
                          <a:spcPts val="1000"/>
                        </a:spcAft>
                      </a:pPr>
                      <a:r>
                        <a:rPr lang="en-GB" sz="1800">
                          <a:effectLst/>
                        </a:rPr>
                        <a:t>Unit 9.11</a:t>
                      </a:r>
                      <a:endParaRPr lang="en-GB"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lnSpc>
                          <a:spcPct val="115000"/>
                        </a:lnSpc>
                        <a:spcAft>
                          <a:spcPts val="1000"/>
                        </a:spcAft>
                      </a:pPr>
                      <a:r>
                        <a:rPr lang="en-GB" sz="1800" dirty="0">
                          <a:effectLst/>
                        </a:rPr>
                        <a:t>Algebra: Functions</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014950355"/>
                  </a:ext>
                </a:extLst>
              </a:tr>
            </a:tbl>
          </a:graphicData>
        </a:graphic>
      </p:graphicFrame>
    </p:spTree>
    <p:extLst>
      <p:ext uri="{BB962C8B-B14F-4D97-AF65-F5344CB8AC3E}">
        <p14:creationId xmlns:p14="http://schemas.microsoft.com/office/powerpoint/2010/main" val="26443951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2">
            <a:extLst>
              <a:ext uri="{FF2B5EF4-FFF2-40B4-BE49-F238E27FC236}">
                <a16:creationId xmlns:a16="http://schemas.microsoft.com/office/drawing/2014/main" id="{AF0A47A0-7E0A-4A8E-8997-9E81565BC090}"/>
              </a:ext>
            </a:extLst>
          </p:cNvPr>
          <p:cNvSpPr txBox="1">
            <a:spLocks noChangeArrowheads="1"/>
          </p:cNvSpPr>
          <p:nvPr/>
        </p:nvSpPr>
        <p:spPr bwMode="auto">
          <a:xfrm>
            <a:off x="121328" y="257455"/>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mc:AlternateContent xmlns:mc="http://schemas.openxmlformats.org/markup-compatibility/2006" xmlns:a14="http://schemas.microsoft.com/office/drawing/2010/main">
        <mc:Choice Requires="a14">
          <p:sp>
            <p:nvSpPr>
              <p:cNvPr id="10" name="TextBox 9">
                <a:extLst>
                  <a:ext uri="{FF2B5EF4-FFF2-40B4-BE49-F238E27FC236}">
                    <a16:creationId xmlns:a16="http://schemas.microsoft.com/office/drawing/2014/main" id="{51AF5B05-8602-4F55-85C8-37076FEDF63F}"/>
                  </a:ext>
                </a:extLst>
              </p:cNvPr>
              <p:cNvSpPr txBox="1"/>
              <p:nvPr/>
            </p:nvSpPr>
            <p:spPr>
              <a:xfrm>
                <a:off x="513708" y="934949"/>
                <a:ext cx="7304926" cy="1877437"/>
              </a:xfrm>
              <a:prstGeom prst="rect">
                <a:avLst/>
              </a:prstGeom>
              <a:noFill/>
            </p:spPr>
            <p:txBody>
              <a:bodyPr wrap="square" rtlCol="0">
                <a:spAutoFit/>
              </a:bodyPr>
              <a:lstStyle/>
              <a:p>
                <a:r>
                  <a:rPr lang="en-GB" sz="1400" b="0" i="0" u="none" strike="noStrike" dirty="0">
                    <a:solidFill>
                      <a:srgbClr val="231F20"/>
                    </a:solidFill>
                    <a:effectLst/>
                  </a:rPr>
                  <a:t>There is a </a:t>
                </a:r>
                <a:r>
                  <a:rPr lang="en-GB" sz="1400" b="1" i="0" u="none" strike="noStrike" dirty="0">
                    <a:solidFill>
                      <a:srgbClr val="231F20"/>
                    </a:solidFill>
                    <a:effectLst/>
                  </a:rPr>
                  <a:t>direct proportion</a:t>
                </a:r>
                <a:r>
                  <a:rPr lang="en-GB" sz="1400" b="0" i="0" u="none" strike="noStrike" dirty="0">
                    <a:solidFill>
                      <a:srgbClr val="231F20"/>
                    </a:solidFill>
                    <a:effectLst/>
                  </a:rPr>
                  <a:t> between two values when one is a multiple of the other.</a:t>
                </a:r>
                <a:r>
                  <a:rPr lang="en-GB" sz="1400" dirty="0">
                    <a:solidFill>
                      <a:srgbClr val="231F20"/>
                    </a:solidFill>
                  </a:rPr>
                  <a:t> </a:t>
                </a:r>
                <a:r>
                  <a:rPr lang="en-GB" sz="1400" b="1" i="0" u="none" strike="noStrike" dirty="0">
                    <a:solidFill>
                      <a:srgbClr val="231F20"/>
                    </a:solidFill>
                    <a:effectLst/>
                  </a:rPr>
                  <a:t>Inverse proportion </a:t>
                </a:r>
                <a:r>
                  <a:rPr lang="en-GB" sz="1400" b="0" i="0" u="none" strike="noStrike" dirty="0">
                    <a:solidFill>
                      <a:srgbClr val="231F20"/>
                    </a:solidFill>
                    <a:effectLst/>
                  </a:rPr>
                  <a:t>(indirect) occurs when one value increases and the other decreases.</a:t>
                </a:r>
              </a:p>
              <a:p>
                <a:endParaRPr lang="en-GB" sz="1400" dirty="0">
                  <a:solidFill>
                    <a:srgbClr val="231F20"/>
                  </a:solidFill>
                  <a:latin typeface="+mj-lt"/>
                </a:endParaRPr>
              </a:p>
              <a:p>
                <a:endParaRPr lang="en-GB" sz="1400" dirty="0">
                  <a:solidFill>
                    <a:srgbClr val="231F20"/>
                  </a:solidFill>
                  <a:latin typeface="+mj-lt"/>
                </a:endParaRPr>
              </a:p>
              <a:p>
                <a:r>
                  <a:rPr lang="en-GB" sz="1400" dirty="0">
                    <a:solidFill>
                      <a:srgbClr val="231F20"/>
                    </a:solidFill>
                  </a:rPr>
                  <a:t>Here are four equations connecting </a:t>
                </a:r>
                <a:r>
                  <a:rPr lang="en-GB" sz="1600" dirty="0">
                    <a:solidFill>
                      <a:srgbClr val="231F20"/>
                    </a:solidFill>
                    <a:latin typeface="Cambria Math" panose="02040503050406030204" pitchFamily="18" charset="0"/>
                    <a:ea typeface="Cambria Math" panose="02040503050406030204" pitchFamily="18" charset="0"/>
                  </a:rPr>
                  <a:t>y</a:t>
                </a:r>
                <a:r>
                  <a:rPr lang="en-GB" sz="1400" dirty="0">
                    <a:solidFill>
                      <a:srgbClr val="231F20"/>
                    </a:solidFill>
                    <a:latin typeface="+mj-lt"/>
                  </a:rPr>
                  <a:t> and </a:t>
                </a:r>
                <a14:m>
                  <m:oMath xmlns:m="http://schemas.openxmlformats.org/officeDocument/2006/math">
                    <m:r>
                      <a:rPr lang="en-GB" sz="1600" i="1" smtClean="0">
                        <a:solidFill>
                          <a:srgbClr val="231F20"/>
                        </a:solidFill>
                        <a:latin typeface="Cambria Math" panose="02040503050406030204" pitchFamily="18" charset="0"/>
                        <a:ea typeface="Cambria Math" panose="02040503050406030204" pitchFamily="18" charset="0"/>
                      </a:rPr>
                      <m:t>𝓍</m:t>
                    </m:r>
                    <m:r>
                      <a:rPr lang="en-GB" sz="1600" b="0" i="1" smtClean="0">
                        <a:solidFill>
                          <a:srgbClr val="231F20"/>
                        </a:solidFill>
                        <a:latin typeface="Cambria Math" panose="02040503050406030204" pitchFamily="18" charset="0"/>
                        <a:ea typeface="Cambria Math" panose="02040503050406030204" pitchFamily="18" charset="0"/>
                      </a:rPr>
                      <m:t>.</m:t>
                    </m:r>
                  </m:oMath>
                </a14:m>
                <a:endParaRPr lang="en-GB" sz="1600" b="0" dirty="0">
                  <a:solidFill>
                    <a:srgbClr val="231F20"/>
                  </a:solidFill>
                  <a:latin typeface="+mj-lt"/>
                  <a:ea typeface="Cambria Math" panose="02040503050406030204" pitchFamily="18" charset="0"/>
                </a:endParaRPr>
              </a:p>
              <a:p>
                <a:r>
                  <a:rPr lang="en-GB" sz="1600" dirty="0">
                    <a:latin typeface="Cambria Math" panose="02040503050406030204" pitchFamily="18" charset="0"/>
                    <a:ea typeface="Cambria Math" panose="02040503050406030204" pitchFamily="18" charset="0"/>
                  </a:rPr>
                  <a:t>k </a:t>
                </a:r>
                <a:r>
                  <a:rPr lang="en-GB" sz="1400" dirty="0">
                    <a:ea typeface="Cambria Math" panose="02040503050406030204" pitchFamily="18" charset="0"/>
                  </a:rPr>
                  <a:t>is a constant.</a:t>
                </a:r>
              </a:p>
              <a:p>
                <a:endParaRPr lang="en-GB" sz="1400" dirty="0">
                  <a:latin typeface="Cambria Math" panose="02040503050406030204" pitchFamily="18" charset="0"/>
                  <a:ea typeface="Cambria Math" panose="02040503050406030204" pitchFamily="18" charset="0"/>
                </a:endParaRPr>
              </a:p>
              <a:p>
                <a:r>
                  <a:rPr lang="en-GB" sz="1400" dirty="0">
                    <a:ea typeface="Cambria Math" panose="02040503050406030204" pitchFamily="18" charset="0"/>
                  </a:rPr>
                  <a:t>Match each equation to its statement.</a:t>
                </a:r>
                <a:endParaRPr lang="en-GB" sz="1600" dirty="0">
                  <a:ea typeface="Cambria Math" panose="02040503050406030204" pitchFamily="18" charset="0"/>
                </a:endParaRPr>
              </a:p>
            </p:txBody>
          </p:sp>
        </mc:Choice>
        <mc:Fallback xmlns="">
          <p:sp>
            <p:nvSpPr>
              <p:cNvPr id="10" name="TextBox 9">
                <a:extLst>
                  <a:ext uri="{FF2B5EF4-FFF2-40B4-BE49-F238E27FC236}">
                    <a16:creationId xmlns:a16="http://schemas.microsoft.com/office/drawing/2014/main" id="{51AF5B05-8602-4F55-85C8-37076FEDF63F}"/>
                  </a:ext>
                </a:extLst>
              </p:cNvPr>
              <p:cNvSpPr txBox="1">
                <a:spLocks noRot="1" noChangeAspect="1" noMove="1" noResize="1" noEditPoints="1" noAdjustHandles="1" noChangeArrowheads="1" noChangeShapeType="1" noTextEdit="1"/>
              </p:cNvSpPr>
              <p:nvPr/>
            </p:nvSpPr>
            <p:spPr>
              <a:xfrm>
                <a:off x="513708" y="934949"/>
                <a:ext cx="7304926" cy="1877437"/>
              </a:xfrm>
              <a:prstGeom prst="rect">
                <a:avLst/>
              </a:prstGeom>
              <a:blipFill>
                <a:blip r:embed="rId3"/>
                <a:stretch>
                  <a:fillRect l="-417" t="-325" b="-2597"/>
                </a:stretch>
              </a:blipFill>
            </p:spPr>
            <p:txBody>
              <a:bodyPr/>
              <a:lstStyle/>
              <a:p>
                <a:r>
                  <a:rPr lang="en-GB">
                    <a:noFill/>
                  </a:rPr>
                  <a:t> </a:t>
                </a:r>
              </a:p>
            </p:txBody>
          </p:sp>
        </mc:Fallback>
      </mc:AlternateContent>
      <p:sp>
        <p:nvSpPr>
          <p:cNvPr id="3" name="TextBox 2">
            <a:extLst>
              <a:ext uri="{FF2B5EF4-FFF2-40B4-BE49-F238E27FC236}">
                <a16:creationId xmlns:a16="http://schemas.microsoft.com/office/drawing/2014/main" id="{BEEF3A05-95C8-4ED3-984B-4CE0DE635396}"/>
              </a:ext>
            </a:extLst>
          </p:cNvPr>
          <p:cNvSpPr txBox="1"/>
          <p:nvPr/>
        </p:nvSpPr>
        <p:spPr>
          <a:xfrm>
            <a:off x="7633699" y="6164023"/>
            <a:ext cx="3760341" cy="646331"/>
          </a:xfrm>
          <a:prstGeom prst="rect">
            <a:avLst/>
          </a:prstGeom>
          <a:noFill/>
        </p:spPr>
        <p:txBody>
          <a:bodyPr wrap="square" rtlCol="0">
            <a:spAutoFit/>
          </a:bodyPr>
          <a:lstStyle/>
          <a:p>
            <a:r>
              <a:rPr lang="en-GB" dirty="0">
                <a:solidFill>
                  <a:srgbClr val="00B0F0"/>
                </a:solidFill>
              </a:rPr>
              <a:t>Adapted from </a:t>
            </a:r>
            <a:r>
              <a:rPr lang="en-GB" dirty="0" err="1">
                <a:solidFill>
                  <a:srgbClr val="00B0F0"/>
                </a:solidFill>
              </a:rPr>
              <a:t>Testbase</a:t>
            </a:r>
            <a:endParaRPr lang="en-GB" dirty="0">
              <a:solidFill>
                <a:srgbClr val="00B0F0"/>
              </a:solidFill>
            </a:endParaRPr>
          </a:p>
          <a:p>
            <a:endParaRPr lang="en-GB" dirty="0">
              <a:solidFill>
                <a:srgbClr val="00B0F0"/>
              </a:solidFill>
            </a:endParaRPr>
          </a:p>
        </p:txBody>
      </p:sp>
      <p:pic>
        <p:nvPicPr>
          <p:cNvPr id="5" name="Picture 4">
            <a:extLst>
              <a:ext uri="{FF2B5EF4-FFF2-40B4-BE49-F238E27FC236}">
                <a16:creationId xmlns:a16="http://schemas.microsoft.com/office/drawing/2014/main" id="{BD5FBA3C-09DC-447D-84A2-5731C7677D76}"/>
              </a:ext>
            </a:extLst>
          </p:cNvPr>
          <p:cNvPicPr>
            <a:picLocks noChangeAspect="1"/>
          </p:cNvPicPr>
          <p:nvPr/>
        </p:nvPicPr>
        <p:blipFill rotWithShape="1">
          <a:blip r:embed="rId4"/>
          <a:srcRect t="33857" r="51375" b="-1"/>
          <a:stretch/>
        </p:blipFill>
        <p:spPr>
          <a:xfrm>
            <a:off x="3770615" y="2685833"/>
            <a:ext cx="2930732" cy="3548780"/>
          </a:xfrm>
          <a:prstGeom prst="rect">
            <a:avLst/>
          </a:prstGeom>
          <a:ln>
            <a:solidFill>
              <a:schemeClr val="tx1"/>
            </a:solidFill>
          </a:ln>
        </p:spPr>
      </p:pic>
      <p:pic>
        <p:nvPicPr>
          <p:cNvPr id="8" name="Picture 7">
            <a:extLst>
              <a:ext uri="{FF2B5EF4-FFF2-40B4-BE49-F238E27FC236}">
                <a16:creationId xmlns:a16="http://schemas.microsoft.com/office/drawing/2014/main" id="{3F0ACF68-ACBB-406F-8D04-47C6066E0F9D}"/>
              </a:ext>
            </a:extLst>
          </p:cNvPr>
          <p:cNvPicPr>
            <a:picLocks noChangeAspect="1"/>
          </p:cNvPicPr>
          <p:nvPr/>
        </p:nvPicPr>
        <p:blipFill>
          <a:blip r:embed="rId5"/>
          <a:stretch>
            <a:fillRect/>
          </a:stretch>
        </p:blipFill>
        <p:spPr>
          <a:xfrm>
            <a:off x="4369478" y="1610001"/>
            <a:ext cx="5722705" cy="787777"/>
          </a:xfrm>
          <a:prstGeom prst="rect">
            <a:avLst/>
          </a:prstGeom>
          <a:ln>
            <a:solidFill>
              <a:schemeClr val="tx1"/>
            </a:solidFill>
          </a:ln>
        </p:spPr>
      </p:pic>
    </p:spTree>
    <p:extLst>
      <p:ext uri="{BB962C8B-B14F-4D97-AF65-F5344CB8AC3E}">
        <p14:creationId xmlns:p14="http://schemas.microsoft.com/office/powerpoint/2010/main" val="13803517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2">
            <a:extLst>
              <a:ext uri="{FF2B5EF4-FFF2-40B4-BE49-F238E27FC236}">
                <a16:creationId xmlns:a16="http://schemas.microsoft.com/office/drawing/2014/main" id="{AF0A47A0-7E0A-4A8E-8997-9E81565BC090}"/>
              </a:ext>
            </a:extLst>
          </p:cNvPr>
          <p:cNvSpPr txBox="1">
            <a:spLocks noChangeArrowheads="1"/>
          </p:cNvSpPr>
          <p:nvPr/>
        </p:nvSpPr>
        <p:spPr bwMode="auto">
          <a:xfrm>
            <a:off x="121328" y="257455"/>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sp>
        <p:nvSpPr>
          <p:cNvPr id="10" name="TextBox 9">
            <a:extLst>
              <a:ext uri="{FF2B5EF4-FFF2-40B4-BE49-F238E27FC236}">
                <a16:creationId xmlns:a16="http://schemas.microsoft.com/office/drawing/2014/main" id="{51AF5B05-8602-4F55-85C8-37076FEDF63F}"/>
              </a:ext>
            </a:extLst>
          </p:cNvPr>
          <p:cNvSpPr txBox="1"/>
          <p:nvPr/>
        </p:nvSpPr>
        <p:spPr>
          <a:xfrm>
            <a:off x="493160" y="1222625"/>
            <a:ext cx="4248150" cy="1815882"/>
          </a:xfrm>
          <a:prstGeom prst="rect">
            <a:avLst/>
          </a:prstGeom>
          <a:noFill/>
        </p:spPr>
        <p:txBody>
          <a:bodyPr wrap="square" rtlCol="0">
            <a:spAutoFit/>
          </a:bodyPr>
          <a:lstStyle/>
          <a:p>
            <a:r>
              <a:rPr lang="en-GB" sz="1400" b="1" dirty="0"/>
              <a:t>Water</a:t>
            </a:r>
          </a:p>
          <a:p>
            <a:r>
              <a:rPr lang="en-GB" sz="1400" dirty="0"/>
              <a:t>Water leaks out of a cuboid tank at a constant rate.</a:t>
            </a:r>
          </a:p>
          <a:p>
            <a:r>
              <a:rPr lang="en-GB" sz="1400" dirty="0"/>
              <a:t>The table shows the depth of the water at different times.</a:t>
            </a:r>
          </a:p>
          <a:p>
            <a:endParaRPr lang="en-GB" sz="1400" dirty="0"/>
          </a:p>
          <a:p>
            <a:r>
              <a:rPr lang="en-GB" sz="1400" dirty="0"/>
              <a:t>At what time will the tank become completely empty? </a:t>
            </a:r>
          </a:p>
          <a:p>
            <a:endParaRPr lang="en-GB" sz="1400" dirty="0"/>
          </a:p>
        </p:txBody>
      </p:sp>
      <p:sp>
        <p:nvSpPr>
          <p:cNvPr id="3" name="TextBox 2">
            <a:extLst>
              <a:ext uri="{FF2B5EF4-FFF2-40B4-BE49-F238E27FC236}">
                <a16:creationId xmlns:a16="http://schemas.microsoft.com/office/drawing/2014/main" id="{BEEF3A05-95C8-4ED3-984B-4CE0DE635396}"/>
              </a:ext>
            </a:extLst>
          </p:cNvPr>
          <p:cNvSpPr txBox="1"/>
          <p:nvPr/>
        </p:nvSpPr>
        <p:spPr>
          <a:xfrm>
            <a:off x="6339155" y="5840858"/>
            <a:ext cx="3760341" cy="646331"/>
          </a:xfrm>
          <a:prstGeom prst="rect">
            <a:avLst/>
          </a:prstGeom>
          <a:noFill/>
        </p:spPr>
        <p:txBody>
          <a:bodyPr wrap="square" rtlCol="0">
            <a:spAutoFit/>
          </a:bodyPr>
          <a:lstStyle/>
          <a:p>
            <a:r>
              <a:rPr lang="en-GB" dirty="0">
                <a:solidFill>
                  <a:srgbClr val="00B0F0"/>
                </a:solidFill>
              </a:rPr>
              <a:t>Adapted from </a:t>
            </a:r>
            <a:r>
              <a:rPr lang="en-GB" dirty="0" err="1">
                <a:solidFill>
                  <a:srgbClr val="00B0F0"/>
                </a:solidFill>
              </a:rPr>
              <a:t>Testbase</a:t>
            </a:r>
            <a:endParaRPr lang="en-GB" dirty="0">
              <a:solidFill>
                <a:srgbClr val="00B0F0"/>
              </a:solidFill>
            </a:endParaRPr>
          </a:p>
          <a:p>
            <a:endParaRPr lang="en-GB" dirty="0">
              <a:solidFill>
                <a:srgbClr val="00B0F0"/>
              </a:solidFill>
            </a:endParaRPr>
          </a:p>
        </p:txBody>
      </p:sp>
      <p:pic>
        <p:nvPicPr>
          <p:cNvPr id="6" name="Picture 5">
            <a:extLst>
              <a:ext uri="{FF2B5EF4-FFF2-40B4-BE49-F238E27FC236}">
                <a16:creationId xmlns:a16="http://schemas.microsoft.com/office/drawing/2014/main" id="{3CD41D54-BC57-4260-9C7B-A598EE5EF899}"/>
              </a:ext>
            </a:extLst>
          </p:cNvPr>
          <p:cNvPicPr>
            <a:picLocks noChangeAspect="1"/>
          </p:cNvPicPr>
          <p:nvPr/>
        </p:nvPicPr>
        <p:blipFill rotWithShape="1">
          <a:blip r:embed="rId3"/>
          <a:srcRect t="29047" b="26980"/>
          <a:stretch/>
        </p:blipFill>
        <p:spPr>
          <a:xfrm>
            <a:off x="4590586" y="1655677"/>
            <a:ext cx="5508910" cy="949777"/>
          </a:xfrm>
          <a:prstGeom prst="rect">
            <a:avLst/>
          </a:prstGeom>
        </p:spPr>
      </p:pic>
    </p:spTree>
    <p:extLst>
      <p:ext uri="{BB962C8B-B14F-4D97-AF65-F5344CB8AC3E}">
        <p14:creationId xmlns:p14="http://schemas.microsoft.com/office/powerpoint/2010/main" val="22570217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2">
            <a:extLst>
              <a:ext uri="{FF2B5EF4-FFF2-40B4-BE49-F238E27FC236}">
                <a16:creationId xmlns:a16="http://schemas.microsoft.com/office/drawing/2014/main" id="{AF0A47A0-7E0A-4A8E-8997-9E81565BC090}"/>
              </a:ext>
            </a:extLst>
          </p:cNvPr>
          <p:cNvSpPr txBox="1">
            <a:spLocks noChangeArrowheads="1"/>
          </p:cNvSpPr>
          <p:nvPr/>
        </p:nvSpPr>
        <p:spPr bwMode="auto">
          <a:xfrm>
            <a:off x="121328" y="257455"/>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sp>
        <p:nvSpPr>
          <p:cNvPr id="10" name="TextBox 9">
            <a:extLst>
              <a:ext uri="{FF2B5EF4-FFF2-40B4-BE49-F238E27FC236}">
                <a16:creationId xmlns:a16="http://schemas.microsoft.com/office/drawing/2014/main" id="{51AF5B05-8602-4F55-85C8-37076FEDF63F}"/>
              </a:ext>
            </a:extLst>
          </p:cNvPr>
          <p:cNvSpPr txBox="1"/>
          <p:nvPr/>
        </p:nvSpPr>
        <p:spPr>
          <a:xfrm>
            <a:off x="493160" y="1222625"/>
            <a:ext cx="4248150" cy="1815882"/>
          </a:xfrm>
          <a:prstGeom prst="rect">
            <a:avLst/>
          </a:prstGeom>
          <a:noFill/>
        </p:spPr>
        <p:txBody>
          <a:bodyPr wrap="square" rtlCol="0">
            <a:spAutoFit/>
          </a:bodyPr>
          <a:lstStyle/>
          <a:p>
            <a:r>
              <a:rPr lang="en-GB" sz="1400" b="1" dirty="0"/>
              <a:t>Water</a:t>
            </a:r>
          </a:p>
          <a:p>
            <a:r>
              <a:rPr lang="en-GB" sz="1400" dirty="0"/>
              <a:t>Water leaks out of a cuboid tank at a constant rate.</a:t>
            </a:r>
          </a:p>
          <a:p>
            <a:r>
              <a:rPr lang="en-GB" sz="1400" dirty="0"/>
              <a:t>The table shows the depth of the water at different times.</a:t>
            </a:r>
          </a:p>
          <a:p>
            <a:endParaRPr lang="en-GB" sz="1400" dirty="0"/>
          </a:p>
          <a:p>
            <a:r>
              <a:rPr lang="en-GB" sz="1400" dirty="0"/>
              <a:t>At what time will the tank become completely empty? </a:t>
            </a:r>
          </a:p>
          <a:p>
            <a:endParaRPr lang="en-GB" sz="1400" dirty="0"/>
          </a:p>
        </p:txBody>
      </p:sp>
      <p:sp>
        <p:nvSpPr>
          <p:cNvPr id="3" name="TextBox 2">
            <a:extLst>
              <a:ext uri="{FF2B5EF4-FFF2-40B4-BE49-F238E27FC236}">
                <a16:creationId xmlns:a16="http://schemas.microsoft.com/office/drawing/2014/main" id="{BEEF3A05-95C8-4ED3-984B-4CE0DE635396}"/>
              </a:ext>
            </a:extLst>
          </p:cNvPr>
          <p:cNvSpPr txBox="1"/>
          <p:nvPr/>
        </p:nvSpPr>
        <p:spPr>
          <a:xfrm>
            <a:off x="6339155" y="5840858"/>
            <a:ext cx="3760341" cy="646331"/>
          </a:xfrm>
          <a:prstGeom prst="rect">
            <a:avLst/>
          </a:prstGeom>
          <a:noFill/>
        </p:spPr>
        <p:txBody>
          <a:bodyPr wrap="square" rtlCol="0">
            <a:spAutoFit/>
          </a:bodyPr>
          <a:lstStyle/>
          <a:p>
            <a:r>
              <a:rPr lang="en-GB" dirty="0">
                <a:solidFill>
                  <a:srgbClr val="00B0F0"/>
                </a:solidFill>
              </a:rPr>
              <a:t>Adapted from </a:t>
            </a:r>
            <a:r>
              <a:rPr lang="en-GB" dirty="0" err="1">
                <a:solidFill>
                  <a:srgbClr val="00B0F0"/>
                </a:solidFill>
              </a:rPr>
              <a:t>Testbase</a:t>
            </a:r>
            <a:endParaRPr lang="en-GB" dirty="0">
              <a:solidFill>
                <a:srgbClr val="00B0F0"/>
              </a:solidFill>
            </a:endParaRPr>
          </a:p>
          <a:p>
            <a:endParaRPr lang="en-GB" dirty="0">
              <a:solidFill>
                <a:srgbClr val="00B0F0"/>
              </a:solidFill>
            </a:endParaRPr>
          </a:p>
        </p:txBody>
      </p:sp>
      <p:graphicFrame>
        <p:nvGraphicFramePr>
          <p:cNvPr id="2" name="Table 4">
            <a:extLst>
              <a:ext uri="{FF2B5EF4-FFF2-40B4-BE49-F238E27FC236}">
                <a16:creationId xmlns:a16="http://schemas.microsoft.com/office/drawing/2014/main" id="{D480CA63-D173-43A2-8D16-8759228B2E05}"/>
              </a:ext>
            </a:extLst>
          </p:cNvPr>
          <p:cNvGraphicFramePr>
            <a:graphicFrameLocks noGrp="1"/>
          </p:cNvGraphicFramePr>
          <p:nvPr>
            <p:extLst>
              <p:ext uri="{D42A27DB-BD31-4B8C-83A1-F6EECF244321}">
                <p14:modId xmlns:p14="http://schemas.microsoft.com/office/powerpoint/2010/main" val="579799230"/>
              </p:ext>
            </p:extLst>
          </p:nvPr>
        </p:nvGraphicFramePr>
        <p:xfrm>
          <a:off x="5224195" y="1484234"/>
          <a:ext cx="6570540" cy="646332"/>
        </p:xfrm>
        <a:graphic>
          <a:graphicData uri="http://schemas.openxmlformats.org/drawingml/2006/table">
            <a:tbl>
              <a:tblPr firstRow="1" bandRow="1">
                <a:tableStyleId>{5C22544A-7EE6-4342-B048-85BDC9FD1C3A}</a:tableStyleId>
              </a:tblPr>
              <a:tblGrid>
                <a:gridCol w="1642635">
                  <a:extLst>
                    <a:ext uri="{9D8B030D-6E8A-4147-A177-3AD203B41FA5}">
                      <a16:colId xmlns:a16="http://schemas.microsoft.com/office/drawing/2014/main" val="424038541"/>
                    </a:ext>
                  </a:extLst>
                </a:gridCol>
                <a:gridCol w="1642635">
                  <a:extLst>
                    <a:ext uri="{9D8B030D-6E8A-4147-A177-3AD203B41FA5}">
                      <a16:colId xmlns:a16="http://schemas.microsoft.com/office/drawing/2014/main" val="1614383656"/>
                    </a:ext>
                  </a:extLst>
                </a:gridCol>
                <a:gridCol w="1642635">
                  <a:extLst>
                    <a:ext uri="{9D8B030D-6E8A-4147-A177-3AD203B41FA5}">
                      <a16:colId xmlns:a16="http://schemas.microsoft.com/office/drawing/2014/main" val="2510697490"/>
                    </a:ext>
                  </a:extLst>
                </a:gridCol>
                <a:gridCol w="1642635">
                  <a:extLst>
                    <a:ext uri="{9D8B030D-6E8A-4147-A177-3AD203B41FA5}">
                      <a16:colId xmlns:a16="http://schemas.microsoft.com/office/drawing/2014/main" val="3610077817"/>
                    </a:ext>
                  </a:extLst>
                </a:gridCol>
              </a:tblGrid>
              <a:tr h="323166">
                <a:tc>
                  <a:txBody>
                    <a:bodyPr/>
                    <a:lstStyle/>
                    <a:p>
                      <a:pPr algn="ctr"/>
                      <a:r>
                        <a:rPr lang="en-GB" sz="1400" b="0" dirty="0">
                          <a:solidFill>
                            <a:schemeClr val="tx1"/>
                          </a:solidFill>
                        </a:rPr>
                        <a:t>Depth (cm)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1400" b="0" dirty="0">
                          <a:solidFill>
                            <a:schemeClr val="tx1"/>
                          </a:solidFill>
                        </a:rPr>
                        <a:t>270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1400" b="0" dirty="0">
                          <a:solidFill>
                            <a:schemeClr val="tx1"/>
                          </a:solidFill>
                        </a:rPr>
                        <a:t>190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1400" b="0" dirty="0">
                          <a:solidFill>
                            <a:schemeClr val="tx1"/>
                          </a:solidFill>
                        </a:rPr>
                        <a:t>110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703723292"/>
                  </a:ext>
                </a:extLst>
              </a:tr>
              <a:tr h="323166">
                <a:tc>
                  <a:txBody>
                    <a:bodyPr/>
                    <a:lstStyle/>
                    <a:p>
                      <a:pPr algn="ctr"/>
                      <a:r>
                        <a:rPr lang="en-GB" sz="1400" b="0" dirty="0">
                          <a:solidFill>
                            <a:schemeClr val="tx1"/>
                          </a:solidFill>
                        </a:rPr>
                        <a:t>Time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1400" b="0" dirty="0">
                          <a:solidFill>
                            <a:schemeClr val="tx1"/>
                          </a:solidFill>
                        </a:rPr>
                        <a:t>1pm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1400" b="0" dirty="0">
                          <a:solidFill>
                            <a:schemeClr val="tx1"/>
                          </a:solidFill>
                        </a:rPr>
                        <a:t>3pm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1400" b="0" dirty="0">
                          <a:solidFill>
                            <a:schemeClr val="tx1"/>
                          </a:solidFill>
                        </a:rPr>
                        <a:t>5pm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180953855"/>
                  </a:ext>
                </a:extLst>
              </a:tr>
            </a:tbl>
          </a:graphicData>
        </a:graphic>
      </p:graphicFrame>
    </p:spTree>
    <p:extLst>
      <p:ext uri="{BB962C8B-B14F-4D97-AF65-F5344CB8AC3E}">
        <p14:creationId xmlns:p14="http://schemas.microsoft.com/office/powerpoint/2010/main" val="28034711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2">
            <a:extLst>
              <a:ext uri="{FF2B5EF4-FFF2-40B4-BE49-F238E27FC236}">
                <a16:creationId xmlns:a16="http://schemas.microsoft.com/office/drawing/2014/main" id="{AF0A47A0-7E0A-4A8E-8997-9E81565BC090}"/>
              </a:ext>
            </a:extLst>
          </p:cNvPr>
          <p:cNvSpPr txBox="1">
            <a:spLocks noChangeArrowheads="1"/>
          </p:cNvSpPr>
          <p:nvPr/>
        </p:nvSpPr>
        <p:spPr bwMode="auto">
          <a:xfrm>
            <a:off x="121328" y="257455"/>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sp>
        <p:nvSpPr>
          <p:cNvPr id="10" name="TextBox 9">
            <a:extLst>
              <a:ext uri="{FF2B5EF4-FFF2-40B4-BE49-F238E27FC236}">
                <a16:creationId xmlns:a16="http://schemas.microsoft.com/office/drawing/2014/main" id="{51AF5B05-8602-4F55-85C8-37076FEDF63F}"/>
              </a:ext>
            </a:extLst>
          </p:cNvPr>
          <p:cNvSpPr txBox="1"/>
          <p:nvPr/>
        </p:nvSpPr>
        <p:spPr>
          <a:xfrm>
            <a:off x="493160" y="1222625"/>
            <a:ext cx="4248150" cy="3539430"/>
          </a:xfrm>
          <a:prstGeom prst="rect">
            <a:avLst/>
          </a:prstGeom>
          <a:noFill/>
        </p:spPr>
        <p:txBody>
          <a:bodyPr wrap="square" rtlCol="0">
            <a:spAutoFit/>
          </a:bodyPr>
          <a:lstStyle/>
          <a:p>
            <a:r>
              <a:rPr lang="en-GB" sz="1400" b="1" dirty="0"/>
              <a:t>Tanks</a:t>
            </a:r>
          </a:p>
          <a:p>
            <a:endParaRPr lang="en-GB" sz="1400" dirty="0"/>
          </a:p>
          <a:p>
            <a:r>
              <a:rPr lang="en-GB" sz="1400" dirty="0"/>
              <a:t>On a farm many years ago the water tanks were filled using a bucket from a well.</a:t>
            </a:r>
          </a:p>
          <a:p>
            <a:pPr marL="342900" indent="-342900">
              <a:buAutoNum type="alphaLcParenR"/>
            </a:pPr>
            <a:r>
              <a:rPr lang="en-GB" sz="1400" dirty="0"/>
              <a:t>The table shows the number of buckets, of different capacities, needed to fill a tank of capacity 2400 pints.</a:t>
            </a:r>
          </a:p>
          <a:p>
            <a:r>
              <a:rPr lang="en-GB" sz="1400" dirty="0"/>
              <a:t>       Complete the table:</a:t>
            </a:r>
          </a:p>
          <a:p>
            <a:r>
              <a:rPr lang="en-GB" sz="1400" dirty="0"/>
              <a:t>You could use a ratio table to help.</a:t>
            </a:r>
          </a:p>
          <a:p>
            <a:endParaRPr lang="en-GB" sz="1400" dirty="0"/>
          </a:p>
          <a:p>
            <a:r>
              <a:rPr lang="en-GB" sz="1400" dirty="0"/>
              <a:t>b) What can you say about the connection between the capacity of the buckets and the number of buckets needed?</a:t>
            </a:r>
          </a:p>
          <a:p>
            <a:endParaRPr lang="en-GB" sz="1400" dirty="0"/>
          </a:p>
          <a:p>
            <a:endParaRPr lang="en-GB" sz="1400" dirty="0"/>
          </a:p>
          <a:p>
            <a:pPr marL="342900" indent="-342900">
              <a:buAutoNum type="alphaLcParenR"/>
            </a:pPr>
            <a:endParaRPr lang="en-GB" sz="1400" dirty="0"/>
          </a:p>
        </p:txBody>
      </p:sp>
      <p:sp>
        <p:nvSpPr>
          <p:cNvPr id="9" name="TextBox 8">
            <a:extLst>
              <a:ext uri="{FF2B5EF4-FFF2-40B4-BE49-F238E27FC236}">
                <a16:creationId xmlns:a16="http://schemas.microsoft.com/office/drawing/2014/main" id="{EB00663C-62A7-4D86-8176-DDE62A4EF383}"/>
              </a:ext>
            </a:extLst>
          </p:cNvPr>
          <p:cNvSpPr txBox="1"/>
          <p:nvPr/>
        </p:nvSpPr>
        <p:spPr>
          <a:xfrm>
            <a:off x="5687709" y="5904449"/>
            <a:ext cx="4248150" cy="369332"/>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a:ln>
                  <a:noFill/>
                </a:ln>
                <a:solidFill>
                  <a:srgbClr val="00B0F0"/>
                </a:solidFill>
                <a:effectLst/>
                <a:uLnTx/>
                <a:uFillTx/>
                <a:latin typeface="Arial"/>
                <a:ea typeface="+mn-ea"/>
                <a:cs typeface="+mn-cs"/>
              </a:rPr>
              <a:t>Adapted from Testbase</a:t>
            </a:r>
            <a:endParaRPr kumimoji="0" lang="en-GB" sz="1800" b="0" i="0" u="none" strike="noStrike" kern="1200" cap="none" spc="0" normalizeH="0" baseline="0" noProof="0" dirty="0">
              <a:ln>
                <a:noFill/>
              </a:ln>
              <a:solidFill>
                <a:srgbClr val="00B0F0"/>
              </a:solidFill>
              <a:effectLst/>
              <a:uLnTx/>
              <a:uFillTx/>
              <a:latin typeface="Arial"/>
              <a:ea typeface="+mn-ea"/>
              <a:cs typeface="+mn-cs"/>
            </a:endParaRPr>
          </a:p>
        </p:txBody>
      </p:sp>
      <p:pic>
        <p:nvPicPr>
          <p:cNvPr id="3" name="Picture 2">
            <a:extLst>
              <a:ext uri="{FF2B5EF4-FFF2-40B4-BE49-F238E27FC236}">
                <a16:creationId xmlns:a16="http://schemas.microsoft.com/office/drawing/2014/main" id="{02C16F59-BE82-4572-A7F0-C1604B51D6C0}"/>
              </a:ext>
            </a:extLst>
          </p:cNvPr>
          <p:cNvPicPr>
            <a:picLocks noChangeAspect="1"/>
          </p:cNvPicPr>
          <p:nvPr/>
        </p:nvPicPr>
        <p:blipFill rotWithShape="1">
          <a:blip r:embed="rId3"/>
          <a:srcRect l="6276" t="43658" r="17514" b="23800"/>
          <a:stretch/>
        </p:blipFill>
        <p:spPr>
          <a:xfrm>
            <a:off x="5188449" y="1578630"/>
            <a:ext cx="5578868" cy="1431698"/>
          </a:xfrm>
          <a:prstGeom prst="rect">
            <a:avLst/>
          </a:prstGeom>
        </p:spPr>
      </p:pic>
      <p:graphicFrame>
        <p:nvGraphicFramePr>
          <p:cNvPr id="5" name="Table 4">
            <a:extLst>
              <a:ext uri="{FF2B5EF4-FFF2-40B4-BE49-F238E27FC236}">
                <a16:creationId xmlns:a16="http://schemas.microsoft.com/office/drawing/2014/main" id="{AD63AB0E-8EE8-4A38-87BD-8AF56ACE0EFA}"/>
              </a:ext>
            </a:extLst>
          </p:cNvPr>
          <p:cNvGraphicFramePr>
            <a:graphicFrameLocks noGrp="1"/>
          </p:cNvGraphicFramePr>
          <p:nvPr>
            <p:extLst>
              <p:ext uri="{D42A27DB-BD31-4B8C-83A1-F6EECF244321}">
                <p14:modId xmlns:p14="http://schemas.microsoft.com/office/powerpoint/2010/main" val="1992911629"/>
              </p:ext>
            </p:extLst>
          </p:nvPr>
        </p:nvGraphicFramePr>
        <p:xfrm>
          <a:off x="8089187" y="3725868"/>
          <a:ext cx="1846672" cy="731520"/>
        </p:xfrm>
        <a:graphic>
          <a:graphicData uri="http://schemas.openxmlformats.org/drawingml/2006/table">
            <a:tbl>
              <a:tblPr firstRow="1" bandRow="1">
                <a:tableStyleId>{5940675A-B579-460E-94D1-54222C63F5DA}</a:tableStyleId>
              </a:tblPr>
              <a:tblGrid>
                <a:gridCol w="923336">
                  <a:extLst>
                    <a:ext uri="{9D8B030D-6E8A-4147-A177-3AD203B41FA5}">
                      <a16:colId xmlns:a16="http://schemas.microsoft.com/office/drawing/2014/main" val="3797474059"/>
                    </a:ext>
                  </a:extLst>
                </a:gridCol>
                <a:gridCol w="923336">
                  <a:extLst>
                    <a:ext uri="{9D8B030D-6E8A-4147-A177-3AD203B41FA5}">
                      <a16:colId xmlns:a16="http://schemas.microsoft.com/office/drawing/2014/main" val="2217049951"/>
                    </a:ext>
                  </a:extLst>
                </a:gridCol>
              </a:tblGrid>
              <a:tr h="323166">
                <a:tc>
                  <a:txBody>
                    <a:bodyPr/>
                    <a:lstStyle/>
                    <a:p>
                      <a:pPr algn="ctr"/>
                      <a:r>
                        <a:rPr lang="en-GB" dirty="0"/>
                        <a:t>12</a:t>
                      </a:r>
                    </a:p>
                  </a:txBody>
                  <a:tcPr/>
                </a:tc>
                <a:tc>
                  <a:txBody>
                    <a:bodyPr/>
                    <a:lstStyle/>
                    <a:p>
                      <a:pPr algn="ctr"/>
                      <a:endParaRPr lang="en-GB" dirty="0"/>
                    </a:p>
                  </a:txBody>
                  <a:tcPr/>
                </a:tc>
                <a:extLst>
                  <a:ext uri="{0D108BD9-81ED-4DB2-BD59-A6C34878D82A}">
                    <a16:rowId xmlns:a16="http://schemas.microsoft.com/office/drawing/2014/main" val="3437500248"/>
                  </a:ext>
                </a:extLst>
              </a:tr>
              <a:tr h="323166">
                <a:tc>
                  <a:txBody>
                    <a:bodyPr/>
                    <a:lstStyle/>
                    <a:p>
                      <a:pPr algn="ctr"/>
                      <a:r>
                        <a:rPr lang="en-GB" dirty="0"/>
                        <a:t>200</a:t>
                      </a:r>
                    </a:p>
                  </a:txBody>
                  <a:tcPr/>
                </a:tc>
                <a:tc>
                  <a:txBody>
                    <a:bodyPr/>
                    <a:lstStyle/>
                    <a:p>
                      <a:pPr algn="ctr"/>
                      <a:r>
                        <a:rPr lang="en-GB" dirty="0"/>
                        <a:t>100</a:t>
                      </a:r>
                    </a:p>
                  </a:txBody>
                  <a:tcPr/>
                </a:tc>
                <a:extLst>
                  <a:ext uri="{0D108BD9-81ED-4DB2-BD59-A6C34878D82A}">
                    <a16:rowId xmlns:a16="http://schemas.microsoft.com/office/drawing/2014/main" val="1683480051"/>
                  </a:ext>
                </a:extLst>
              </a:tr>
            </a:tbl>
          </a:graphicData>
        </a:graphic>
      </p:graphicFrame>
    </p:spTree>
    <p:extLst>
      <p:ext uri="{BB962C8B-B14F-4D97-AF65-F5344CB8AC3E}">
        <p14:creationId xmlns:p14="http://schemas.microsoft.com/office/powerpoint/2010/main" val="16831838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2">
            <a:extLst>
              <a:ext uri="{FF2B5EF4-FFF2-40B4-BE49-F238E27FC236}">
                <a16:creationId xmlns:a16="http://schemas.microsoft.com/office/drawing/2014/main" id="{AF0A47A0-7E0A-4A8E-8997-9E81565BC090}"/>
              </a:ext>
            </a:extLst>
          </p:cNvPr>
          <p:cNvSpPr txBox="1">
            <a:spLocks noChangeArrowheads="1"/>
          </p:cNvSpPr>
          <p:nvPr/>
        </p:nvSpPr>
        <p:spPr bwMode="auto">
          <a:xfrm>
            <a:off x="121328" y="257455"/>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sp>
        <p:nvSpPr>
          <p:cNvPr id="10" name="TextBox 9">
            <a:extLst>
              <a:ext uri="{FF2B5EF4-FFF2-40B4-BE49-F238E27FC236}">
                <a16:creationId xmlns:a16="http://schemas.microsoft.com/office/drawing/2014/main" id="{51AF5B05-8602-4F55-85C8-37076FEDF63F}"/>
              </a:ext>
            </a:extLst>
          </p:cNvPr>
          <p:cNvSpPr txBox="1"/>
          <p:nvPr/>
        </p:nvSpPr>
        <p:spPr>
          <a:xfrm>
            <a:off x="493160" y="1222625"/>
            <a:ext cx="4248150" cy="3539430"/>
          </a:xfrm>
          <a:prstGeom prst="rect">
            <a:avLst/>
          </a:prstGeom>
          <a:noFill/>
        </p:spPr>
        <p:txBody>
          <a:bodyPr wrap="square" rtlCol="0">
            <a:spAutoFit/>
          </a:bodyPr>
          <a:lstStyle/>
          <a:p>
            <a:r>
              <a:rPr lang="en-GB" sz="1400" dirty="0"/>
              <a:t>Tanks</a:t>
            </a:r>
          </a:p>
          <a:p>
            <a:endParaRPr lang="en-GB" sz="1400" dirty="0"/>
          </a:p>
          <a:p>
            <a:r>
              <a:rPr lang="en-GB" sz="1400" dirty="0"/>
              <a:t>On a farm many years ago the water tanks were filled using a bucket from a well.</a:t>
            </a:r>
          </a:p>
          <a:p>
            <a:pPr marL="342900" indent="-342900">
              <a:buAutoNum type="alphaLcParenR"/>
            </a:pPr>
            <a:r>
              <a:rPr lang="en-GB" sz="1400" dirty="0"/>
              <a:t>The table shows the number of buckets, of different capacities, needed to fill a tank of capacity 3600 pints.</a:t>
            </a:r>
          </a:p>
          <a:p>
            <a:r>
              <a:rPr lang="en-GB" sz="1400" dirty="0"/>
              <a:t>       Complete the table:</a:t>
            </a:r>
          </a:p>
          <a:p>
            <a:r>
              <a:rPr lang="en-GB" sz="1400" dirty="0"/>
              <a:t>You could use a ratio table to help.</a:t>
            </a:r>
          </a:p>
          <a:p>
            <a:endParaRPr lang="en-GB" sz="1400" dirty="0"/>
          </a:p>
          <a:p>
            <a:r>
              <a:rPr lang="en-GB" sz="1400" dirty="0"/>
              <a:t>b) Write an equation to connect </a:t>
            </a:r>
            <a:r>
              <a:rPr lang="en-GB" sz="1400" b="1" dirty="0"/>
              <a:t>T,</a:t>
            </a:r>
            <a:r>
              <a:rPr lang="en-GB" sz="1400" dirty="0"/>
              <a:t> the capacity of the tank, </a:t>
            </a:r>
            <a:r>
              <a:rPr lang="en-GB" sz="1400" b="1" dirty="0"/>
              <a:t>B</a:t>
            </a:r>
            <a:r>
              <a:rPr lang="en-GB" sz="1400" dirty="0"/>
              <a:t>, the capacity of the bucket and </a:t>
            </a:r>
            <a:r>
              <a:rPr lang="en-GB" sz="1400" b="1" dirty="0"/>
              <a:t>N</a:t>
            </a:r>
            <a:r>
              <a:rPr lang="en-GB" sz="1400" dirty="0"/>
              <a:t>, the number of buckets.</a:t>
            </a:r>
          </a:p>
          <a:p>
            <a:endParaRPr lang="en-GB" sz="1400" dirty="0"/>
          </a:p>
          <a:p>
            <a:endParaRPr lang="en-GB" sz="1400" dirty="0"/>
          </a:p>
          <a:p>
            <a:pPr marL="342900" indent="-342900">
              <a:buAutoNum type="alphaLcParenR"/>
            </a:pPr>
            <a:endParaRPr lang="en-GB" sz="1400" dirty="0"/>
          </a:p>
        </p:txBody>
      </p:sp>
      <p:sp>
        <p:nvSpPr>
          <p:cNvPr id="9" name="TextBox 8">
            <a:extLst>
              <a:ext uri="{FF2B5EF4-FFF2-40B4-BE49-F238E27FC236}">
                <a16:creationId xmlns:a16="http://schemas.microsoft.com/office/drawing/2014/main" id="{EB00663C-62A7-4D86-8176-DDE62A4EF383}"/>
              </a:ext>
            </a:extLst>
          </p:cNvPr>
          <p:cNvSpPr txBox="1"/>
          <p:nvPr/>
        </p:nvSpPr>
        <p:spPr>
          <a:xfrm>
            <a:off x="5687709" y="5904449"/>
            <a:ext cx="4248150" cy="369332"/>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a:ln>
                  <a:noFill/>
                </a:ln>
                <a:solidFill>
                  <a:srgbClr val="00B0F0"/>
                </a:solidFill>
                <a:effectLst/>
                <a:uLnTx/>
                <a:uFillTx/>
                <a:latin typeface="Arial"/>
                <a:ea typeface="+mn-ea"/>
                <a:cs typeface="+mn-cs"/>
              </a:rPr>
              <a:t>Adapted from Testbase</a:t>
            </a:r>
            <a:endParaRPr kumimoji="0" lang="en-GB" sz="1800" b="0" i="0" u="none" strike="noStrike" kern="1200" cap="none" spc="0" normalizeH="0" baseline="0" noProof="0" dirty="0">
              <a:ln>
                <a:noFill/>
              </a:ln>
              <a:solidFill>
                <a:srgbClr val="00B0F0"/>
              </a:solidFill>
              <a:effectLst/>
              <a:uLnTx/>
              <a:uFillTx/>
              <a:latin typeface="Arial"/>
              <a:ea typeface="+mn-ea"/>
              <a:cs typeface="+mn-cs"/>
            </a:endParaRPr>
          </a:p>
        </p:txBody>
      </p:sp>
      <p:graphicFrame>
        <p:nvGraphicFramePr>
          <p:cNvPr id="5" name="Table 4">
            <a:extLst>
              <a:ext uri="{FF2B5EF4-FFF2-40B4-BE49-F238E27FC236}">
                <a16:creationId xmlns:a16="http://schemas.microsoft.com/office/drawing/2014/main" id="{AD63AB0E-8EE8-4A38-87BD-8AF56ACE0EFA}"/>
              </a:ext>
            </a:extLst>
          </p:cNvPr>
          <p:cNvGraphicFramePr>
            <a:graphicFrameLocks noGrp="1"/>
          </p:cNvGraphicFramePr>
          <p:nvPr>
            <p:extLst>
              <p:ext uri="{D42A27DB-BD31-4B8C-83A1-F6EECF244321}">
                <p14:modId xmlns:p14="http://schemas.microsoft.com/office/powerpoint/2010/main" val="3215057716"/>
              </p:ext>
            </p:extLst>
          </p:nvPr>
        </p:nvGraphicFramePr>
        <p:xfrm>
          <a:off x="8089187" y="3725868"/>
          <a:ext cx="1846672" cy="731520"/>
        </p:xfrm>
        <a:graphic>
          <a:graphicData uri="http://schemas.openxmlformats.org/drawingml/2006/table">
            <a:tbl>
              <a:tblPr firstRow="1" bandRow="1">
                <a:tableStyleId>{5940675A-B579-460E-94D1-54222C63F5DA}</a:tableStyleId>
              </a:tblPr>
              <a:tblGrid>
                <a:gridCol w="923336">
                  <a:extLst>
                    <a:ext uri="{9D8B030D-6E8A-4147-A177-3AD203B41FA5}">
                      <a16:colId xmlns:a16="http://schemas.microsoft.com/office/drawing/2014/main" val="3797474059"/>
                    </a:ext>
                  </a:extLst>
                </a:gridCol>
                <a:gridCol w="923336">
                  <a:extLst>
                    <a:ext uri="{9D8B030D-6E8A-4147-A177-3AD203B41FA5}">
                      <a16:colId xmlns:a16="http://schemas.microsoft.com/office/drawing/2014/main" val="2217049951"/>
                    </a:ext>
                  </a:extLst>
                </a:gridCol>
              </a:tblGrid>
              <a:tr h="323166">
                <a:tc>
                  <a:txBody>
                    <a:bodyPr/>
                    <a:lstStyle/>
                    <a:p>
                      <a:pPr algn="ctr"/>
                      <a:endParaRPr lang="en-GB" dirty="0"/>
                    </a:p>
                  </a:txBody>
                  <a:tcPr/>
                </a:tc>
                <a:tc>
                  <a:txBody>
                    <a:bodyPr/>
                    <a:lstStyle/>
                    <a:p>
                      <a:pPr algn="ctr"/>
                      <a:r>
                        <a:rPr lang="en-GB" dirty="0"/>
                        <a:t>16</a:t>
                      </a:r>
                    </a:p>
                  </a:txBody>
                  <a:tcPr/>
                </a:tc>
                <a:extLst>
                  <a:ext uri="{0D108BD9-81ED-4DB2-BD59-A6C34878D82A}">
                    <a16:rowId xmlns:a16="http://schemas.microsoft.com/office/drawing/2014/main" val="3437500248"/>
                  </a:ext>
                </a:extLst>
              </a:tr>
              <a:tr h="323166">
                <a:tc>
                  <a:txBody>
                    <a:bodyPr/>
                    <a:lstStyle/>
                    <a:p>
                      <a:pPr algn="ctr"/>
                      <a:endParaRPr lang="en-GB" dirty="0"/>
                    </a:p>
                  </a:txBody>
                  <a:tcPr/>
                </a:tc>
                <a:tc>
                  <a:txBody>
                    <a:bodyPr/>
                    <a:lstStyle/>
                    <a:p>
                      <a:pPr algn="ctr"/>
                      <a:r>
                        <a:rPr lang="en-GB" dirty="0"/>
                        <a:t>225</a:t>
                      </a:r>
                    </a:p>
                  </a:txBody>
                  <a:tcPr/>
                </a:tc>
                <a:extLst>
                  <a:ext uri="{0D108BD9-81ED-4DB2-BD59-A6C34878D82A}">
                    <a16:rowId xmlns:a16="http://schemas.microsoft.com/office/drawing/2014/main" val="1683480051"/>
                  </a:ext>
                </a:extLst>
              </a:tr>
            </a:tbl>
          </a:graphicData>
        </a:graphic>
      </p:graphicFrame>
      <p:graphicFrame>
        <p:nvGraphicFramePr>
          <p:cNvPr id="6" name="Table 6">
            <a:extLst>
              <a:ext uri="{FF2B5EF4-FFF2-40B4-BE49-F238E27FC236}">
                <a16:creationId xmlns:a16="http://schemas.microsoft.com/office/drawing/2014/main" id="{DE80F21E-9253-4BFE-8C52-23F6EE82D204}"/>
              </a:ext>
            </a:extLst>
          </p:cNvPr>
          <p:cNvGraphicFramePr>
            <a:graphicFrameLocks noGrp="1"/>
          </p:cNvGraphicFramePr>
          <p:nvPr>
            <p:extLst>
              <p:ext uri="{D42A27DB-BD31-4B8C-83A1-F6EECF244321}">
                <p14:modId xmlns:p14="http://schemas.microsoft.com/office/powerpoint/2010/main" val="2848828998"/>
              </p:ext>
            </p:extLst>
          </p:nvPr>
        </p:nvGraphicFramePr>
        <p:xfrm>
          <a:off x="4813229" y="1849178"/>
          <a:ext cx="6745198" cy="1036320"/>
        </p:xfrm>
        <a:graphic>
          <a:graphicData uri="http://schemas.openxmlformats.org/drawingml/2006/table">
            <a:tbl>
              <a:tblPr firstRow="1" bandRow="1">
                <a:tableStyleId>{5C22544A-7EE6-4342-B048-85BDC9FD1C3A}</a:tableStyleId>
              </a:tblPr>
              <a:tblGrid>
                <a:gridCol w="1701683">
                  <a:extLst>
                    <a:ext uri="{9D8B030D-6E8A-4147-A177-3AD203B41FA5}">
                      <a16:colId xmlns:a16="http://schemas.microsoft.com/office/drawing/2014/main" val="3427112358"/>
                    </a:ext>
                  </a:extLst>
                </a:gridCol>
                <a:gridCol w="655818">
                  <a:extLst>
                    <a:ext uri="{9D8B030D-6E8A-4147-A177-3AD203B41FA5}">
                      <a16:colId xmlns:a16="http://schemas.microsoft.com/office/drawing/2014/main" val="1183305018"/>
                    </a:ext>
                  </a:extLst>
                </a:gridCol>
                <a:gridCol w="755570">
                  <a:extLst>
                    <a:ext uri="{9D8B030D-6E8A-4147-A177-3AD203B41FA5}">
                      <a16:colId xmlns:a16="http://schemas.microsoft.com/office/drawing/2014/main" val="2890728765"/>
                    </a:ext>
                  </a:extLst>
                </a:gridCol>
                <a:gridCol w="657546">
                  <a:extLst>
                    <a:ext uri="{9D8B030D-6E8A-4147-A177-3AD203B41FA5}">
                      <a16:colId xmlns:a16="http://schemas.microsoft.com/office/drawing/2014/main" val="2075128629"/>
                    </a:ext>
                  </a:extLst>
                </a:gridCol>
                <a:gridCol w="729465">
                  <a:extLst>
                    <a:ext uri="{9D8B030D-6E8A-4147-A177-3AD203B41FA5}">
                      <a16:colId xmlns:a16="http://schemas.microsoft.com/office/drawing/2014/main" val="1976516678"/>
                    </a:ext>
                  </a:extLst>
                </a:gridCol>
                <a:gridCol w="832207">
                  <a:extLst>
                    <a:ext uri="{9D8B030D-6E8A-4147-A177-3AD203B41FA5}">
                      <a16:colId xmlns:a16="http://schemas.microsoft.com/office/drawing/2014/main" val="177078675"/>
                    </a:ext>
                  </a:extLst>
                </a:gridCol>
                <a:gridCol w="662895">
                  <a:extLst>
                    <a:ext uri="{9D8B030D-6E8A-4147-A177-3AD203B41FA5}">
                      <a16:colId xmlns:a16="http://schemas.microsoft.com/office/drawing/2014/main" val="2524128756"/>
                    </a:ext>
                  </a:extLst>
                </a:gridCol>
                <a:gridCol w="750014">
                  <a:extLst>
                    <a:ext uri="{9D8B030D-6E8A-4147-A177-3AD203B41FA5}">
                      <a16:colId xmlns:a16="http://schemas.microsoft.com/office/drawing/2014/main" val="2088497704"/>
                    </a:ext>
                  </a:extLst>
                </a:gridCol>
              </a:tblGrid>
              <a:tr h="0">
                <a:tc>
                  <a:txBody>
                    <a:bodyPr/>
                    <a:lstStyle/>
                    <a:p>
                      <a:pPr algn="l"/>
                      <a:r>
                        <a:rPr lang="en-GB" sz="1400" b="1" dirty="0">
                          <a:solidFill>
                            <a:schemeClr val="tx1"/>
                          </a:solidFill>
                        </a:rPr>
                        <a:t>Capacity of bucket (pints)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b="0" dirty="0">
                          <a:solidFill>
                            <a:schemeClr val="tx1"/>
                          </a:solidFill>
                        </a:rPr>
                        <a:t>8</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b="0" dirty="0">
                          <a:solidFill>
                            <a:schemeClr val="tx1"/>
                          </a:solidFill>
                        </a:rPr>
                        <a:t>10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b="0" dirty="0">
                          <a:solidFill>
                            <a:schemeClr val="tx1"/>
                          </a:solidFill>
                        </a:rPr>
                        <a:t>12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GB"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b="0" dirty="0">
                          <a:solidFill>
                            <a:schemeClr val="tx1"/>
                          </a:solidFill>
                        </a:rPr>
                        <a:t>16</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GB"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b="0" dirty="0">
                          <a:solidFill>
                            <a:schemeClr val="tx1"/>
                          </a:solidFill>
                        </a:rPr>
                        <a:t>30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189769568"/>
                  </a:ext>
                </a:extLst>
              </a:tr>
              <a:tr h="481300">
                <a:tc>
                  <a:txBody>
                    <a:bodyPr/>
                    <a:lstStyle/>
                    <a:p>
                      <a:pPr algn="l"/>
                      <a:r>
                        <a:rPr lang="en-GB" sz="1400" b="1" dirty="0"/>
                        <a:t>Number of buckets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GB"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b="0" dirty="0">
                          <a:solidFill>
                            <a:schemeClr val="tx1"/>
                          </a:solidFill>
                        </a:rPr>
                        <a:t>360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GB"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b="0" dirty="0">
                          <a:solidFill>
                            <a:schemeClr val="tx1"/>
                          </a:solidFill>
                        </a:rPr>
                        <a:t>240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b="0" dirty="0">
                          <a:solidFill>
                            <a:schemeClr val="tx1"/>
                          </a:solidFill>
                        </a:rPr>
                        <a:t>225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b="0" dirty="0">
                          <a:solidFill>
                            <a:schemeClr val="tx1"/>
                          </a:solidFill>
                        </a:rPr>
                        <a:t>150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GB"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01636524"/>
                  </a:ext>
                </a:extLst>
              </a:tr>
            </a:tbl>
          </a:graphicData>
        </a:graphic>
      </p:graphicFrame>
      <p:pic>
        <p:nvPicPr>
          <p:cNvPr id="1025" name="Picture 1">
            <a:extLst>
              <a:ext uri="{FF2B5EF4-FFF2-40B4-BE49-F238E27FC236}">
                <a16:creationId xmlns:a16="http://schemas.microsoft.com/office/drawing/2014/main" id="{9373CF6E-0E93-499A-B8F5-370AD6C5E48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457200"/>
            <a:ext cx="279400" cy="209550"/>
          </a:xfrm>
          <a:prstGeom prst="rect">
            <a:avLst/>
          </a:prstGeom>
          <a:noFill/>
          <a:extLst>
            <a:ext uri="{909E8E84-426E-40DD-AFC4-6F175D3DCCD1}">
              <a14:hiddenFill xmlns:a14="http://schemas.microsoft.com/office/drawing/2010/main">
                <a:solidFill>
                  <a:srgbClr val="FFFFFF"/>
                </a:solidFill>
              </a14:hiddenFill>
            </a:ext>
          </a:extLst>
        </p:spPr>
      </p:pic>
      <p:sp>
        <p:nvSpPr>
          <p:cNvPr id="8" name="Rectangle 3">
            <a:extLst>
              <a:ext uri="{FF2B5EF4-FFF2-40B4-BE49-F238E27FC236}">
                <a16:creationId xmlns:a16="http://schemas.microsoft.com/office/drawing/2014/main" id="{29C7BCE0-E021-4554-B73E-255F417C1A7A}"/>
              </a:ext>
            </a:extLst>
          </p:cNvPr>
          <p:cNvSpPr>
            <a:spLocks noChangeArrowheads="1"/>
          </p:cNvSpPr>
          <p:nvPr/>
        </p:nvSpPr>
        <p:spPr bwMode="auto">
          <a:xfrm>
            <a:off x="0" y="66675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altLang="en-US" sz="1100" b="0" i="0" u="none" strike="noStrike" cap="none" normalizeH="0" baseline="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100" b="0" i="0" u="none" strike="noStrike" cap="none" normalizeH="0" baseline="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 </a:t>
            </a:r>
            <a:r>
              <a:rPr kumimoji="0" lang="en-GB" altLang="en-US" sz="800" b="0" i="0" u="none" strike="noStrike" cap="none" normalizeH="0" baseline="0">
                <a:ln>
                  <a:noFill/>
                </a:ln>
                <a:solidFill>
                  <a:schemeClr val="tx1"/>
                </a:solidFill>
                <a:effectLst/>
              </a:rPr>
              <a:t> </a:t>
            </a:r>
            <a:endParaRPr kumimoji="0" lang="en-GB" altLang="en-US" sz="18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9099839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4AB234-D801-4FC2-BB72-FAB9C8B21463}"/>
              </a:ext>
            </a:extLst>
          </p:cNvPr>
          <p:cNvSpPr>
            <a:spLocks noGrp="1"/>
          </p:cNvSpPr>
          <p:nvPr>
            <p:ph type="title"/>
          </p:nvPr>
        </p:nvSpPr>
        <p:spPr>
          <a:xfrm>
            <a:off x="1981200" y="836712"/>
            <a:ext cx="8229600" cy="580926"/>
          </a:xfrm>
        </p:spPr>
        <p:txBody>
          <a:bodyPr>
            <a:normAutofit/>
          </a:bodyPr>
          <a:lstStyle/>
          <a:p>
            <a:pPr algn="l"/>
            <a:r>
              <a:rPr lang="en-GB" sz="2800" b="1" dirty="0"/>
              <a:t>HIAS Maths team</a:t>
            </a:r>
          </a:p>
        </p:txBody>
      </p:sp>
      <p:sp>
        <p:nvSpPr>
          <p:cNvPr id="3" name="Content Placeholder 2">
            <a:extLst>
              <a:ext uri="{FF2B5EF4-FFF2-40B4-BE49-F238E27FC236}">
                <a16:creationId xmlns:a16="http://schemas.microsoft.com/office/drawing/2014/main" id="{37315FA5-D23A-4E53-9E19-A45B7DE6E9B2}"/>
              </a:ext>
            </a:extLst>
          </p:cNvPr>
          <p:cNvSpPr>
            <a:spLocks noGrp="1"/>
          </p:cNvSpPr>
          <p:nvPr>
            <p:ph idx="1"/>
          </p:nvPr>
        </p:nvSpPr>
        <p:spPr>
          <a:xfrm>
            <a:off x="1402672" y="1600201"/>
            <a:ext cx="10049522" cy="4061047"/>
          </a:xfrm>
        </p:spPr>
        <p:txBody>
          <a:bodyPr>
            <a:noAutofit/>
          </a:bodyPr>
          <a:lstStyle/>
          <a:p>
            <a:pPr marL="0" indent="0">
              <a:buNone/>
            </a:pPr>
            <a:r>
              <a:rPr lang="en-GB" sz="1800" dirty="0"/>
              <a:t>The HIAS maths team offer a wide range of high-quality services to support schools in improving outcomes for learners, including courses, bespoke consultancy and in-house training.  </a:t>
            </a:r>
          </a:p>
          <a:p>
            <a:pPr marL="0" indent="0">
              <a:buNone/>
            </a:pPr>
            <a:endParaRPr lang="en-GB" sz="1800" dirty="0"/>
          </a:p>
          <a:p>
            <a:pPr marL="0" indent="0">
              <a:buNone/>
            </a:pPr>
            <a:r>
              <a:rPr lang="en-GB" sz="1800" dirty="0"/>
              <a:t>For further details, please contact any member of the secondary maths team:</a:t>
            </a:r>
          </a:p>
          <a:p>
            <a:pPr marL="0" indent="0">
              <a:buNone/>
            </a:pPr>
            <a:r>
              <a:rPr lang="en-GB" sz="1800" dirty="0"/>
              <a:t>	Jo Lees: </a:t>
            </a:r>
            <a:r>
              <a:rPr lang="en-GB" sz="1800" dirty="0">
                <a:hlinkClick r:id="rId2"/>
              </a:rPr>
              <a:t>Jo.Lees@hants.gov.uk</a:t>
            </a:r>
            <a:endParaRPr lang="en-GB" sz="1800" dirty="0"/>
          </a:p>
          <a:p>
            <a:pPr marL="0" indent="0">
              <a:buNone/>
            </a:pPr>
            <a:r>
              <a:rPr lang="en-GB" sz="1800" dirty="0"/>
              <a:t>	Jenny Burn: </a:t>
            </a:r>
            <a:r>
              <a:rPr lang="en-GB" sz="1800" dirty="0">
                <a:hlinkClick r:id="rId3"/>
              </a:rPr>
              <a:t>Jenny.Burn@hants.gov.uk</a:t>
            </a:r>
            <a:endParaRPr lang="en-GB" sz="1800" dirty="0"/>
          </a:p>
          <a:p>
            <a:pPr marL="0" indent="0">
              <a:buNone/>
            </a:pPr>
            <a:r>
              <a:rPr lang="en-GB" sz="1800" dirty="0"/>
              <a:t>	Tessa Ingrey: </a:t>
            </a:r>
            <a:r>
              <a:rPr lang="en-GB" sz="1800" dirty="0">
                <a:hlinkClick r:id="rId4"/>
              </a:rPr>
              <a:t>Tessa.Ingrey@hants.gov.uk</a:t>
            </a:r>
            <a:endParaRPr lang="en-GB" sz="1800" dirty="0"/>
          </a:p>
          <a:p>
            <a:pPr marL="0" indent="0">
              <a:buNone/>
            </a:pPr>
            <a:endParaRPr lang="en-GB" sz="1800" dirty="0"/>
          </a:p>
          <a:p>
            <a:pPr marL="0" indent="0">
              <a:buNone/>
            </a:pPr>
            <a:r>
              <a:rPr lang="en-GB" sz="1800" dirty="0"/>
              <a:t>For further details on the full range of services available please contact us using the following details:</a:t>
            </a:r>
          </a:p>
          <a:p>
            <a:pPr marL="0" indent="0">
              <a:buNone/>
            </a:pPr>
            <a:r>
              <a:rPr lang="en-GB" sz="1800" dirty="0"/>
              <a:t> </a:t>
            </a:r>
          </a:p>
          <a:p>
            <a:pPr marL="0" indent="0">
              <a:buNone/>
            </a:pPr>
            <a:r>
              <a:rPr lang="en-GB" sz="1800" dirty="0"/>
              <a:t>Tel: 01962 874820 or email: hias.enquiries@hants.gov.uk </a:t>
            </a:r>
          </a:p>
          <a:p>
            <a:pPr marL="0" indent="0">
              <a:buNone/>
            </a:pPr>
            <a:endParaRPr lang="en-GB" sz="2000" dirty="0"/>
          </a:p>
          <a:p>
            <a:pPr marL="0" indent="0">
              <a:buNone/>
            </a:pPr>
            <a:endParaRPr lang="en-GB" sz="2000" dirty="0"/>
          </a:p>
          <a:p>
            <a:pPr marL="0" indent="0">
              <a:buNone/>
            </a:pPr>
            <a:endParaRPr lang="en-GB" sz="2000" dirty="0"/>
          </a:p>
          <a:p>
            <a:pPr marL="0" indent="0">
              <a:buNone/>
            </a:pPr>
            <a:endParaRPr lang="en-GB" sz="2000" dirty="0"/>
          </a:p>
          <a:p>
            <a:pPr marL="0" indent="0">
              <a:buNone/>
            </a:pPr>
            <a:endParaRPr lang="en-GB" sz="2000" dirty="0"/>
          </a:p>
          <a:p>
            <a:pPr marL="0" indent="0">
              <a:buNone/>
            </a:pPr>
            <a:endParaRPr lang="en-GB" sz="2000" dirty="0"/>
          </a:p>
          <a:p>
            <a:pPr marL="0" indent="0">
              <a:buNone/>
            </a:pPr>
            <a:r>
              <a:rPr lang="en-GB" sz="2000" dirty="0"/>
              <a:t>For further details on the full range of services available please contact us using the following details:</a:t>
            </a:r>
          </a:p>
          <a:p>
            <a:pPr marL="0" indent="0">
              <a:buNone/>
            </a:pPr>
            <a:r>
              <a:rPr lang="en-GB" sz="2000" dirty="0"/>
              <a:t> </a:t>
            </a:r>
          </a:p>
          <a:p>
            <a:pPr marL="0" indent="0">
              <a:buNone/>
            </a:pPr>
            <a:r>
              <a:rPr lang="en-GB" sz="2000" dirty="0"/>
              <a:t>Tel: 01962 874820 or email: </a:t>
            </a:r>
            <a:r>
              <a:rPr lang="en-GB" sz="2000" u="sng" dirty="0">
                <a:hlinkClick r:id="rId5"/>
              </a:rPr>
              <a:t>hias.enquiries@hants.gov.uk</a:t>
            </a:r>
            <a:r>
              <a:rPr lang="en-GB" sz="2000" dirty="0"/>
              <a:t> </a:t>
            </a:r>
          </a:p>
        </p:txBody>
      </p:sp>
      <p:pic>
        <p:nvPicPr>
          <p:cNvPr id="4" name="Picture 3">
            <a:extLst>
              <a:ext uri="{FF2B5EF4-FFF2-40B4-BE49-F238E27FC236}">
                <a16:creationId xmlns:a16="http://schemas.microsoft.com/office/drawing/2014/main" id="{EF9214C5-B01F-45DC-B050-A3009F4A4ED9}"/>
              </a:ext>
            </a:extLst>
          </p:cNvPr>
          <p:cNvPicPr/>
          <p:nvPr/>
        </p:nvPicPr>
        <p:blipFill>
          <a:blip r:embed="rId6">
            <a:extLst>
              <a:ext uri="{28A0092B-C50C-407E-A947-70E740481C1C}">
                <a14:useLocalDpi xmlns:a14="http://schemas.microsoft.com/office/drawing/2010/main" val="0"/>
              </a:ext>
            </a:extLst>
          </a:blip>
          <a:srcRect/>
          <a:stretch>
            <a:fillRect/>
          </a:stretch>
        </p:blipFill>
        <p:spPr bwMode="auto">
          <a:xfrm>
            <a:off x="1554578" y="6353176"/>
            <a:ext cx="1951355" cy="504825"/>
          </a:xfrm>
          <a:prstGeom prst="rect">
            <a:avLst/>
          </a:prstGeom>
          <a:noFill/>
          <a:ln>
            <a:noFill/>
          </a:ln>
        </p:spPr>
      </p:pic>
      <p:pic>
        <p:nvPicPr>
          <p:cNvPr id="7" name="Picture 2" descr="image001">
            <a:extLst>
              <a:ext uri="{FF2B5EF4-FFF2-40B4-BE49-F238E27FC236}">
                <a16:creationId xmlns:a16="http://schemas.microsoft.com/office/drawing/2014/main" id="{A1225777-4001-4A53-9C8C-6F01F7A2524C}"/>
              </a:ext>
            </a:extLst>
          </p:cNvPr>
          <p:cNvPicPr>
            <a:picLocks noChangeAspect="1" noChangeArrowheads="1"/>
          </p:cNvPicPr>
          <p:nvPr/>
        </p:nvPicPr>
        <p:blipFill rotWithShape="1">
          <a:blip r:embed="rId7">
            <a:extLst>
              <a:ext uri="{28A0092B-C50C-407E-A947-70E740481C1C}">
                <a14:useLocalDpi xmlns:a14="http://schemas.microsoft.com/office/drawing/2010/main" val="0"/>
              </a:ext>
            </a:extLst>
          </a:blip>
          <a:srcRect l="25046" t="17177" r="11766" b="27104"/>
          <a:stretch/>
        </p:blipFill>
        <p:spPr bwMode="auto">
          <a:xfrm>
            <a:off x="9112668" y="5517232"/>
            <a:ext cx="1555333" cy="13407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Text Box 2">
            <a:extLst>
              <a:ext uri="{FF2B5EF4-FFF2-40B4-BE49-F238E27FC236}">
                <a16:creationId xmlns:a16="http://schemas.microsoft.com/office/drawing/2014/main" id="{1B487DCA-45D9-4B74-AC20-F64217D74BE1}"/>
              </a:ext>
            </a:extLst>
          </p:cNvPr>
          <p:cNvSpPr txBox="1">
            <a:spLocks noChangeArrowheads="1"/>
          </p:cNvSpPr>
          <p:nvPr/>
        </p:nvSpPr>
        <p:spPr bwMode="auto">
          <a:xfrm>
            <a:off x="485312" y="302994"/>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spTree>
    <p:extLst>
      <p:ext uri="{BB962C8B-B14F-4D97-AF65-F5344CB8AC3E}">
        <p14:creationId xmlns:p14="http://schemas.microsoft.com/office/powerpoint/2010/main" val="2712933264"/>
      </p:ext>
    </p:extLst>
  </p:cSld>
  <p:clrMapOvr>
    <a:masterClrMapping/>
  </p:clrMapOvr>
</p:sld>
</file>

<file path=ppt/theme/theme1.xml><?xml version="1.0" encoding="utf-8"?>
<a:theme xmlns:a="http://schemas.openxmlformats.org/drawingml/2006/main" name="3_HIAS PowerPoint 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859</TotalTime>
  <Words>1010</Words>
  <Application>Microsoft Office PowerPoint</Application>
  <PresentationFormat>Widescreen</PresentationFormat>
  <Paragraphs>162</Paragraphs>
  <Slides>9</Slides>
  <Notes>5</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Arial</vt:lpstr>
      <vt:lpstr>Calibri</vt:lpstr>
      <vt:lpstr>Cambria Math</vt:lpstr>
      <vt:lpstr>Symbol</vt:lpstr>
      <vt:lpstr>3_HIAS PowerPoint template</vt:lpstr>
      <vt:lpstr>Year 9</vt:lpstr>
      <vt:lpstr>HIAS Blended Learning Resource</vt:lpstr>
      <vt:lpstr>PowerPoint Presentation</vt:lpstr>
      <vt:lpstr>PowerPoint Presentation</vt:lpstr>
      <vt:lpstr>PowerPoint Presentation</vt:lpstr>
      <vt:lpstr>PowerPoint Presentation</vt:lpstr>
      <vt:lpstr>PowerPoint Presentation</vt:lpstr>
      <vt:lpstr>PowerPoint Presentation</vt:lpstr>
      <vt:lpstr>HIAS Maths team</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Year 1</dc:title>
  <dc:creator>Clifft, Jacqui</dc:creator>
  <cp:lastModifiedBy>Burn, Jenny</cp:lastModifiedBy>
  <cp:revision>33</cp:revision>
  <dcterms:created xsi:type="dcterms:W3CDTF">2021-01-05T11:02:27Z</dcterms:created>
  <dcterms:modified xsi:type="dcterms:W3CDTF">2021-02-02T17:38:10Z</dcterms:modified>
</cp:coreProperties>
</file>