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396" r:id="rId3"/>
    <p:sldId id="457" r:id="rId4"/>
    <p:sldId id="458" r:id="rId5"/>
    <p:sldId id="460" r:id="rId6"/>
    <p:sldId id="461" r:id="rId7"/>
    <p:sldId id="462" r:id="rId8"/>
    <p:sldId id="463" r:id="rId9"/>
    <p:sldId id="464" r:id="rId10"/>
    <p:sldId id="465" r:id="rId11"/>
    <p:sldId id="466" r:id="rId12"/>
    <p:sldId id="467" r:id="rId13"/>
    <p:sldId id="468" r:id="rId14"/>
    <p:sldId id="469" r:id="rId15"/>
    <p:sldId id="470" r:id="rId16"/>
    <p:sldId id="471" r:id="rId17"/>
    <p:sldId id="472" r:id="rId18"/>
    <p:sldId id="473" r:id="rId19"/>
    <p:sldId id="474" r:id="rId20"/>
    <p:sldId id="475" r:id="rId21"/>
    <p:sldId id="476" r:id="rId22"/>
    <p:sldId id="477" r:id="rId23"/>
    <p:sldId id="478" r:id="rId24"/>
    <p:sldId id="479" r:id="rId25"/>
    <p:sldId id="48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39" autoAdjust="0"/>
    <p:restoredTop sz="95226" autoAdjust="0"/>
  </p:normalViewPr>
  <p:slideViewPr>
    <p:cSldViewPr snapToGrid="0">
      <p:cViewPr varScale="1">
        <p:scale>
          <a:sx n="82" d="100"/>
          <a:sy n="82" d="100"/>
        </p:scale>
        <p:origin x="566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4B593-480B-4608-9F9C-FDCBEBE4E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03A7A-EB1B-47E7-8556-AFB78413C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042DB-F5E0-407A-AC30-35BFAF5B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967AE-52D2-492F-8154-7C51077D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EE67F-55D8-4B86-B74F-0DA6E5EB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3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D1D28-540B-4DD8-8E80-669E99FD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BE8AD-5E41-4983-8EAC-B672B4DDF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30F3F-417D-4F76-A261-44331A2B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4E5B4-842F-4939-A5C8-A406E98D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5333D-849D-407F-B6C2-F567B39B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3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57E3D-647A-4649-9B38-1814D7D81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DEAD1-CD39-4232-B72C-855D30717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7BFCB-B47E-47D8-8E6B-B3E2898E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8DA93-A73C-4817-B122-8480C046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792BD-7F33-4EB1-8AA7-56D3BEFC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A4E4-8D4A-467B-B8F0-380A36C9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74B7-11C9-4C76-BF49-BD1F7DE77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D15A0-92D6-4283-BDE1-5BB1C168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0A179-0A1F-42AE-88A4-7C06F75D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3A54-8B06-4D45-8D9C-7F0F15E4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02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BBF8-D7DC-49C1-BDC1-C4AF7F5A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150E7-6C61-467C-A104-AFF9DD433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24F5D-5FCF-4502-BD87-8EF5DBF4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A822-EDB0-466C-9937-E5395599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2990B-BCEC-4C15-9967-91CB8B9E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2A48-D512-40EE-A79A-9B464241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1DC3C-2BE6-4F45-B330-D16161512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0417F-CCE9-4D5D-9F66-BCA8AE227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E34B5-5452-447B-935E-3A4D37B7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40BC8-02E8-4186-9D7A-EA82C6AB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A3124-3CA6-49A7-BFCE-92D5276C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1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1569-ABFA-486D-BD92-BCE4B997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2B8E9-98B3-4932-8246-C7CE2D75F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35B0B-3BE0-43E9-AD23-83ED8C2C6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55158-A6DD-47C3-A65D-1402F36EA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DD4B33-6A94-4AA9-A00E-8CF3CDC6E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BA1C6-1A80-4E21-A938-A8355EB4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DE55E9-005A-4147-81A1-9A0BDF213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C2BDB5-5AE6-46E0-97D3-854ECDF39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81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4098-FFF6-46F0-836F-7DF35AC6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17B47-2681-4BEA-BD4C-62025114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F97F9F-3D70-4108-BEFC-8375E8EB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784BD-3FEC-47C5-BFFA-201C0578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42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01E3A-F545-4F54-9B39-E75F1130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C771C-F136-4EF6-AF39-6F331380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DD8E2-387E-4B7D-88F3-4B9D432B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47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8691F-BD10-4B36-B6BF-BF1B277E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776D-9E16-40D0-A523-B96B54D41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DC091-18D1-4FCF-9305-1DC192133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F2AFD-349F-4550-B4BE-641A61D6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E58DF-27BD-4DFE-8703-5E8C4FC6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BDD2D-A88B-4E03-A821-E4B13B50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5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3670C-B10A-47F1-A334-C9E0D51B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AB9338-3114-47CE-862E-E958E55D6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25434-505D-4EDA-AB3B-5134828CC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5CA0A-1CA2-4910-A6CA-98A998D7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4EF49-CAB6-4F54-813A-6C6B70CE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B3A39-9341-4E31-AC06-66DABDE2F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0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FD0602-6945-4B83-8A8B-758D8EF9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00283-0689-4BAB-A23C-2283B95BD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877AF-FDE2-46C2-AF1C-A6527DE44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BB6B-40CD-44BD-8F5C-21DB4AC9E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27A-0285-4FF6-BBC9-4C1DB8632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16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3593873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198DA95-AD48-4328-BBBF-9361C3D99698}"/>
              </a:ext>
            </a:extLst>
          </p:cNvPr>
          <p:cNvSpPr txBox="1"/>
          <p:nvPr/>
        </p:nvSpPr>
        <p:spPr>
          <a:xfrm>
            <a:off x="3731444" y="479394"/>
            <a:ext cx="4414734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939F287-2C73-4818-90F2-5ECC0111A7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C0AE4D-979E-4795-8C5F-8990879EE725}"/>
              </a:ext>
            </a:extLst>
          </p:cNvPr>
          <p:cNvSpPr txBox="1"/>
          <p:nvPr/>
        </p:nvSpPr>
        <p:spPr>
          <a:xfrm>
            <a:off x="1418296" y="2061639"/>
            <a:ext cx="9829999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The following slides are intended to support collaborative or group counting</a:t>
            </a:r>
          </a:p>
          <a:p>
            <a:r>
              <a:rPr lang="en-GB" dirty="0"/>
              <a:t>Teachers should adapt to suit the needs of their learners, including further examples or different images</a:t>
            </a:r>
          </a:p>
          <a:p>
            <a:r>
              <a:rPr lang="en-GB" dirty="0"/>
              <a:t>Teachers may wish to record a voice-over so that pupils can hear the sound of each number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62298DEB-832F-4F53-9AF6-5782B055C2B4}"/>
              </a:ext>
            </a:extLst>
          </p:cNvPr>
          <p:cNvGraphicFramePr>
            <a:graphicFrameLocks noGrp="1"/>
          </p:cNvGraphicFramePr>
          <p:nvPr/>
        </p:nvGraphicFramePr>
        <p:xfrm>
          <a:off x="226035" y="4430057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F2AA92E8-9142-400D-81BA-62F8A7A11846}"/>
              </a:ext>
            </a:extLst>
          </p:cNvPr>
          <p:cNvGrpSpPr/>
          <p:nvPr/>
        </p:nvGrpSpPr>
        <p:grpSpPr>
          <a:xfrm>
            <a:off x="1369273" y="5360239"/>
            <a:ext cx="9368900" cy="618994"/>
            <a:chOff x="920319" y="5433134"/>
            <a:chExt cx="9368900" cy="61899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7985F77-2DBA-4234-86B6-822B2996DE2C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9A75780-A523-4D5A-B7C1-AD036ED3A79C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4A8AE60-C6BE-4E25-94BB-ADE8568A1BC3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144E57B-050C-442F-B097-5FF26BEE04F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761F66-8835-4B76-9C25-65A6C697D3B1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569BBE-CBF3-4DC9-94CF-E8BF548D6DB7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B60CDC6-232A-4675-B521-191262BD675A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DB7F649-49CF-476F-9482-E927F717648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5754FA7-AE4F-468E-ADC8-D6DA7B07AF1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F090D43-71A7-4146-84EF-B0EB7491B9F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2BD2CF-4894-4CF7-9068-4B973F84B76A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67C1DEA-E846-4128-989D-A0AF34AE8EA6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F7ED884-9B94-4FBB-89CE-661651F5F4D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2B0930-D1B3-4AA0-97EE-849F89992E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2FA86B1-26FF-4A14-BB30-043E827AEAE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10F935-65BA-4F93-8727-95B6BDBB2621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E344EE5-60C7-449C-971D-A40C352F837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E0833D4-A4CE-4BE1-8517-7D029B6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E5B145-0E0A-463D-8078-E4AF655F60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EAF5DBC-8DDC-4DF0-BEE5-C2E236327CEE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653501-ABFB-4E8A-9431-F0A9318B2128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947E28A-F9F1-450C-9AEB-816F99F22B85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F9A175D-6B8F-4EBF-91CD-DBB9FCDED23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8610CAE-1385-4EB2-AAF5-D616BB5D8549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64EDDD1-8936-472A-8CB5-BEAE71AAB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753" y="383953"/>
            <a:ext cx="1783642" cy="135610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8448DC8-635F-4742-8568-0A673CCDE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7605" y="348173"/>
            <a:ext cx="1783642" cy="135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4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930737" y="345254"/>
            <a:ext cx="99038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what is the next step of one half ?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92D6275-326F-4914-B08F-6C0826E8AFF9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920319" y="5433134"/>
            <a:chExt cx="11218173" cy="737616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19C05232-5678-47E2-ADC8-D004BED6066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589F6C5-1102-466C-B25A-A2DE4E0496D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AE0238A-E2C8-4683-A059-3C348AA36E41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135D260-9B67-4CB8-8692-A49A49C72760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ED587B2-F1B6-4801-AFC3-27CEC0D00EC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2427363-9162-4FF2-A42C-7BEF80AA2F90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DCD29DA-3EB5-43B1-8631-56FFEB3BB2E7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F1E8709-E28D-4CA6-801F-833F65D33CCF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5437E76-2075-4418-B750-B0E3D698367E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5AE50FF-1F4C-4495-AC84-0A630E51E8B5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963746E-40BE-4A2E-A8BA-93655452CDE4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3DC0E92-CDC1-4564-857C-48ECB3F6E6FE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191DD9BB-D4BD-4216-8C40-F977848693B9}"/>
                    </a:ext>
                  </a:extLst>
                </p:cNvPr>
                <p:cNvSpPr txBox="1"/>
                <p:nvPr/>
              </p:nvSpPr>
              <p:spPr>
                <a:xfrm>
                  <a:off x="1093505" y="5682796"/>
                  <a:ext cx="11044987" cy="4879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/>
                    <a:t>0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191DD9BB-D4BD-4216-8C40-F977848693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3505" y="5682796"/>
                  <a:ext cx="11044987" cy="487954"/>
                </a:xfrm>
                <a:prstGeom prst="rect">
                  <a:avLst/>
                </a:prstGeom>
                <a:blipFill>
                  <a:blip r:embed="rId3"/>
                  <a:stretch>
                    <a:fillRect l="-442" b="-75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5ABC80-767C-4BD9-82FE-57F2CD55C344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B76C95-221D-42F6-A071-841B31ABF5C7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74BD10-6B82-4873-8E12-87C94A8015B4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A191078-3023-4031-BBC9-32D42BAFE45D}"/>
              </a:ext>
            </a:extLst>
          </p:cNvPr>
          <p:cNvSpPr/>
          <p:nvPr/>
        </p:nvSpPr>
        <p:spPr>
          <a:xfrm>
            <a:off x="1114992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281A0B6-CFBC-4271-9EB3-7C0333C0D20B}"/>
              </a:ext>
            </a:extLst>
          </p:cNvPr>
          <p:cNvGrpSpPr/>
          <p:nvPr/>
        </p:nvGrpSpPr>
        <p:grpSpPr>
          <a:xfrm>
            <a:off x="1327404" y="1498369"/>
            <a:ext cx="1707502" cy="1716271"/>
            <a:chOff x="3172408" y="1321130"/>
            <a:chExt cx="1707502" cy="1716271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01A51205-2584-4779-B8FA-B818F387588E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8330F93-E2B5-4913-B4F2-AD2DDA282E23}"/>
                </a:ext>
              </a:extLst>
            </p:cNvPr>
            <p:cNvCxnSpPr>
              <a:stCxn id="26" idx="0"/>
              <a:endCxn id="26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433436C3-E4E1-4CDE-A1AC-A196F92FB131}"/>
              </a:ext>
            </a:extLst>
          </p:cNvPr>
          <p:cNvSpPr/>
          <p:nvPr/>
        </p:nvSpPr>
        <p:spPr>
          <a:xfrm>
            <a:off x="2723980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E4A0311-E379-4FE5-9CD0-25F853933286}"/>
              </a:ext>
            </a:extLst>
          </p:cNvPr>
          <p:cNvGrpSpPr/>
          <p:nvPr/>
        </p:nvGrpSpPr>
        <p:grpSpPr>
          <a:xfrm>
            <a:off x="3462292" y="1440872"/>
            <a:ext cx="1707502" cy="1716271"/>
            <a:chOff x="3172408" y="1321130"/>
            <a:chExt cx="1707502" cy="171627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09590FE-A84F-4CFE-9327-1DBAEC44D5F0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41D51A9-B7DA-4B4D-8BAB-02211727E92A}"/>
                </a:ext>
              </a:extLst>
            </p:cNvPr>
            <p:cNvCxnSpPr>
              <a:stCxn id="31" idx="0"/>
              <a:endCxn id="31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Arrow: Curved Down 32">
            <a:extLst>
              <a:ext uri="{FF2B5EF4-FFF2-40B4-BE49-F238E27FC236}">
                <a16:creationId xmlns:a16="http://schemas.microsoft.com/office/drawing/2014/main" id="{1C93F8AA-20DB-40D5-B18D-1D526F54E152}"/>
              </a:ext>
            </a:extLst>
          </p:cNvPr>
          <p:cNvSpPr/>
          <p:nvPr/>
        </p:nvSpPr>
        <p:spPr>
          <a:xfrm>
            <a:off x="4290607" y="455921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C6348386-7718-4CEA-8A68-BA2B189DC319}"/>
              </a:ext>
            </a:extLst>
          </p:cNvPr>
          <p:cNvSpPr/>
          <p:nvPr/>
        </p:nvSpPr>
        <p:spPr>
          <a:xfrm>
            <a:off x="5821026" y="452474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Arrow: Curved Down 35">
            <a:extLst>
              <a:ext uri="{FF2B5EF4-FFF2-40B4-BE49-F238E27FC236}">
                <a16:creationId xmlns:a16="http://schemas.microsoft.com/office/drawing/2014/main" id="{35806186-C655-454D-A4DE-9946B65FBACC}"/>
              </a:ext>
            </a:extLst>
          </p:cNvPr>
          <p:cNvSpPr/>
          <p:nvPr/>
        </p:nvSpPr>
        <p:spPr>
          <a:xfrm>
            <a:off x="7399222" y="4508560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E2D87AC-07AE-4844-9669-C696B3D7180F}"/>
              </a:ext>
            </a:extLst>
          </p:cNvPr>
          <p:cNvGrpSpPr/>
          <p:nvPr/>
        </p:nvGrpSpPr>
        <p:grpSpPr>
          <a:xfrm>
            <a:off x="5705587" y="1440649"/>
            <a:ext cx="1707502" cy="1716271"/>
            <a:chOff x="3172408" y="1321130"/>
            <a:chExt cx="1707502" cy="1716271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D25F630-3E05-4416-A59F-87E0C917D156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6078FFD1-09BA-4245-BCE2-4FA4289F3BEF}"/>
                </a:ext>
              </a:extLst>
            </p:cNvPr>
            <p:cNvCxnSpPr>
              <a:stCxn id="38" idx="0"/>
              <a:endCxn id="38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212EA28A-E71A-405A-B226-F58EB7BA6F0A}"/>
              </a:ext>
            </a:extLst>
          </p:cNvPr>
          <p:cNvSpPr/>
          <p:nvPr/>
        </p:nvSpPr>
        <p:spPr>
          <a:xfrm>
            <a:off x="8998548" y="4508633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B28732F-66FD-4280-8572-034F5CA1BAC0}"/>
              </a:ext>
            </a:extLst>
          </p:cNvPr>
          <p:cNvSpPr txBox="1"/>
          <p:nvPr/>
        </p:nvSpPr>
        <p:spPr>
          <a:xfrm>
            <a:off x="3177826" y="5683769"/>
            <a:ext cx="4665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Keep counting !</a:t>
            </a:r>
          </a:p>
        </p:txBody>
      </p:sp>
      <p:sp>
        <p:nvSpPr>
          <p:cNvPr id="42" name="Partial Circle 41">
            <a:extLst>
              <a:ext uri="{FF2B5EF4-FFF2-40B4-BE49-F238E27FC236}">
                <a16:creationId xmlns:a16="http://schemas.microsoft.com/office/drawing/2014/main" id="{004E987A-D5C2-4705-9147-C1883A80B695}"/>
              </a:ext>
            </a:extLst>
          </p:cNvPr>
          <p:cNvSpPr/>
          <p:nvPr/>
        </p:nvSpPr>
        <p:spPr>
          <a:xfrm>
            <a:off x="8123986" y="1455451"/>
            <a:ext cx="1632857" cy="1716271"/>
          </a:xfrm>
          <a:prstGeom prst="pie">
            <a:avLst>
              <a:gd name="adj1" fmla="val 5382279"/>
              <a:gd name="adj2" fmla="val 16200000"/>
            </a:avLst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6B5884D-DE96-4A7C-8DD7-6BFC1BEFB005}"/>
              </a:ext>
            </a:extLst>
          </p:cNvPr>
          <p:cNvSpPr txBox="1"/>
          <p:nvPr/>
        </p:nvSpPr>
        <p:spPr>
          <a:xfrm>
            <a:off x="923216" y="41631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827EBFE-7BD2-43BB-949A-CF6DAD4F49A4}"/>
              </a:ext>
            </a:extLst>
          </p:cNvPr>
          <p:cNvSpPr txBox="1"/>
          <p:nvPr/>
        </p:nvSpPr>
        <p:spPr>
          <a:xfrm>
            <a:off x="4145964" y="414650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109A224-A8BE-4A1E-93C5-81C49A45126C}"/>
              </a:ext>
            </a:extLst>
          </p:cNvPr>
          <p:cNvSpPr txBox="1"/>
          <p:nvPr/>
        </p:nvSpPr>
        <p:spPr>
          <a:xfrm>
            <a:off x="7225512" y="417526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2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62C4B5C-E2B6-4802-B26C-D684183E67AC}"/>
              </a:ext>
            </a:extLst>
          </p:cNvPr>
          <p:cNvSpPr txBox="1"/>
          <p:nvPr/>
        </p:nvSpPr>
        <p:spPr>
          <a:xfrm>
            <a:off x="10337758" y="417526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426003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9F4A7E8-6E95-4550-91AB-B13DD7B7D510}"/>
                  </a:ext>
                </a:extLst>
              </p:cNvPr>
              <p:cNvSpPr txBox="1"/>
              <p:nvPr/>
            </p:nvSpPr>
            <p:spPr>
              <a:xfrm>
                <a:off x="5993461" y="1092392"/>
                <a:ext cx="4414735" cy="19979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7200" b="1" dirty="0"/>
                  <a:t>daily count</a:t>
                </a:r>
              </a:p>
              <a:p>
                <a:pPr algn="ctr"/>
                <a:r>
                  <a:rPr lang="en-GB" sz="3600" b="1" dirty="0"/>
                  <a:t>in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GB" sz="36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GB" sz="3600" b="1" dirty="0"/>
                  <a:t> s from zero</a:t>
                </a: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9F4A7E8-6E95-4550-91AB-B13DD7B7D5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3461" y="1092392"/>
                <a:ext cx="4414735" cy="1997919"/>
              </a:xfrm>
              <a:prstGeom prst="rect">
                <a:avLst/>
              </a:prstGeom>
              <a:blipFill>
                <a:blip r:embed="rId2"/>
                <a:stretch>
                  <a:fillRect l="-10083" t="-11890" r="-10083" b="-51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3E67D11C-8131-4004-A23F-2923C6F0711E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725010" y="4815916"/>
            <a:chExt cx="11218173" cy="737616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22B719DA-1A44-4E63-AEE2-F9B18CB56003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7616"/>
              <a:chOff x="920319" y="5433134"/>
              <a:chExt cx="11218173" cy="737616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6E89CD37-D375-47E1-8F0F-B165C88ED0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363291EC-1FBD-46F3-B5BC-000EE29511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5A9D6B87-0732-42BC-A9A4-61021B2710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BFF0FCA-4A61-4DF4-B6F8-75B542ABBE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71EC532-C0B1-4C36-A0D7-63E9FF84AD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21EBC27-A981-40B8-AE44-B668889E54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EC0A44AB-CF2E-4F8F-AD0C-3DDDD2283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99A567F6-C2F2-408D-8DA2-D5ACC9375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1CDA276D-0325-469C-BDC1-73F84E8908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8ED66BCA-F619-47B7-8380-B331450997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1B78B1C0-CF70-4BFE-997C-EC122F6A82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C1538770-910C-410D-B097-07C2333157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99" name="TextBox 98">
                    <a:extLst>
                      <a:ext uri="{FF2B5EF4-FFF2-40B4-BE49-F238E27FC236}">
                        <a16:creationId xmlns:a16="http://schemas.microsoft.com/office/drawing/2014/main" id="{8EA23381-1149-4BE8-927E-CF6A475BB741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99" name="TextBox 98">
                    <a:extLst>
                      <a:ext uri="{FF2B5EF4-FFF2-40B4-BE49-F238E27FC236}">
                        <a16:creationId xmlns:a16="http://schemas.microsoft.com/office/drawing/2014/main" id="{8EA23381-1149-4BE8-927E-CF6A475BB74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AAECBEE-9E1E-4410-A7EF-F644A2659C22}"/>
                </a:ext>
              </a:extLst>
            </p:cNvPr>
            <p:cNvCxnSpPr>
              <a:cxnSpLocks/>
            </p:cNvCxnSpPr>
            <p:nvPr/>
          </p:nvCxnSpPr>
          <p:spPr>
            <a:xfrm>
              <a:off x="10565059" y="4840562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23A45EEC-F394-4C51-BF54-E01F59CC3E6C}"/>
                </a:ext>
              </a:extLst>
            </p:cNvPr>
            <p:cNvCxnSpPr>
              <a:cxnSpLocks/>
            </p:cNvCxnSpPr>
            <p:nvPr/>
          </p:nvCxnSpPr>
          <p:spPr>
            <a:xfrm>
              <a:off x="9767550" y="4833106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BA1CD472-1084-488B-8B98-E486868DCBBD}"/>
                </a:ext>
              </a:extLst>
            </p:cNvPr>
            <p:cNvCxnSpPr>
              <a:cxnSpLocks/>
            </p:cNvCxnSpPr>
            <p:nvPr/>
          </p:nvCxnSpPr>
          <p:spPr>
            <a:xfrm>
              <a:off x="11251601" y="4830614"/>
              <a:ext cx="0" cy="2472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Partial Circle 1">
            <a:extLst>
              <a:ext uri="{FF2B5EF4-FFF2-40B4-BE49-F238E27FC236}">
                <a16:creationId xmlns:a16="http://schemas.microsoft.com/office/drawing/2014/main" id="{9A742573-68FF-485E-89EF-AA40719CF534}"/>
              </a:ext>
            </a:extLst>
          </p:cNvPr>
          <p:cNvSpPr/>
          <p:nvPr/>
        </p:nvSpPr>
        <p:spPr>
          <a:xfrm>
            <a:off x="1539551" y="1408922"/>
            <a:ext cx="1632857" cy="1716271"/>
          </a:xfrm>
          <a:prstGeom prst="pie">
            <a:avLst>
              <a:gd name="adj1" fmla="val 10731277"/>
              <a:gd name="adj2" fmla="val 1620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C749526-EED1-4D85-8A87-4C9731D089F0}"/>
              </a:ext>
            </a:extLst>
          </p:cNvPr>
          <p:cNvGrpSpPr/>
          <p:nvPr/>
        </p:nvGrpSpPr>
        <p:grpSpPr>
          <a:xfrm>
            <a:off x="3172408" y="1321130"/>
            <a:ext cx="1707502" cy="1716271"/>
            <a:chOff x="3172408" y="1321130"/>
            <a:chExt cx="1707502" cy="1716271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2A6C6B8A-DCCE-4BBE-B497-C5783BA3A766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C994636F-07EB-44A3-BD7B-5F884E27BDE0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433DFE88-1DC3-4EE9-A35E-6641C4C24F66}"/>
                  </a:ext>
                </a:extLst>
              </p:cNvPr>
              <p:cNvCxnSpPr>
                <a:stCxn id="3" idx="0"/>
                <a:endCxn id="3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448FC41C-511F-4DB9-A896-2E88EB2D6314}"/>
                </a:ext>
              </a:extLst>
            </p:cNvPr>
            <p:cNvCxnSpPr>
              <a:cxnSpLocks/>
              <a:stCxn id="3" idx="2"/>
              <a:endCxn id="3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37040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5258671" y="778684"/>
            <a:ext cx="14057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zero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5ABC80-767C-4BD9-82FE-57F2CD55C344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B76C95-221D-42F6-A071-841B31ABF5C7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74BD10-6B82-4873-8E12-87C94A8015B4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B8A7B6E-A004-4478-93F2-EDCF4225D518}"/>
              </a:ext>
            </a:extLst>
          </p:cNvPr>
          <p:cNvCxnSpPr/>
          <p:nvPr/>
        </p:nvCxnSpPr>
        <p:spPr>
          <a:xfrm>
            <a:off x="1074198" y="3722914"/>
            <a:ext cx="0" cy="110537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DF535B47-CFD5-4055-824F-8132B4C25EBB}"/>
              </a:ext>
            </a:extLst>
          </p:cNvPr>
          <p:cNvSpPr/>
          <p:nvPr/>
        </p:nvSpPr>
        <p:spPr>
          <a:xfrm>
            <a:off x="2584851" y="684559"/>
            <a:ext cx="1707502" cy="1716271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B2B5F72-F56C-4F4C-B250-3A6E32824EA7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725010" y="4815916"/>
            <a:chExt cx="11218173" cy="737616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1E295922-B0C0-4065-85B9-9EE224768968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7616"/>
              <a:chOff x="920319" y="5433134"/>
              <a:chExt cx="11218173" cy="737616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55C7A617-D261-4C68-9D28-123BE7FA2D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A185E570-4600-4329-80A1-D6B0CD4149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153061DF-ECC5-4C22-B036-39A97DF0C5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5835E75B-65C9-434B-802C-382CC259B8F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5D71D110-7FE4-48CB-AA6B-0601D2B062F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621EE15A-1122-4099-B640-2D3986798A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F8F94B57-FAFB-4F95-AC22-640A971AD7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BBE68814-F407-4B58-BE23-E01184B85B0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3A3AA28F-22F0-491C-89A0-3731C42D6A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32EA892F-FE4C-40C8-AAB8-8B4F7F7031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F7D08B4E-0A8A-4C41-8E24-1A66832E4A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8E124452-6CC3-4DD4-A1C5-D843D2471D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AAEF935F-3AD4-4504-9255-E0B1250DEBC9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AAEF935F-3AD4-4504-9255-E0B1250DEBC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B4484A0-BB34-4041-8FD8-F5A23A4A7494}"/>
                </a:ext>
              </a:extLst>
            </p:cNvPr>
            <p:cNvCxnSpPr>
              <a:cxnSpLocks/>
            </p:cNvCxnSpPr>
            <p:nvPr/>
          </p:nvCxnSpPr>
          <p:spPr>
            <a:xfrm>
              <a:off x="10565059" y="4840562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E9029A8-BFAF-4931-9D58-5A4D25F445E7}"/>
                </a:ext>
              </a:extLst>
            </p:cNvPr>
            <p:cNvCxnSpPr>
              <a:cxnSpLocks/>
            </p:cNvCxnSpPr>
            <p:nvPr/>
          </p:nvCxnSpPr>
          <p:spPr>
            <a:xfrm>
              <a:off x="9767550" y="4833106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7F83672-CCFA-470A-A70C-342E861FD548}"/>
                </a:ext>
              </a:extLst>
            </p:cNvPr>
            <p:cNvCxnSpPr>
              <a:cxnSpLocks/>
            </p:cNvCxnSpPr>
            <p:nvPr/>
          </p:nvCxnSpPr>
          <p:spPr>
            <a:xfrm>
              <a:off x="11251601" y="4830614"/>
              <a:ext cx="0" cy="2472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98870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5258671" y="778684"/>
            <a:ext cx="35922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 quarter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05279EF-C822-420D-9A04-60EE2661CD67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725010" y="4815916"/>
            <a:chExt cx="11218173" cy="737616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BB50A590-7D99-44D6-A516-B6568C3D4620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7616"/>
              <a:chOff x="920319" y="5433134"/>
              <a:chExt cx="11218173" cy="737616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33BC67C9-0C86-4C95-B964-1D7E5DFC12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E8EDB977-6105-45B3-A2DF-F086809928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C8A71420-0959-4826-9B6A-9B851F3470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61B78608-2AC3-47E5-982F-5B325C5E48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356A426D-36B9-4E28-9033-F9397A13F1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298CD6A2-604B-4422-B684-0A244F091C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352B73B5-E072-46A8-B058-18D8B189F2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D9522BFC-87C8-4C94-A82A-FB8ECE9074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0CF2C4D-5B82-4C2C-944D-DE583BD9F6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502F17F0-38D6-4C26-8028-AF5276441E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D90BD259-5A52-480C-8E3E-1DC15A3DF5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A35B559B-A361-4B5B-86DD-75368C3244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9D6A9D2-AA65-415D-AC44-BE69D458942C}"/>
                </a:ext>
              </a:extLst>
            </p:cNvPr>
            <p:cNvCxnSpPr>
              <a:cxnSpLocks/>
            </p:cNvCxnSpPr>
            <p:nvPr/>
          </p:nvCxnSpPr>
          <p:spPr>
            <a:xfrm>
              <a:off x="10565059" y="4840562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4A83CCC-CA7D-4F0A-90AB-B0F396CEACE5}"/>
                </a:ext>
              </a:extLst>
            </p:cNvPr>
            <p:cNvCxnSpPr>
              <a:cxnSpLocks/>
            </p:cNvCxnSpPr>
            <p:nvPr/>
          </p:nvCxnSpPr>
          <p:spPr>
            <a:xfrm>
              <a:off x="9767550" y="4833106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E8580AB-D7D3-4424-94EA-8EA5C686E141}"/>
                </a:ext>
              </a:extLst>
            </p:cNvPr>
            <p:cNvCxnSpPr>
              <a:cxnSpLocks/>
            </p:cNvCxnSpPr>
            <p:nvPr/>
          </p:nvCxnSpPr>
          <p:spPr>
            <a:xfrm>
              <a:off x="11251601" y="4830614"/>
              <a:ext cx="0" cy="2472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4" name="Partial Circle 43">
            <a:extLst>
              <a:ext uri="{FF2B5EF4-FFF2-40B4-BE49-F238E27FC236}">
                <a16:creationId xmlns:a16="http://schemas.microsoft.com/office/drawing/2014/main" id="{DA4C0010-52EA-49DF-A7E6-27EA9E33FAEE}"/>
              </a:ext>
            </a:extLst>
          </p:cNvPr>
          <p:cNvSpPr/>
          <p:nvPr/>
        </p:nvSpPr>
        <p:spPr>
          <a:xfrm>
            <a:off x="1539551" y="1408922"/>
            <a:ext cx="1632857" cy="1716271"/>
          </a:xfrm>
          <a:prstGeom prst="pie">
            <a:avLst>
              <a:gd name="adj1" fmla="val 10731277"/>
              <a:gd name="adj2" fmla="val 1620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871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5258671" y="778684"/>
            <a:ext cx="38905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two quarters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05279EF-C822-420D-9A04-60EE2661CD67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725010" y="4815916"/>
            <a:chExt cx="11218173" cy="737616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BB50A590-7D99-44D6-A516-B6568C3D4620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7616"/>
              <a:chOff x="920319" y="5433134"/>
              <a:chExt cx="11218173" cy="737616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33BC67C9-0C86-4C95-B964-1D7E5DFC12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E8EDB977-6105-45B3-A2DF-F086809928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C8A71420-0959-4826-9B6A-9B851F3470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61B78608-2AC3-47E5-982F-5B325C5E48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356A426D-36B9-4E28-9033-F9397A13F1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298CD6A2-604B-4422-B684-0A244F091C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352B73B5-E072-46A8-B058-18D8B189F2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D9522BFC-87C8-4C94-A82A-FB8ECE9074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0CF2C4D-5B82-4C2C-944D-DE583BD9F6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502F17F0-38D6-4C26-8028-AF5276441E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D90BD259-5A52-480C-8E3E-1DC15A3DF5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A35B559B-A361-4B5B-86DD-75368C3244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9D6A9D2-AA65-415D-AC44-BE69D458942C}"/>
                </a:ext>
              </a:extLst>
            </p:cNvPr>
            <p:cNvCxnSpPr>
              <a:cxnSpLocks/>
            </p:cNvCxnSpPr>
            <p:nvPr/>
          </p:nvCxnSpPr>
          <p:spPr>
            <a:xfrm>
              <a:off x="10565059" y="4840562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4A83CCC-CA7D-4F0A-90AB-B0F396CEACE5}"/>
                </a:ext>
              </a:extLst>
            </p:cNvPr>
            <p:cNvCxnSpPr>
              <a:cxnSpLocks/>
            </p:cNvCxnSpPr>
            <p:nvPr/>
          </p:nvCxnSpPr>
          <p:spPr>
            <a:xfrm>
              <a:off x="9767550" y="4833106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E8580AB-D7D3-4424-94EA-8EA5C686E141}"/>
                </a:ext>
              </a:extLst>
            </p:cNvPr>
            <p:cNvCxnSpPr>
              <a:cxnSpLocks/>
            </p:cNvCxnSpPr>
            <p:nvPr/>
          </p:nvCxnSpPr>
          <p:spPr>
            <a:xfrm>
              <a:off x="11251601" y="4830614"/>
              <a:ext cx="0" cy="2472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C725F02-60C8-4CDF-9342-2696A7AF932B}"/>
              </a:ext>
            </a:extLst>
          </p:cNvPr>
          <p:cNvGrpSpPr/>
          <p:nvPr/>
        </p:nvGrpSpPr>
        <p:grpSpPr>
          <a:xfrm>
            <a:off x="1539551" y="1408922"/>
            <a:ext cx="1632857" cy="1716271"/>
            <a:chOff x="1539551" y="1408922"/>
            <a:chExt cx="1632857" cy="1716271"/>
          </a:xfrm>
        </p:grpSpPr>
        <p:sp>
          <p:nvSpPr>
            <p:cNvPr id="44" name="Partial Circle 43">
              <a:extLst>
                <a:ext uri="{FF2B5EF4-FFF2-40B4-BE49-F238E27FC236}">
                  <a16:creationId xmlns:a16="http://schemas.microsoft.com/office/drawing/2014/main" id="{DA4C0010-52EA-49DF-A7E6-27EA9E33FAEE}"/>
                </a:ext>
              </a:extLst>
            </p:cNvPr>
            <p:cNvSpPr/>
            <p:nvPr/>
          </p:nvSpPr>
          <p:spPr>
            <a:xfrm>
              <a:off x="1539551" y="1408922"/>
              <a:ext cx="1632857" cy="1716271"/>
            </a:xfrm>
            <a:prstGeom prst="pie">
              <a:avLst>
                <a:gd name="adj1" fmla="val 5359208"/>
                <a:gd name="adj2" fmla="val 1620000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9D70717-29E7-42F1-8602-CCE0CA8BCC9D}"/>
                </a:ext>
              </a:extLst>
            </p:cNvPr>
            <p:cNvCxnSpPr>
              <a:cxnSpLocks/>
            </p:cNvCxnSpPr>
            <p:nvPr/>
          </p:nvCxnSpPr>
          <p:spPr>
            <a:xfrm>
              <a:off x="1539551" y="2263241"/>
              <a:ext cx="811763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439F6E6D-416C-4C56-9149-C878352276B7}"/>
              </a:ext>
            </a:extLst>
          </p:cNvPr>
          <p:cNvSpPr/>
          <p:nvPr/>
        </p:nvSpPr>
        <p:spPr>
          <a:xfrm>
            <a:off x="1840637" y="4532089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432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5051392" y="842803"/>
            <a:ext cx="43149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three quarters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05279EF-C822-420D-9A04-60EE2661CD67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725010" y="4815916"/>
            <a:chExt cx="11218173" cy="737616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BB50A590-7D99-44D6-A516-B6568C3D4620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7616"/>
              <a:chOff x="920319" y="5433134"/>
              <a:chExt cx="11218173" cy="737616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33BC67C9-0C86-4C95-B964-1D7E5DFC12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E8EDB977-6105-45B3-A2DF-F086809928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C8A71420-0959-4826-9B6A-9B851F3470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61B78608-2AC3-47E5-982F-5B325C5E48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356A426D-36B9-4E28-9033-F9397A13F1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298CD6A2-604B-4422-B684-0A244F091C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352B73B5-E072-46A8-B058-18D8B189F2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D9522BFC-87C8-4C94-A82A-FB8ECE9074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0CF2C4D-5B82-4C2C-944D-DE583BD9F6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502F17F0-38D6-4C26-8028-AF5276441E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D90BD259-5A52-480C-8E3E-1DC15A3DF5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A35B559B-A361-4B5B-86DD-75368C3244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9D6A9D2-AA65-415D-AC44-BE69D458942C}"/>
                </a:ext>
              </a:extLst>
            </p:cNvPr>
            <p:cNvCxnSpPr>
              <a:cxnSpLocks/>
            </p:cNvCxnSpPr>
            <p:nvPr/>
          </p:nvCxnSpPr>
          <p:spPr>
            <a:xfrm>
              <a:off x="10565059" y="4840562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4A83CCC-CA7D-4F0A-90AB-B0F396CEACE5}"/>
                </a:ext>
              </a:extLst>
            </p:cNvPr>
            <p:cNvCxnSpPr>
              <a:cxnSpLocks/>
            </p:cNvCxnSpPr>
            <p:nvPr/>
          </p:nvCxnSpPr>
          <p:spPr>
            <a:xfrm>
              <a:off x="9767550" y="4833106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E8580AB-D7D3-4424-94EA-8EA5C686E141}"/>
                </a:ext>
              </a:extLst>
            </p:cNvPr>
            <p:cNvCxnSpPr>
              <a:cxnSpLocks/>
            </p:cNvCxnSpPr>
            <p:nvPr/>
          </p:nvCxnSpPr>
          <p:spPr>
            <a:xfrm>
              <a:off x="11251601" y="4830614"/>
              <a:ext cx="0" cy="2472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825E059-922D-42C3-B389-A514D1952C84}"/>
              </a:ext>
            </a:extLst>
          </p:cNvPr>
          <p:cNvGrpSpPr/>
          <p:nvPr/>
        </p:nvGrpSpPr>
        <p:grpSpPr>
          <a:xfrm>
            <a:off x="1539551" y="1408922"/>
            <a:ext cx="1632857" cy="1716271"/>
            <a:chOff x="1539551" y="1408922"/>
            <a:chExt cx="1632857" cy="1716271"/>
          </a:xfrm>
        </p:grpSpPr>
        <p:sp>
          <p:nvSpPr>
            <p:cNvPr id="44" name="Partial Circle 43">
              <a:extLst>
                <a:ext uri="{FF2B5EF4-FFF2-40B4-BE49-F238E27FC236}">
                  <a16:creationId xmlns:a16="http://schemas.microsoft.com/office/drawing/2014/main" id="{DA4C0010-52EA-49DF-A7E6-27EA9E33FAEE}"/>
                </a:ext>
              </a:extLst>
            </p:cNvPr>
            <p:cNvSpPr/>
            <p:nvPr/>
          </p:nvSpPr>
          <p:spPr>
            <a:xfrm>
              <a:off x="1539551" y="1408922"/>
              <a:ext cx="1632857" cy="1716271"/>
            </a:xfrm>
            <a:prstGeom prst="pie">
              <a:avLst>
                <a:gd name="adj1" fmla="val 21540191"/>
                <a:gd name="adj2" fmla="val 1620000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9D70717-29E7-42F1-8602-CCE0CA8BCC9D}"/>
                </a:ext>
              </a:extLst>
            </p:cNvPr>
            <p:cNvCxnSpPr>
              <a:cxnSpLocks/>
              <a:endCxn id="44" idx="0"/>
            </p:cNvCxnSpPr>
            <p:nvPr/>
          </p:nvCxnSpPr>
          <p:spPr>
            <a:xfrm>
              <a:off x="1539551" y="2263241"/>
              <a:ext cx="1632857" cy="3817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C45F9720-B0DB-43C5-B384-BBF9A654CB0B}"/>
                </a:ext>
              </a:extLst>
            </p:cNvPr>
            <p:cNvCxnSpPr>
              <a:cxnSpLocks/>
              <a:stCxn id="44" idx="3"/>
              <a:endCxn id="44" idx="1"/>
            </p:cNvCxnSpPr>
            <p:nvPr/>
          </p:nvCxnSpPr>
          <p:spPr>
            <a:xfrm>
              <a:off x="2355980" y="1408922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092265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5051392" y="842803"/>
            <a:ext cx="39676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four quarters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05279EF-C822-420D-9A04-60EE2661CD67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725010" y="4815916"/>
            <a:chExt cx="11218173" cy="737616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BB50A590-7D99-44D6-A516-B6568C3D4620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7616"/>
              <a:chOff x="920319" y="5433134"/>
              <a:chExt cx="11218173" cy="737616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33BC67C9-0C86-4C95-B964-1D7E5DFC12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E8EDB977-6105-45B3-A2DF-F086809928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C8A71420-0959-4826-9B6A-9B851F3470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61B78608-2AC3-47E5-982F-5B325C5E48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356A426D-36B9-4E28-9033-F9397A13F1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298CD6A2-604B-4422-B684-0A244F091C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352B73B5-E072-46A8-B058-18D8B189F2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D9522BFC-87C8-4C94-A82A-FB8ECE9074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0CF2C4D-5B82-4C2C-944D-DE583BD9F6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502F17F0-38D6-4C26-8028-AF5276441E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D90BD259-5A52-480C-8E3E-1DC15A3DF5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A35B559B-A361-4B5B-86DD-75368C3244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9D6A9D2-AA65-415D-AC44-BE69D458942C}"/>
                </a:ext>
              </a:extLst>
            </p:cNvPr>
            <p:cNvCxnSpPr>
              <a:cxnSpLocks/>
            </p:cNvCxnSpPr>
            <p:nvPr/>
          </p:nvCxnSpPr>
          <p:spPr>
            <a:xfrm>
              <a:off x="10565059" y="4840562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4A83CCC-CA7D-4F0A-90AB-B0F396CEACE5}"/>
                </a:ext>
              </a:extLst>
            </p:cNvPr>
            <p:cNvCxnSpPr>
              <a:cxnSpLocks/>
            </p:cNvCxnSpPr>
            <p:nvPr/>
          </p:nvCxnSpPr>
          <p:spPr>
            <a:xfrm>
              <a:off x="9767550" y="4833106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E8580AB-D7D3-4424-94EA-8EA5C686E141}"/>
                </a:ext>
              </a:extLst>
            </p:cNvPr>
            <p:cNvCxnSpPr>
              <a:cxnSpLocks/>
            </p:cNvCxnSpPr>
            <p:nvPr/>
          </p:nvCxnSpPr>
          <p:spPr>
            <a:xfrm>
              <a:off x="11251601" y="4830614"/>
              <a:ext cx="0" cy="2472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ADFFF54-FC82-4891-9229-325DB4BB7C6D}"/>
              </a:ext>
            </a:extLst>
          </p:cNvPr>
          <p:cNvGrpSpPr/>
          <p:nvPr/>
        </p:nvGrpSpPr>
        <p:grpSpPr>
          <a:xfrm>
            <a:off x="1802137" y="1304468"/>
            <a:ext cx="1707502" cy="1716271"/>
            <a:chOff x="3172408" y="1321130"/>
            <a:chExt cx="1707502" cy="171627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1C99454-48E7-426B-8418-FCBC87F0211E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5001EDE-B054-4766-B1C0-FDA025254A91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0759071-E57E-4942-8B14-8786B9EC25CF}"/>
                  </a:ext>
                </a:extLst>
              </p:cNvPr>
              <p:cNvCxnSpPr>
                <a:stCxn id="50" idx="0"/>
                <a:endCxn id="50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9F68740-B270-4B54-8707-E3B5C797C969}"/>
                </a:ext>
              </a:extLst>
            </p:cNvPr>
            <p:cNvCxnSpPr>
              <a:cxnSpLocks/>
              <a:stCxn id="50" idx="2"/>
              <a:endCxn id="50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E36926-60BB-43A9-8C31-817E5D92DF22}"/>
              </a:ext>
            </a:extLst>
          </p:cNvPr>
          <p:cNvSpPr txBox="1"/>
          <p:nvPr/>
        </p:nvSpPr>
        <p:spPr>
          <a:xfrm>
            <a:off x="4122274" y="411352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2613D01-3C43-4A74-80E5-38F5EF0539E2}"/>
              </a:ext>
            </a:extLst>
          </p:cNvPr>
          <p:cNvSpPr txBox="1"/>
          <p:nvPr/>
        </p:nvSpPr>
        <p:spPr>
          <a:xfrm>
            <a:off x="923216" y="41631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5465125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6211090" y="1103229"/>
            <a:ext cx="38257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five quarters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05279EF-C822-420D-9A04-60EE2661CD67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725010" y="4815916"/>
            <a:chExt cx="11218173" cy="737616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BB50A590-7D99-44D6-A516-B6568C3D4620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7616"/>
              <a:chOff x="920319" y="5433134"/>
              <a:chExt cx="11218173" cy="737616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33BC67C9-0C86-4C95-B964-1D7E5DFC12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E8EDB977-6105-45B3-A2DF-F086809928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C8A71420-0959-4826-9B6A-9B851F3470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61B78608-2AC3-47E5-982F-5B325C5E48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356A426D-36B9-4E28-9033-F9397A13F1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298CD6A2-604B-4422-B684-0A244F091C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352B73B5-E072-46A8-B058-18D8B189F2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D9522BFC-87C8-4C94-A82A-FB8ECE9074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0CF2C4D-5B82-4C2C-944D-DE583BD9F6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502F17F0-38D6-4C26-8028-AF5276441E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D90BD259-5A52-480C-8E3E-1DC15A3DF5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A35B559B-A361-4B5B-86DD-75368C3244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9D6A9D2-AA65-415D-AC44-BE69D458942C}"/>
                </a:ext>
              </a:extLst>
            </p:cNvPr>
            <p:cNvCxnSpPr>
              <a:cxnSpLocks/>
            </p:cNvCxnSpPr>
            <p:nvPr/>
          </p:nvCxnSpPr>
          <p:spPr>
            <a:xfrm>
              <a:off x="10565059" y="4840562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4A83CCC-CA7D-4F0A-90AB-B0F396CEACE5}"/>
                </a:ext>
              </a:extLst>
            </p:cNvPr>
            <p:cNvCxnSpPr>
              <a:cxnSpLocks/>
            </p:cNvCxnSpPr>
            <p:nvPr/>
          </p:nvCxnSpPr>
          <p:spPr>
            <a:xfrm>
              <a:off x="9767550" y="4833106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E8580AB-D7D3-4424-94EA-8EA5C686E141}"/>
                </a:ext>
              </a:extLst>
            </p:cNvPr>
            <p:cNvCxnSpPr>
              <a:cxnSpLocks/>
            </p:cNvCxnSpPr>
            <p:nvPr/>
          </p:nvCxnSpPr>
          <p:spPr>
            <a:xfrm>
              <a:off x="11251601" y="4830614"/>
              <a:ext cx="0" cy="2472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ADFFF54-FC82-4891-9229-325DB4BB7C6D}"/>
              </a:ext>
            </a:extLst>
          </p:cNvPr>
          <p:cNvGrpSpPr/>
          <p:nvPr/>
        </p:nvGrpSpPr>
        <p:grpSpPr>
          <a:xfrm>
            <a:off x="1802137" y="1304468"/>
            <a:ext cx="1707502" cy="1716271"/>
            <a:chOff x="3172408" y="1321130"/>
            <a:chExt cx="1707502" cy="171627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1C99454-48E7-426B-8418-FCBC87F0211E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5001EDE-B054-4766-B1C0-FDA025254A91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0759071-E57E-4942-8B14-8786B9EC25CF}"/>
                  </a:ext>
                </a:extLst>
              </p:cNvPr>
              <p:cNvCxnSpPr>
                <a:stCxn id="50" idx="0"/>
                <a:endCxn id="50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9F68740-B270-4B54-8707-E3B5C797C969}"/>
                </a:ext>
              </a:extLst>
            </p:cNvPr>
            <p:cNvCxnSpPr>
              <a:cxnSpLocks/>
              <a:stCxn id="50" idx="2"/>
              <a:endCxn id="50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E36926-60BB-43A9-8C31-817E5D92DF22}"/>
              </a:ext>
            </a:extLst>
          </p:cNvPr>
          <p:cNvSpPr txBox="1"/>
          <p:nvPr/>
        </p:nvSpPr>
        <p:spPr>
          <a:xfrm>
            <a:off x="4122274" y="411352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1</a:t>
            </a:r>
          </a:p>
        </p:txBody>
      </p:sp>
      <p:sp>
        <p:nvSpPr>
          <p:cNvPr id="44" name="Partial Circle 43">
            <a:extLst>
              <a:ext uri="{FF2B5EF4-FFF2-40B4-BE49-F238E27FC236}">
                <a16:creationId xmlns:a16="http://schemas.microsoft.com/office/drawing/2014/main" id="{F99515CA-8A3B-4F7C-876E-84393552A450}"/>
              </a:ext>
            </a:extLst>
          </p:cNvPr>
          <p:cNvSpPr/>
          <p:nvPr/>
        </p:nvSpPr>
        <p:spPr>
          <a:xfrm>
            <a:off x="3942608" y="1292378"/>
            <a:ext cx="1632857" cy="1716271"/>
          </a:xfrm>
          <a:prstGeom prst="pie">
            <a:avLst>
              <a:gd name="adj1" fmla="val 10731277"/>
              <a:gd name="adj2" fmla="val 1620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3BEEF1D-984B-4C48-94E4-4FD6D4098ABF}"/>
              </a:ext>
            </a:extLst>
          </p:cNvPr>
          <p:cNvSpPr txBox="1"/>
          <p:nvPr/>
        </p:nvSpPr>
        <p:spPr>
          <a:xfrm>
            <a:off x="923216" y="41631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1457916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6211090" y="1103229"/>
            <a:ext cx="35308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 quarters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05279EF-C822-420D-9A04-60EE2661CD67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725010" y="4815916"/>
            <a:chExt cx="11218173" cy="737616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BB50A590-7D99-44D6-A516-B6568C3D4620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7616"/>
              <a:chOff x="920319" y="5433134"/>
              <a:chExt cx="11218173" cy="737616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33BC67C9-0C86-4C95-B964-1D7E5DFC12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E8EDB977-6105-45B3-A2DF-F086809928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C8A71420-0959-4826-9B6A-9B851F3470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61B78608-2AC3-47E5-982F-5B325C5E48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356A426D-36B9-4E28-9033-F9397A13F1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298CD6A2-604B-4422-B684-0A244F091C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352B73B5-E072-46A8-B058-18D8B189F2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D9522BFC-87C8-4C94-A82A-FB8ECE9074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0CF2C4D-5B82-4C2C-944D-DE583BD9F6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502F17F0-38D6-4C26-8028-AF5276441E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D90BD259-5A52-480C-8E3E-1DC15A3DF5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A35B559B-A361-4B5B-86DD-75368C3244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9D6A9D2-AA65-415D-AC44-BE69D458942C}"/>
                </a:ext>
              </a:extLst>
            </p:cNvPr>
            <p:cNvCxnSpPr>
              <a:cxnSpLocks/>
            </p:cNvCxnSpPr>
            <p:nvPr/>
          </p:nvCxnSpPr>
          <p:spPr>
            <a:xfrm>
              <a:off x="10565059" y="4840562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4A83CCC-CA7D-4F0A-90AB-B0F396CEACE5}"/>
                </a:ext>
              </a:extLst>
            </p:cNvPr>
            <p:cNvCxnSpPr>
              <a:cxnSpLocks/>
            </p:cNvCxnSpPr>
            <p:nvPr/>
          </p:nvCxnSpPr>
          <p:spPr>
            <a:xfrm>
              <a:off x="9767550" y="4833106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E8580AB-D7D3-4424-94EA-8EA5C686E141}"/>
                </a:ext>
              </a:extLst>
            </p:cNvPr>
            <p:cNvCxnSpPr>
              <a:cxnSpLocks/>
            </p:cNvCxnSpPr>
            <p:nvPr/>
          </p:nvCxnSpPr>
          <p:spPr>
            <a:xfrm>
              <a:off x="11251601" y="4830614"/>
              <a:ext cx="0" cy="2472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ADFFF54-FC82-4891-9229-325DB4BB7C6D}"/>
              </a:ext>
            </a:extLst>
          </p:cNvPr>
          <p:cNvGrpSpPr/>
          <p:nvPr/>
        </p:nvGrpSpPr>
        <p:grpSpPr>
          <a:xfrm>
            <a:off x="1802137" y="1304468"/>
            <a:ext cx="1707502" cy="1716271"/>
            <a:chOff x="3172408" y="1321130"/>
            <a:chExt cx="1707502" cy="171627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1C99454-48E7-426B-8418-FCBC87F0211E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5001EDE-B054-4766-B1C0-FDA025254A91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0759071-E57E-4942-8B14-8786B9EC25CF}"/>
                  </a:ext>
                </a:extLst>
              </p:cNvPr>
              <p:cNvCxnSpPr>
                <a:stCxn id="50" idx="0"/>
                <a:endCxn id="50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9F68740-B270-4B54-8707-E3B5C797C969}"/>
                </a:ext>
              </a:extLst>
            </p:cNvPr>
            <p:cNvCxnSpPr>
              <a:cxnSpLocks/>
              <a:stCxn id="50" idx="2"/>
              <a:endCxn id="50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E36926-60BB-43A9-8C31-817E5D92DF22}"/>
              </a:ext>
            </a:extLst>
          </p:cNvPr>
          <p:cNvSpPr txBox="1"/>
          <p:nvPr/>
        </p:nvSpPr>
        <p:spPr>
          <a:xfrm>
            <a:off x="4122274" y="411352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1</a:t>
            </a: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DE749EA1-7EC6-44BB-9818-D8479583DACE}"/>
              </a:ext>
            </a:extLst>
          </p:cNvPr>
          <p:cNvGrpSpPr/>
          <p:nvPr/>
        </p:nvGrpSpPr>
        <p:grpSpPr>
          <a:xfrm>
            <a:off x="4122274" y="1329105"/>
            <a:ext cx="1632857" cy="1716271"/>
            <a:chOff x="1539551" y="1408922"/>
            <a:chExt cx="1632857" cy="1716271"/>
          </a:xfrm>
        </p:grpSpPr>
        <p:sp>
          <p:nvSpPr>
            <p:cNvPr id="54" name="Partial Circle 53">
              <a:extLst>
                <a:ext uri="{FF2B5EF4-FFF2-40B4-BE49-F238E27FC236}">
                  <a16:creationId xmlns:a16="http://schemas.microsoft.com/office/drawing/2014/main" id="{C4C86A96-7B02-436B-AAAA-F4F104FAB9E3}"/>
                </a:ext>
              </a:extLst>
            </p:cNvPr>
            <p:cNvSpPr/>
            <p:nvPr/>
          </p:nvSpPr>
          <p:spPr>
            <a:xfrm>
              <a:off x="1539551" y="1408922"/>
              <a:ext cx="1632857" cy="1716271"/>
            </a:xfrm>
            <a:prstGeom prst="pie">
              <a:avLst>
                <a:gd name="adj1" fmla="val 5359208"/>
                <a:gd name="adj2" fmla="val 1620000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527316A5-F186-4788-8687-8080C108C541}"/>
                </a:ext>
              </a:extLst>
            </p:cNvPr>
            <p:cNvCxnSpPr>
              <a:cxnSpLocks/>
            </p:cNvCxnSpPr>
            <p:nvPr/>
          </p:nvCxnSpPr>
          <p:spPr>
            <a:xfrm>
              <a:off x="1539551" y="2263241"/>
              <a:ext cx="811763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DC19FC8-F41A-448C-810A-465D3245113A}"/>
              </a:ext>
            </a:extLst>
          </p:cNvPr>
          <p:cNvSpPr txBox="1"/>
          <p:nvPr/>
        </p:nvSpPr>
        <p:spPr>
          <a:xfrm>
            <a:off x="923216" y="41631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5636909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6211090" y="1103229"/>
            <a:ext cx="44283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seven quarters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05279EF-C822-420D-9A04-60EE2661CD67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725010" y="4815916"/>
            <a:chExt cx="11218173" cy="737616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BB50A590-7D99-44D6-A516-B6568C3D4620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7616"/>
              <a:chOff x="920319" y="5433134"/>
              <a:chExt cx="11218173" cy="737616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33BC67C9-0C86-4C95-B964-1D7E5DFC12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E8EDB977-6105-45B3-A2DF-F086809928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C8A71420-0959-4826-9B6A-9B851F3470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61B78608-2AC3-47E5-982F-5B325C5E48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356A426D-36B9-4E28-9033-F9397A13F1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298CD6A2-604B-4422-B684-0A244F091C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352B73B5-E072-46A8-B058-18D8B189F2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D9522BFC-87C8-4C94-A82A-FB8ECE9074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0CF2C4D-5B82-4C2C-944D-DE583BD9F6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502F17F0-38D6-4C26-8028-AF5276441E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D90BD259-5A52-480C-8E3E-1DC15A3DF5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A35B559B-A361-4B5B-86DD-75368C3244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9D6A9D2-AA65-415D-AC44-BE69D458942C}"/>
                </a:ext>
              </a:extLst>
            </p:cNvPr>
            <p:cNvCxnSpPr>
              <a:cxnSpLocks/>
            </p:cNvCxnSpPr>
            <p:nvPr/>
          </p:nvCxnSpPr>
          <p:spPr>
            <a:xfrm>
              <a:off x="10565059" y="4840562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4A83CCC-CA7D-4F0A-90AB-B0F396CEACE5}"/>
                </a:ext>
              </a:extLst>
            </p:cNvPr>
            <p:cNvCxnSpPr>
              <a:cxnSpLocks/>
            </p:cNvCxnSpPr>
            <p:nvPr/>
          </p:nvCxnSpPr>
          <p:spPr>
            <a:xfrm>
              <a:off x="9767550" y="4833106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E8580AB-D7D3-4424-94EA-8EA5C686E141}"/>
                </a:ext>
              </a:extLst>
            </p:cNvPr>
            <p:cNvCxnSpPr>
              <a:cxnSpLocks/>
            </p:cNvCxnSpPr>
            <p:nvPr/>
          </p:nvCxnSpPr>
          <p:spPr>
            <a:xfrm>
              <a:off x="11251601" y="4830614"/>
              <a:ext cx="0" cy="2472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ADFFF54-FC82-4891-9229-325DB4BB7C6D}"/>
              </a:ext>
            </a:extLst>
          </p:cNvPr>
          <p:cNvGrpSpPr/>
          <p:nvPr/>
        </p:nvGrpSpPr>
        <p:grpSpPr>
          <a:xfrm>
            <a:off x="1802137" y="1304468"/>
            <a:ext cx="1707502" cy="1716271"/>
            <a:chOff x="3172408" y="1321130"/>
            <a:chExt cx="1707502" cy="171627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1C99454-48E7-426B-8418-FCBC87F0211E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5001EDE-B054-4766-B1C0-FDA025254A91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0759071-E57E-4942-8B14-8786B9EC25CF}"/>
                  </a:ext>
                </a:extLst>
              </p:cNvPr>
              <p:cNvCxnSpPr>
                <a:stCxn id="50" idx="0"/>
                <a:endCxn id="50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9F68740-B270-4B54-8707-E3B5C797C969}"/>
                </a:ext>
              </a:extLst>
            </p:cNvPr>
            <p:cNvCxnSpPr>
              <a:cxnSpLocks/>
              <a:stCxn id="50" idx="2"/>
              <a:endCxn id="50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E36926-60BB-43A9-8C31-817E5D92DF22}"/>
              </a:ext>
            </a:extLst>
          </p:cNvPr>
          <p:cNvSpPr txBox="1"/>
          <p:nvPr/>
        </p:nvSpPr>
        <p:spPr>
          <a:xfrm>
            <a:off x="4122274" y="411352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1</a:t>
            </a: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9529A07B-FC9D-4010-9F71-A45FDD4F7DE5}"/>
              </a:ext>
            </a:extLst>
          </p:cNvPr>
          <p:cNvGrpSpPr/>
          <p:nvPr/>
        </p:nvGrpSpPr>
        <p:grpSpPr>
          <a:xfrm>
            <a:off x="3910838" y="1304467"/>
            <a:ext cx="1632857" cy="1716271"/>
            <a:chOff x="1539551" y="1408922"/>
            <a:chExt cx="1632857" cy="1716271"/>
          </a:xfrm>
        </p:grpSpPr>
        <p:sp>
          <p:nvSpPr>
            <p:cNvPr id="57" name="Partial Circle 56">
              <a:extLst>
                <a:ext uri="{FF2B5EF4-FFF2-40B4-BE49-F238E27FC236}">
                  <a16:creationId xmlns:a16="http://schemas.microsoft.com/office/drawing/2014/main" id="{0ADE8753-841E-44A4-9B67-50571E800BF5}"/>
                </a:ext>
              </a:extLst>
            </p:cNvPr>
            <p:cNvSpPr/>
            <p:nvPr/>
          </p:nvSpPr>
          <p:spPr>
            <a:xfrm>
              <a:off x="1539551" y="1408922"/>
              <a:ext cx="1632857" cy="1716271"/>
            </a:xfrm>
            <a:prstGeom prst="pie">
              <a:avLst>
                <a:gd name="adj1" fmla="val 21540191"/>
                <a:gd name="adj2" fmla="val 1620000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91F9689-3A3C-4A6F-9A21-A16CC7626BF6}"/>
                </a:ext>
              </a:extLst>
            </p:cNvPr>
            <p:cNvCxnSpPr>
              <a:cxnSpLocks/>
              <a:endCxn id="57" idx="0"/>
            </p:cNvCxnSpPr>
            <p:nvPr/>
          </p:nvCxnSpPr>
          <p:spPr>
            <a:xfrm>
              <a:off x="1539551" y="2263241"/>
              <a:ext cx="1632857" cy="3817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AAF04750-B7DD-4F50-B180-3801E0E9029B}"/>
                </a:ext>
              </a:extLst>
            </p:cNvPr>
            <p:cNvCxnSpPr>
              <a:cxnSpLocks/>
              <a:stCxn id="57" idx="3"/>
              <a:endCxn id="57" idx="1"/>
            </p:cNvCxnSpPr>
            <p:nvPr/>
          </p:nvCxnSpPr>
          <p:spPr>
            <a:xfrm>
              <a:off x="2355980" y="1408922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C7CB37B-45DE-4D22-99CF-0F8C2CB8B0D9}"/>
              </a:ext>
            </a:extLst>
          </p:cNvPr>
          <p:cNvSpPr txBox="1"/>
          <p:nvPr/>
        </p:nvSpPr>
        <p:spPr>
          <a:xfrm>
            <a:off x="923216" y="41631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968622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9F4A7E8-6E95-4550-91AB-B13DD7B7D510}"/>
                  </a:ext>
                </a:extLst>
              </p:cNvPr>
              <p:cNvSpPr txBox="1"/>
              <p:nvPr/>
            </p:nvSpPr>
            <p:spPr>
              <a:xfrm>
                <a:off x="5993461" y="1092392"/>
                <a:ext cx="4414735" cy="19979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sz="7200" b="1" dirty="0"/>
                  <a:t>daily count</a:t>
                </a:r>
              </a:p>
              <a:p>
                <a:pPr algn="ctr"/>
                <a:r>
                  <a:rPr lang="en-GB" sz="3600" b="1" dirty="0"/>
                  <a:t>in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GB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GB" sz="3600" b="1" dirty="0"/>
                  <a:t> s from zero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9F4A7E8-6E95-4550-91AB-B13DD7B7D5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3461" y="1092392"/>
                <a:ext cx="4414735" cy="1997919"/>
              </a:xfrm>
              <a:prstGeom prst="rect">
                <a:avLst/>
              </a:prstGeom>
              <a:blipFill>
                <a:blip r:embed="rId2"/>
                <a:stretch>
                  <a:fillRect l="-10083" t="-11890" r="-10083" b="-51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920319" y="5433134"/>
            <a:chExt cx="11218173" cy="737616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TextBox 98">
                  <a:extLst>
                    <a:ext uri="{FF2B5EF4-FFF2-40B4-BE49-F238E27FC236}">
                      <a16:creationId xmlns:a16="http://schemas.microsoft.com/office/drawing/2014/main" id="{8EA23381-1149-4BE8-927E-CF6A475BB741}"/>
                    </a:ext>
                  </a:extLst>
                </p:cNvPr>
                <p:cNvSpPr txBox="1"/>
                <p:nvPr/>
              </p:nvSpPr>
              <p:spPr>
                <a:xfrm>
                  <a:off x="1093505" y="5682796"/>
                  <a:ext cx="11044987" cy="4879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/>
                    <a:t>0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99" name="TextBox 98">
                  <a:extLst>
                    <a:ext uri="{FF2B5EF4-FFF2-40B4-BE49-F238E27FC236}">
                      <a16:creationId xmlns:a16="http://schemas.microsoft.com/office/drawing/2014/main" id="{8EA23381-1149-4BE8-927E-CF6A475BB74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3505" y="5682796"/>
                  <a:ext cx="11044987" cy="487954"/>
                </a:xfrm>
                <a:prstGeom prst="rect">
                  <a:avLst/>
                </a:prstGeom>
                <a:blipFill>
                  <a:blip r:embed="rId4"/>
                  <a:stretch>
                    <a:fillRect l="-442" b="-75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1AAECBEE-9E1E-4410-A7EF-F644A2659C22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23A45EEC-F394-4C51-BF54-E01F59CC3E6C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BA1CD472-1084-488B-8B98-E486868DCBBD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Partial Circle 1">
            <a:extLst>
              <a:ext uri="{FF2B5EF4-FFF2-40B4-BE49-F238E27FC236}">
                <a16:creationId xmlns:a16="http://schemas.microsoft.com/office/drawing/2014/main" id="{9A742573-68FF-485E-89EF-AA40719CF534}"/>
              </a:ext>
            </a:extLst>
          </p:cNvPr>
          <p:cNvSpPr/>
          <p:nvPr/>
        </p:nvSpPr>
        <p:spPr>
          <a:xfrm>
            <a:off x="1539551" y="1408922"/>
            <a:ext cx="1632857" cy="1716271"/>
          </a:xfrm>
          <a:prstGeom prst="pie">
            <a:avLst>
              <a:gd name="adj1" fmla="val 5382279"/>
              <a:gd name="adj2" fmla="val 1620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A6C6B8A-DCCE-4BBE-B497-C5783BA3A766}"/>
              </a:ext>
            </a:extLst>
          </p:cNvPr>
          <p:cNvGrpSpPr/>
          <p:nvPr/>
        </p:nvGrpSpPr>
        <p:grpSpPr>
          <a:xfrm>
            <a:off x="3172408" y="1321130"/>
            <a:ext cx="1707502" cy="1716271"/>
            <a:chOff x="3172408" y="1321130"/>
            <a:chExt cx="1707502" cy="171627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994636F-07EB-44A3-BD7B-5F884E27BDE0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33DFE88-1DC3-4EE9-A35E-6641C4C24F66}"/>
                </a:ext>
              </a:extLst>
            </p:cNvPr>
            <p:cNvCxnSpPr>
              <a:stCxn id="3" idx="0"/>
              <a:endCxn id="3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721614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6211090" y="1103229"/>
            <a:ext cx="42201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eight quarters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05279EF-C822-420D-9A04-60EE2661CD67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725010" y="4815916"/>
            <a:chExt cx="11218173" cy="737616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BB50A590-7D99-44D6-A516-B6568C3D4620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7616"/>
              <a:chOff x="920319" y="5433134"/>
              <a:chExt cx="11218173" cy="737616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33BC67C9-0C86-4C95-B964-1D7E5DFC12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E8EDB977-6105-45B3-A2DF-F086809928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C8A71420-0959-4826-9B6A-9B851F3470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61B78608-2AC3-47E5-982F-5B325C5E48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356A426D-36B9-4E28-9033-F9397A13F1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298CD6A2-604B-4422-B684-0A244F091C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352B73B5-E072-46A8-B058-18D8B189F2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D9522BFC-87C8-4C94-A82A-FB8ECE9074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0CF2C4D-5B82-4C2C-944D-DE583BD9F6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502F17F0-38D6-4C26-8028-AF5276441E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D90BD259-5A52-480C-8E3E-1DC15A3DF5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A35B559B-A361-4B5B-86DD-75368C3244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9D6A9D2-AA65-415D-AC44-BE69D458942C}"/>
                </a:ext>
              </a:extLst>
            </p:cNvPr>
            <p:cNvCxnSpPr>
              <a:cxnSpLocks/>
            </p:cNvCxnSpPr>
            <p:nvPr/>
          </p:nvCxnSpPr>
          <p:spPr>
            <a:xfrm>
              <a:off x="10565059" y="4840562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4A83CCC-CA7D-4F0A-90AB-B0F396CEACE5}"/>
                </a:ext>
              </a:extLst>
            </p:cNvPr>
            <p:cNvCxnSpPr>
              <a:cxnSpLocks/>
            </p:cNvCxnSpPr>
            <p:nvPr/>
          </p:nvCxnSpPr>
          <p:spPr>
            <a:xfrm>
              <a:off x="9767550" y="4833106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E8580AB-D7D3-4424-94EA-8EA5C686E141}"/>
                </a:ext>
              </a:extLst>
            </p:cNvPr>
            <p:cNvCxnSpPr>
              <a:cxnSpLocks/>
            </p:cNvCxnSpPr>
            <p:nvPr/>
          </p:nvCxnSpPr>
          <p:spPr>
            <a:xfrm>
              <a:off x="11251601" y="4830614"/>
              <a:ext cx="0" cy="2472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ADFFF54-FC82-4891-9229-325DB4BB7C6D}"/>
              </a:ext>
            </a:extLst>
          </p:cNvPr>
          <p:cNvGrpSpPr/>
          <p:nvPr/>
        </p:nvGrpSpPr>
        <p:grpSpPr>
          <a:xfrm>
            <a:off x="1802137" y="1304468"/>
            <a:ext cx="1707502" cy="1716271"/>
            <a:chOff x="3172408" y="1321130"/>
            <a:chExt cx="1707502" cy="171627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1C99454-48E7-426B-8418-FCBC87F0211E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5001EDE-B054-4766-B1C0-FDA025254A91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0759071-E57E-4942-8B14-8786B9EC25CF}"/>
                  </a:ext>
                </a:extLst>
              </p:cNvPr>
              <p:cNvCxnSpPr>
                <a:stCxn id="50" idx="0"/>
                <a:endCxn id="50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9F68740-B270-4B54-8707-E3B5C797C969}"/>
                </a:ext>
              </a:extLst>
            </p:cNvPr>
            <p:cNvCxnSpPr>
              <a:cxnSpLocks/>
              <a:stCxn id="50" idx="2"/>
              <a:endCxn id="50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E36926-60BB-43A9-8C31-817E5D92DF22}"/>
              </a:ext>
            </a:extLst>
          </p:cNvPr>
          <p:cNvSpPr txBox="1"/>
          <p:nvPr/>
        </p:nvSpPr>
        <p:spPr>
          <a:xfrm>
            <a:off x="4122274" y="411352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1</a:t>
            </a: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F372F40-8C19-4C82-9CF8-51ADCD917EF8}"/>
              </a:ext>
            </a:extLst>
          </p:cNvPr>
          <p:cNvGrpSpPr/>
          <p:nvPr/>
        </p:nvGrpSpPr>
        <p:grpSpPr>
          <a:xfrm>
            <a:off x="3910838" y="1304467"/>
            <a:ext cx="1707502" cy="1716271"/>
            <a:chOff x="3172408" y="1321130"/>
            <a:chExt cx="1707502" cy="171627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CFEEF3D8-5B1F-48FE-BAA1-03C67D96E15D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136E25A0-A399-4CEE-A495-5C00313CDB2D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6177914-BD94-4385-BB04-38CD3BEF2D9D}"/>
                  </a:ext>
                </a:extLst>
              </p:cNvPr>
              <p:cNvCxnSpPr>
                <a:stCxn id="61" idx="0"/>
                <a:endCxn id="61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F69030CC-535F-4F19-8AE9-74C3E25C65E9}"/>
                </a:ext>
              </a:extLst>
            </p:cNvPr>
            <p:cNvCxnSpPr>
              <a:cxnSpLocks/>
              <a:stCxn id="61" idx="2"/>
              <a:endCxn id="61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5EA198EA-A3A7-429B-A9A1-84030582E836}"/>
              </a:ext>
            </a:extLst>
          </p:cNvPr>
          <p:cNvSpPr txBox="1"/>
          <p:nvPr/>
        </p:nvSpPr>
        <p:spPr>
          <a:xfrm>
            <a:off x="7275543" y="408559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2</a:t>
            </a: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837F238-C810-4F86-BD4B-60513A4BECE0}"/>
              </a:ext>
            </a:extLst>
          </p:cNvPr>
          <p:cNvSpPr txBox="1"/>
          <p:nvPr/>
        </p:nvSpPr>
        <p:spPr>
          <a:xfrm>
            <a:off x="923216" y="41631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9535422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6211090" y="1103229"/>
            <a:ext cx="40293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nine quarters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05279EF-C822-420D-9A04-60EE2661CD67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725010" y="4815916"/>
            <a:chExt cx="11218173" cy="737616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BB50A590-7D99-44D6-A516-B6568C3D4620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7616"/>
              <a:chOff x="920319" y="5433134"/>
              <a:chExt cx="11218173" cy="737616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33BC67C9-0C86-4C95-B964-1D7E5DFC12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E8EDB977-6105-45B3-A2DF-F086809928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C8A71420-0959-4826-9B6A-9B851F3470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61B78608-2AC3-47E5-982F-5B325C5E48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356A426D-36B9-4E28-9033-F9397A13F1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298CD6A2-604B-4422-B684-0A244F091C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352B73B5-E072-46A8-B058-18D8B189F2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D9522BFC-87C8-4C94-A82A-FB8ECE9074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0CF2C4D-5B82-4C2C-944D-DE583BD9F6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502F17F0-38D6-4C26-8028-AF5276441E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D90BD259-5A52-480C-8E3E-1DC15A3DF5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A35B559B-A361-4B5B-86DD-75368C3244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9D6A9D2-AA65-415D-AC44-BE69D458942C}"/>
                </a:ext>
              </a:extLst>
            </p:cNvPr>
            <p:cNvCxnSpPr>
              <a:cxnSpLocks/>
            </p:cNvCxnSpPr>
            <p:nvPr/>
          </p:nvCxnSpPr>
          <p:spPr>
            <a:xfrm>
              <a:off x="10565059" y="4840562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4A83CCC-CA7D-4F0A-90AB-B0F396CEACE5}"/>
                </a:ext>
              </a:extLst>
            </p:cNvPr>
            <p:cNvCxnSpPr>
              <a:cxnSpLocks/>
            </p:cNvCxnSpPr>
            <p:nvPr/>
          </p:nvCxnSpPr>
          <p:spPr>
            <a:xfrm>
              <a:off x="9767550" y="4833106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E8580AB-D7D3-4424-94EA-8EA5C686E141}"/>
                </a:ext>
              </a:extLst>
            </p:cNvPr>
            <p:cNvCxnSpPr>
              <a:cxnSpLocks/>
            </p:cNvCxnSpPr>
            <p:nvPr/>
          </p:nvCxnSpPr>
          <p:spPr>
            <a:xfrm>
              <a:off x="11251601" y="4830614"/>
              <a:ext cx="0" cy="2472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ADFFF54-FC82-4891-9229-325DB4BB7C6D}"/>
              </a:ext>
            </a:extLst>
          </p:cNvPr>
          <p:cNvGrpSpPr/>
          <p:nvPr/>
        </p:nvGrpSpPr>
        <p:grpSpPr>
          <a:xfrm>
            <a:off x="725010" y="1304468"/>
            <a:ext cx="1707502" cy="1716271"/>
            <a:chOff x="3172408" y="1321130"/>
            <a:chExt cx="1707502" cy="171627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1C99454-48E7-426B-8418-FCBC87F0211E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5001EDE-B054-4766-B1C0-FDA025254A91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0759071-E57E-4942-8B14-8786B9EC25CF}"/>
                  </a:ext>
                </a:extLst>
              </p:cNvPr>
              <p:cNvCxnSpPr>
                <a:stCxn id="50" idx="0"/>
                <a:endCxn id="50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9F68740-B270-4B54-8707-E3B5C797C969}"/>
                </a:ext>
              </a:extLst>
            </p:cNvPr>
            <p:cNvCxnSpPr>
              <a:cxnSpLocks/>
              <a:stCxn id="50" idx="2"/>
              <a:endCxn id="50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E36926-60BB-43A9-8C31-817E5D92DF22}"/>
              </a:ext>
            </a:extLst>
          </p:cNvPr>
          <p:cNvSpPr txBox="1"/>
          <p:nvPr/>
        </p:nvSpPr>
        <p:spPr>
          <a:xfrm>
            <a:off x="4122274" y="411352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1</a:t>
            </a: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F372F40-8C19-4C82-9CF8-51ADCD917EF8}"/>
              </a:ext>
            </a:extLst>
          </p:cNvPr>
          <p:cNvGrpSpPr/>
          <p:nvPr/>
        </p:nvGrpSpPr>
        <p:grpSpPr>
          <a:xfrm>
            <a:off x="2833711" y="1304467"/>
            <a:ext cx="1707502" cy="1716271"/>
            <a:chOff x="3172408" y="1321130"/>
            <a:chExt cx="1707502" cy="171627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CFEEF3D8-5B1F-48FE-BAA1-03C67D96E15D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136E25A0-A399-4CEE-A495-5C00313CDB2D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6177914-BD94-4385-BB04-38CD3BEF2D9D}"/>
                  </a:ext>
                </a:extLst>
              </p:cNvPr>
              <p:cNvCxnSpPr>
                <a:stCxn id="61" idx="0"/>
                <a:endCxn id="61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F69030CC-535F-4F19-8AE9-74C3E25C65E9}"/>
                </a:ext>
              </a:extLst>
            </p:cNvPr>
            <p:cNvCxnSpPr>
              <a:cxnSpLocks/>
              <a:stCxn id="61" idx="2"/>
              <a:endCxn id="61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5EA198EA-A3A7-429B-A9A1-84030582E836}"/>
              </a:ext>
            </a:extLst>
          </p:cNvPr>
          <p:cNvSpPr txBox="1"/>
          <p:nvPr/>
        </p:nvSpPr>
        <p:spPr>
          <a:xfrm>
            <a:off x="7275543" y="408559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2</a:t>
            </a: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4" name="Partial Circle 43">
            <a:extLst>
              <a:ext uri="{FF2B5EF4-FFF2-40B4-BE49-F238E27FC236}">
                <a16:creationId xmlns:a16="http://schemas.microsoft.com/office/drawing/2014/main" id="{6579049B-11CD-4BA7-BB6A-E8565C7823CC}"/>
              </a:ext>
            </a:extLst>
          </p:cNvPr>
          <p:cNvSpPr/>
          <p:nvPr/>
        </p:nvSpPr>
        <p:spPr>
          <a:xfrm>
            <a:off x="5051392" y="1230807"/>
            <a:ext cx="1632857" cy="1716271"/>
          </a:xfrm>
          <a:prstGeom prst="pie">
            <a:avLst>
              <a:gd name="adj1" fmla="val 10731277"/>
              <a:gd name="adj2" fmla="val 1620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4AEB2D6A-BD7A-428E-B002-958E53098195}"/>
              </a:ext>
            </a:extLst>
          </p:cNvPr>
          <p:cNvSpPr/>
          <p:nvPr/>
        </p:nvSpPr>
        <p:spPr>
          <a:xfrm>
            <a:off x="7349799" y="4554492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93F9BD7-B35D-47DE-9DF2-88CBB3C9AA12}"/>
              </a:ext>
            </a:extLst>
          </p:cNvPr>
          <p:cNvSpPr txBox="1"/>
          <p:nvPr/>
        </p:nvSpPr>
        <p:spPr>
          <a:xfrm>
            <a:off x="923216" y="41631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6259173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6211090" y="1103229"/>
            <a:ext cx="37195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ten quarters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05279EF-C822-420D-9A04-60EE2661CD67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725010" y="4815916"/>
            <a:chExt cx="11218173" cy="737616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BB50A590-7D99-44D6-A516-B6568C3D4620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7616"/>
              <a:chOff x="920319" y="5433134"/>
              <a:chExt cx="11218173" cy="737616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33BC67C9-0C86-4C95-B964-1D7E5DFC12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E8EDB977-6105-45B3-A2DF-F086809928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C8A71420-0959-4826-9B6A-9B851F3470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61B78608-2AC3-47E5-982F-5B325C5E48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356A426D-36B9-4E28-9033-F9397A13F1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298CD6A2-604B-4422-B684-0A244F091C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352B73B5-E072-46A8-B058-18D8B189F2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D9522BFC-87C8-4C94-A82A-FB8ECE9074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0CF2C4D-5B82-4C2C-944D-DE583BD9F6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502F17F0-38D6-4C26-8028-AF5276441E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D90BD259-5A52-480C-8E3E-1DC15A3DF5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A35B559B-A361-4B5B-86DD-75368C3244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9D6A9D2-AA65-415D-AC44-BE69D458942C}"/>
                </a:ext>
              </a:extLst>
            </p:cNvPr>
            <p:cNvCxnSpPr>
              <a:cxnSpLocks/>
            </p:cNvCxnSpPr>
            <p:nvPr/>
          </p:nvCxnSpPr>
          <p:spPr>
            <a:xfrm>
              <a:off x="10565059" y="4840562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4A83CCC-CA7D-4F0A-90AB-B0F396CEACE5}"/>
                </a:ext>
              </a:extLst>
            </p:cNvPr>
            <p:cNvCxnSpPr>
              <a:cxnSpLocks/>
            </p:cNvCxnSpPr>
            <p:nvPr/>
          </p:nvCxnSpPr>
          <p:spPr>
            <a:xfrm>
              <a:off x="9767550" y="4833106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E8580AB-D7D3-4424-94EA-8EA5C686E141}"/>
                </a:ext>
              </a:extLst>
            </p:cNvPr>
            <p:cNvCxnSpPr>
              <a:cxnSpLocks/>
            </p:cNvCxnSpPr>
            <p:nvPr/>
          </p:nvCxnSpPr>
          <p:spPr>
            <a:xfrm>
              <a:off x="11251601" y="4830614"/>
              <a:ext cx="0" cy="2472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ADFFF54-FC82-4891-9229-325DB4BB7C6D}"/>
              </a:ext>
            </a:extLst>
          </p:cNvPr>
          <p:cNvGrpSpPr/>
          <p:nvPr/>
        </p:nvGrpSpPr>
        <p:grpSpPr>
          <a:xfrm>
            <a:off x="725010" y="1304468"/>
            <a:ext cx="1707502" cy="1716271"/>
            <a:chOff x="3172408" y="1321130"/>
            <a:chExt cx="1707502" cy="171627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1C99454-48E7-426B-8418-FCBC87F0211E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5001EDE-B054-4766-B1C0-FDA025254A91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0759071-E57E-4942-8B14-8786B9EC25CF}"/>
                  </a:ext>
                </a:extLst>
              </p:cNvPr>
              <p:cNvCxnSpPr>
                <a:stCxn id="50" idx="0"/>
                <a:endCxn id="50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9F68740-B270-4B54-8707-E3B5C797C969}"/>
                </a:ext>
              </a:extLst>
            </p:cNvPr>
            <p:cNvCxnSpPr>
              <a:cxnSpLocks/>
              <a:stCxn id="50" idx="2"/>
              <a:endCxn id="50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E36926-60BB-43A9-8C31-817E5D92DF22}"/>
              </a:ext>
            </a:extLst>
          </p:cNvPr>
          <p:cNvSpPr txBox="1"/>
          <p:nvPr/>
        </p:nvSpPr>
        <p:spPr>
          <a:xfrm>
            <a:off x="4122274" y="411352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1</a:t>
            </a: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F372F40-8C19-4C82-9CF8-51ADCD917EF8}"/>
              </a:ext>
            </a:extLst>
          </p:cNvPr>
          <p:cNvGrpSpPr/>
          <p:nvPr/>
        </p:nvGrpSpPr>
        <p:grpSpPr>
          <a:xfrm>
            <a:off x="2833711" y="1304467"/>
            <a:ext cx="1707502" cy="1716271"/>
            <a:chOff x="3172408" y="1321130"/>
            <a:chExt cx="1707502" cy="171627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CFEEF3D8-5B1F-48FE-BAA1-03C67D96E15D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136E25A0-A399-4CEE-A495-5C00313CDB2D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6177914-BD94-4385-BB04-38CD3BEF2D9D}"/>
                  </a:ext>
                </a:extLst>
              </p:cNvPr>
              <p:cNvCxnSpPr>
                <a:stCxn id="61" idx="0"/>
                <a:endCxn id="61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F69030CC-535F-4F19-8AE9-74C3E25C65E9}"/>
                </a:ext>
              </a:extLst>
            </p:cNvPr>
            <p:cNvCxnSpPr>
              <a:cxnSpLocks/>
              <a:stCxn id="61" idx="2"/>
              <a:endCxn id="61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5EA198EA-A3A7-429B-A9A1-84030582E836}"/>
              </a:ext>
            </a:extLst>
          </p:cNvPr>
          <p:cNvSpPr txBox="1"/>
          <p:nvPr/>
        </p:nvSpPr>
        <p:spPr>
          <a:xfrm>
            <a:off x="7275543" y="408559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2</a:t>
            </a: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4AEB2D6A-BD7A-428E-B002-958E53098195}"/>
              </a:ext>
            </a:extLst>
          </p:cNvPr>
          <p:cNvSpPr/>
          <p:nvPr/>
        </p:nvSpPr>
        <p:spPr>
          <a:xfrm>
            <a:off x="7349799" y="4554492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638053F9-B324-4710-B207-2D5912BBE5CF}"/>
              </a:ext>
            </a:extLst>
          </p:cNvPr>
          <p:cNvGrpSpPr/>
          <p:nvPr/>
        </p:nvGrpSpPr>
        <p:grpSpPr>
          <a:xfrm>
            <a:off x="5004638" y="1261728"/>
            <a:ext cx="1632857" cy="1716271"/>
            <a:chOff x="1539551" y="1408922"/>
            <a:chExt cx="1632857" cy="1716271"/>
          </a:xfrm>
        </p:grpSpPr>
        <p:sp>
          <p:nvSpPr>
            <p:cNvPr id="59" name="Partial Circle 58">
              <a:extLst>
                <a:ext uri="{FF2B5EF4-FFF2-40B4-BE49-F238E27FC236}">
                  <a16:creationId xmlns:a16="http://schemas.microsoft.com/office/drawing/2014/main" id="{C1634F66-9367-4D76-A9AD-E714950C4580}"/>
                </a:ext>
              </a:extLst>
            </p:cNvPr>
            <p:cNvSpPr/>
            <p:nvPr/>
          </p:nvSpPr>
          <p:spPr>
            <a:xfrm>
              <a:off x="1539551" y="1408922"/>
              <a:ext cx="1632857" cy="1716271"/>
            </a:xfrm>
            <a:prstGeom prst="pie">
              <a:avLst>
                <a:gd name="adj1" fmla="val 5359208"/>
                <a:gd name="adj2" fmla="val 1620000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D48C29B9-3037-4AB1-88C4-09C4B9693ADD}"/>
                </a:ext>
              </a:extLst>
            </p:cNvPr>
            <p:cNvCxnSpPr>
              <a:cxnSpLocks/>
            </p:cNvCxnSpPr>
            <p:nvPr/>
          </p:nvCxnSpPr>
          <p:spPr>
            <a:xfrm>
              <a:off x="1539551" y="2263241"/>
              <a:ext cx="811763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1732B2C2-6900-423B-A980-9FC6A1F31543}"/>
              </a:ext>
            </a:extLst>
          </p:cNvPr>
          <p:cNvSpPr/>
          <p:nvPr/>
        </p:nvSpPr>
        <p:spPr>
          <a:xfrm>
            <a:off x="8143648" y="453031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AAF9534-629B-412E-848F-45715BD9792A}"/>
              </a:ext>
            </a:extLst>
          </p:cNvPr>
          <p:cNvSpPr txBox="1"/>
          <p:nvPr/>
        </p:nvSpPr>
        <p:spPr>
          <a:xfrm>
            <a:off x="923216" y="41631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0370450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6796609" y="842801"/>
            <a:ext cx="46703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eleven quarters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05279EF-C822-420D-9A04-60EE2661CD67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725010" y="4815916"/>
            <a:chExt cx="11218173" cy="737616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BB50A590-7D99-44D6-A516-B6568C3D4620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7616"/>
              <a:chOff x="920319" y="5433134"/>
              <a:chExt cx="11218173" cy="737616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33BC67C9-0C86-4C95-B964-1D7E5DFC12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E8EDB977-6105-45B3-A2DF-F086809928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C8A71420-0959-4826-9B6A-9B851F3470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61B78608-2AC3-47E5-982F-5B325C5E48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356A426D-36B9-4E28-9033-F9397A13F1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298CD6A2-604B-4422-B684-0A244F091C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352B73B5-E072-46A8-B058-18D8B189F2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D9522BFC-87C8-4C94-A82A-FB8ECE9074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0CF2C4D-5B82-4C2C-944D-DE583BD9F6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502F17F0-38D6-4C26-8028-AF5276441E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D90BD259-5A52-480C-8E3E-1DC15A3DF5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A35B559B-A361-4B5B-86DD-75368C3244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9D6A9D2-AA65-415D-AC44-BE69D458942C}"/>
                </a:ext>
              </a:extLst>
            </p:cNvPr>
            <p:cNvCxnSpPr>
              <a:cxnSpLocks/>
            </p:cNvCxnSpPr>
            <p:nvPr/>
          </p:nvCxnSpPr>
          <p:spPr>
            <a:xfrm>
              <a:off x="10565059" y="4840562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4A83CCC-CA7D-4F0A-90AB-B0F396CEACE5}"/>
                </a:ext>
              </a:extLst>
            </p:cNvPr>
            <p:cNvCxnSpPr>
              <a:cxnSpLocks/>
            </p:cNvCxnSpPr>
            <p:nvPr/>
          </p:nvCxnSpPr>
          <p:spPr>
            <a:xfrm>
              <a:off x="9767550" y="4833106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E8580AB-D7D3-4424-94EA-8EA5C686E141}"/>
                </a:ext>
              </a:extLst>
            </p:cNvPr>
            <p:cNvCxnSpPr>
              <a:cxnSpLocks/>
            </p:cNvCxnSpPr>
            <p:nvPr/>
          </p:nvCxnSpPr>
          <p:spPr>
            <a:xfrm>
              <a:off x="11251601" y="4830614"/>
              <a:ext cx="0" cy="2472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ADFFF54-FC82-4891-9229-325DB4BB7C6D}"/>
              </a:ext>
            </a:extLst>
          </p:cNvPr>
          <p:cNvGrpSpPr/>
          <p:nvPr/>
        </p:nvGrpSpPr>
        <p:grpSpPr>
          <a:xfrm>
            <a:off x="725010" y="1304468"/>
            <a:ext cx="1707502" cy="1716271"/>
            <a:chOff x="3172408" y="1321130"/>
            <a:chExt cx="1707502" cy="171627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1C99454-48E7-426B-8418-FCBC87F0211E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5001EDE-B054-4766-B1C0-FDA025254A91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0759071-E57E-4942-8B14-8786B9EC25CF}"/>
                  </a:ext>
                </a:extLst>
              </p:cNvPr>
              <p:cNvCxnSpPr>
                <a:stCxn id="50" idx="0"/>
                <a:endCxn id="50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9F68740-B270-4B54-8707-E3B5C797C969}"/>
                </a:ext>
              </a:extLst>
            </p:cNvPr>
            <p:cNvCxnSpPr>
              <a:cxnSpLocks/>
              <a:stCxn id="50" idx="2"/>
              <a:endCxn id="50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E36926-60BB-43A9-8C31-817E5D92DF22}"/>
              </a:ext>
            </a:extLst>
          </p:cNvPr>
          <p:cNvSpPr txBox="1"/>
          <p:nvPr/>
        </p:nvSpPr>
        <p:spPr>
          <a:xfrm>
            <a:off x="4122274" y="411352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1</a:t>
            </a: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F372F40-8C19-4C82-9CF8-51ADCD917EF8}"/>
              </a:ext>
            </a:extLst>
          </p:cNvPr>
          <p:cNvGrpSpPr/>
          <p:nvPr/>
        </p:nvGrpSpPr>
        <p:grpSpPr>
          <a:xfrm>
            <a:off x="2833711" y="1304467"/>
            <a:ext cx="1707502" cy="1716271"/>
            <a:chOff x="3172408" y="1321130"/>
            <a:chExt cx="1707502" cy="171627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CFEEF3D8-5B1F-48FE-BAA1-03C67D96E15D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136E25A0-A399-4CEE-A495-5C00313CDB2D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6177914-BD94-4385-BB04-38CD3BEF2D9D}"/>
                  </a:ext>
                </a:extLst>
              </p:cNvPr>
              <p:cNvCxnSpPr>
                <a:stCxn id="61" idx="0"/>
                <a:endCxn id="61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F69030CC-535F-4F19-8AE9-74C3E25C65E9}"/>
                </a:ext>
              </a:extLst>
            </p:cNvPr>
            <p:cNvCxnSpPr>
              <a:cxnSpLocks/>
              <a:stCxn id="61" idx="2"/>
              <a:endCxn id="61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5EA198EA-A3A7-429B-A9A1-84030582E836}"/>
              </a:ext>
            </a:extLst>
          </p:cNvPr>
          <p:cNvSpPr txBox="1"/>
          <p:nvPr/>
        </p:nvSpPr>
        <p:spPr>
          <a:xfrm>
            <a:off x="7275543" y="408559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2</a:t>
            </a: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4AEB2D6A-BD7A-428E-B002-958E53098195}"/>
              </a:ext>
            </a:extLst>
          </p:cNvPr>
          <p:cNvSpPr/>
          <p:nvPr/>
        </p:nvSpPr>
        <p:spPr>
          <a:xfrm>
            <a:off x="7349799" y="4554492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1732B2C2-6900-423B-A980-9FC6A1F31543}"/>
              </a:ext>
            </a:extLst>
          </p:cNvPr>
          <p:cNvSpPr/>
          <p:nvPr/>
        </p:nvSpPr>
        <p:spPr>
          <a:xfrm>
            <a:off x="8143648" y="453031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5DEFE443-179C-4094-8577-E3FA62725CA0}"/>
              </a:ext>
            </a:extLst>
          </p:cNvPr>
          <p:cNvGrpSpPr/>
          <p:nvPr/>
        </p:nvGrpSpPr>
        <p:grpSpPr>
          <a:xfrm>
            <a:off x="5004638" y="1304466"/>
            <a:ext cx="1632857" cy="1716271"/>
            <a:chOff x="1539551" y="1408922"/>
            <a:chExt cx="1632857" cy="1716271"/>
          </a:xfrm>
        </p:grpSpPr>
        <p:sp>
          <p:nvSpPr>
            <p:cNvPr id="68" name="Partial Circle 67">
              <a:extLst>
                <a:ext uri="{FF2B5EF4-FFF2-40B4-BE49-F238E27FC236}">
                  <a16:creationId xmlns:a16="http://schemas.microsoft.com/office/drawing/2014/main" id="{DE7A90E7-8649-480C-B3E9-E4FEC3053012}"/>
                </a:ext>
              </a:extLst>
            </p:cNvPr>
            <p:cNvSpPr/>
            <p:nvPr/>
          </p:nvSpPr>
          <p:spPr>
            <a:xfrm>
              <a:off x="1539551" y="1408922"/>
              <a:ext cx="1632857" cy="1716271"/>
            </a:xfrm>
            <a:prstGeom prst="pie">
              <a:avLst>
                <a:gd name="adj1" fmla="val 21540191"/>
                <a:gd name="adj2" fmla="val 16200000"/>
              </a:avLst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43D64689-8E6A-49CA-909B-1D571B627324}"/>
                </a:ext>
              </a:extLst>
            </p:cNvPr>
            <p:cNvCxnSpPr>
              <a:cxnSpLocks/>
              <a:endCxn id="68" idx="0"/>
            </p:cNvCxnSpPr>
            <p:nvPr/>
          </p:nvCxnSpPr>
          <p:spPr>
            <a:xfrm>
              <a:off x="1539551" y="2263241"/>
              <a:ext cx="1632857" cy="3817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52F03024-FE6A-41BC-9454-26E79DBE5264}"/>
                </a:ext>
              </a:extLst>
            </p:cNvPr>
            <p:cNvCxnSpPr>
              <a:cxnSpLocks/>
              <a:stCxn id="68" idx="3"/>
              <a:endCxn id="68" idx="1"/>
            </p:cNvCxnSpPr>
            <p:nvPr/>
          </p:nvCxnSpPr>
          <p:spPr>
            <a:xfrm>
              <a:off x="2355980" y="1408922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1" name="Arrow: Curved Down 70">
            <a:extLst>
              <a:ext uri="{FF2B5EF4-FFF2-40B4-BE49-F238E27FC236}">
                <a16:creationId xmlns:a16="http://schemas.microsoft.com/office/drawing/2014/main" id="{66568AFB-7338-4595-9A51-0A9E809F6C55}"/>
              </a:ext>
            </a:extLst>
          </p:cNvPr>
          <p:cNvSpPr/>
          <p:nvPr/>
        </p:nvSpPr>
        <p:spPr>
          <a:xfrm>
            <a:off x="895315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4855B4EE-E204-4F5A-9702-1E1CD808FFD4}"/>
              </a:ext>
            </a:extLst>
          </p:cNvPr>
          <p:cNvSpPr txBox="1"/>
          <p:nvPr/>
        </p:nvSpPr>
        <p:spPr>
          <a:xfrm>
            <a:off x="923216" y="4153847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5216072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6796609" y="842801"/>
            <a:ext cx="47052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twelve quarters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05279EF-C822-420D-9A04-60EE2661CD67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725010" y="4815916"/>
            <a:chExt cx="11218173" cy="737616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BB50A590-7D99-44D6-A516-B6568C3D4620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7616"/>
              <a:chOff x="920319" y="5433134"/>
              <a:chExt cx="11218173" cy="737616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33BC67C9-0C86-4C95-B964-1D7E5DFC12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E8EDB977-6105-45B3-A2DF-F086809928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C8A71420-0959-4826-9B6A-9B851F3470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61B78608-2AC3-47E5-982F-5B325C5E48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356A426D-36B9-4E28-9033-F9397A13F1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298CD6A2-604B-4422-B684-0A244F091C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352B73B5-E072-46A8-B058-18D8B189F2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D9522BFC-87C8-4C94-A82A-FB8ECE9074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0CF2C4D-5B82-4C2C-944D-DE583BD9F6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502F17F0-38D6-4C26-8028-AF5276441E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D90BD259-5A52-480C-8E3E-1DC15A3DF5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A35B559B-A361-4B5B-86DD-75368C3244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9D6A9D2-AA65-415D-AC44-BE69D458942C}"/>
                </a:ext>
              </a:extLst>
            </p:cNvPr>
            <p:cNvCxnSpPr>
              <a:cxnSpLocks/>
            </p:cNvCxnSpPr>
            <p:nvPr/>
          </p:nvCxnSpPr>
          <p:spPr>
            <a:xfrm>
              <a:off x="10565059" y="4840562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4A83CCC-CA7D-4F0A-90AB-B0F396CEACE5}"/>
                </a:ext>
              </a:extLst>
            </p:cNvPr>
            <p:cNvCxnSpPr>
              <a:cxnSpLocks/>
            </p:cNvCxnSpPr>
            <p:nvPr/>
          </p:nvCxnSpPr>
          <p:spPr>
            <a:xfrm>
              <a:off x="9767550" y="4833106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E8580AB-D7D3-4424-94EA-8EA5C686E141}"/>
                </a:ext>
              </a:extLst>
            </p:cNvPr>
            <p:cNvCxnSpPr>
              <a:cxnSpLocks/>
            </p:cNvCxnSpPr>
            <p:nvPr/>
          </p:nvCxnSpPr>
          <p:spPr>
            <a:xfrm>
              <a:off x="11251601" y="4830614"/>
              <a:ext cx="0" cy="2472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ADFFF54-FC82-4891-9229-325DB4BB7C6D}"/>
              </a:ext>
            </a:extLst>
          </p:cNvPr>
          <p:cNvGrpSpPr/>
          <p:nvPr/>
        </p:nvGrpSpPr>
        <p:grpSpPr>
          <a:xfrm>
            <a:off x="725010" y="1304468"/>
            <a:ext cx="1707502" cy="1716271"/>
            <a:chOff x="3172408" y="1321130"/>
            <a:chExt cx="1707502" cy="171627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1C99454-48E7-426B-8418-FCBC87F0211E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5001EDE-B054-4766-B1C0-FDA025254A91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0759071-E57E-4942-8B14-8786B9EC25CF}"/>
                  </a:ext>
                </a:extLst>
              </p:cNvPr>
              <p:cNvCxnSpPr>
                <a:stCxn id="50" idx="0"/>
                <a:endCxn id="50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9F68740-B270-4B54-8707-E3B5C797C969}"/>
                </a:ext>
              </a:extLst>
            </p:cNvPr>
            <p:cNvCxnSpPr>
              <a:cxnSpLocks/>
              <a:stCxn id="50" idx="2"/>
              <a:endCxn id="50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E36926-60BB-43A9-8C31-817E5D92DF22}"/>
              </a:ext>
            </a:extLst>
          </p:cNvPr>
          <p:cNvSpPr txBox="1"/>
          <p:nvPr/>
        </p:nvSpPr>
        <p:spPr>
          <a:xfrm>
            <a:off x="4122274" y="411352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1</a:t>
            </a: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F372F40-8C19-4C82-9CF8-51ADCD917EF8}"/>
              </a:ext>
            </a:extLst>
          </p:cNvPr>
          <p:cNvGrpSpPr/>
          <p:nvPr/>
        </p:nvGrpSpPr>
        <p:grpSpPr>
          <a:xfrm>
            <a:off x="2833711" y="1304467"/>
            <a:ext cx="1707502" cy="1716271"/>
            <a:chOff x="3172408" y="1321130"/>
            <a:chExt cx="1707502" cy="171627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CFEEF3D8-5B1F-48FE-BAA1-03C67D96E15D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136E25A0-A399-4CEE-A495-5C00313CDB2D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6177914-BD94-4385-BB04-38CD3BEF2D9D}"/>
                  </a:ext>
                </a:extLst>
              </p:cNvPr>
              <p:cNvCxnSpPr>
                <a:stCxn id="61" idx="0"/>
                <a:endCxn id="61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F69030CC-535F-4F19-8AE9-74C3E25C65E9}"/>
                </a:ext>
              </a:extLst>
            </p:cNvPr>
            <p:cNvCxnSpPr>
              <a:cxnSpLocks/>
              <a:stCxn id="61" idx="2"/>
              <a:endCxn id="61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5EA198EA-A3A7-429B-A9A1-84030582E836}"/>
              </a:ext>
            </a:extLst>
          </p:cNvPr>
          <p:cNvSpPr txBox="1"/>
          <p:nvPr/>
        </p:nvSpPr>
        <p:spPr>
          <a:xfrm>
            <a:off x="7275543" y="408559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2</a:t>
            </a: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4AEB2D6A-BD7A-428E-B002-958E53098195}"/>
              </a:ext>
            </a:extLst>
          </p:cNvPr>
          <p:cNvSpPr/>
          <p:nvPr/>
        </p:nvSpPr>
        <p:spPr>
          <a:xfrm>
            <a:off x="7349799" y="4554492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1732B2C2-6900-423B-A980-9FC6A1F31543}"/>
              </a:ext>
            </a:extLst>
          </p:cNvPr>
          <p:cNvSpPr/>
          <p:nvPr/>
        </p:nvSpPr>
        <p:spPr>
          <a:xfrm>
            <a:off x="8143648" y="453031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1" name="Arrow: Curved Down 70">
            <a:extLst>
              <a:ext uri="{FF2B5EF4-FFF2-40B4-BE49-F238E27FC236}">
                <a16:creationId xmlns:a16="http://schemas.microsoft.com/office/drawing/2014/main" id="{66568AFB-7338-4595-9A51-0A9E809F6C55}"/>
              </a:ext>
            </a:extLst>
          </p:cNvPr>
          <p:cNvSpPr/>
          <p:nvPr/>
        </p:nvSpPr>
        <p:spPr>
          <a:xfrm>
            <a:off x="895315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D543E2AF-CD2C-45EA-BEF2-A86D243ED7DA}"/>
              </a:ext>
            </a:extLst>
          </p:cNvPr>
          <p:cNvGrpSpPr/>
          <p:nvPr/>
        </p:nvGrpSpPr>
        <p:grpSpPr>
          <a:xfrm>
            <a:off x="4855006" y="1314839"/>
            <a:ext cx="1707502" cy="1716271"/>
            <a:chOff x="3172408" y="1321130"/>
            <a:chExt cx="1707502" cy="1716271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59E371A0-0525-440C-9371-5FA8A9F6D05C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42D6421B-BB03-44FF-8EE1-E62D8D5A9D72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A92869DB-FDFF-4228-AD1E-F50DAEFB14E1}"/>
                  </a:ext>
                </a:extLst>
              </p:cNvPr>
              <p:cNvCxnSpPr>
                <a:stCxn id="72" idx="0"/>
                <a:endCxn id="72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3708ACA9-A3CE-46C8-9698-2C2B148FC6AF}"/>
                </a:ext>
              </a:extLst>
            </p:cNvPr>
            <p:cNvCxnSpPr>
              <a:cxnSpLocks/>
              <a:stCxn id="72" idx="2"/>
              <a:endCxn id="72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4" name="Arrow: Curved Down 73">
            <a:extLst>
              <a:ext uri="{FF2B5EF4-FFF2-40B4-BE49-F238E27FC236}">
                <a16:creationId xmlns:a16="http://schemas.microsoft.com/office/drawing/2014/main" id="{312F8CAE-8332-4822-B2AA-4AA13D1E2749}"/>
              </a:ext>
            </a:extLst>
          </p:cNvPr>
          <p:cNvSpPr/>
          <p:nvPr/>
        </p:nvSpPr>
        <p:spPr>
          <a:xfrm>
            <a:off x="9757408" y="4547259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0B83C43-70ED-48B1-A1BB-52D084D58612}"/>
              </a:ext>
            </a:extLst>
          </p:cNvPr>
          <p:cNvSpPr txBox="1"/>
          <p:nvPr/>
        </p:nvSpPr>
        <p:spPr>
          <a:xfrm>
            <a:off x="10417694" y="4085594"/>
            <a:ext cx="267126" cy="466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3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06541448-948D-45A8-A4F6-AFC73D4B9AB5}"/>
              </a:ext>
            </a:extLst>
          </p:cNvPr>
          <p:cNvSpPr txBox="1"/>
          <p:nvPr/>
        </p:nvSpPr>
        <p:spPr>
          <a:xfrm>
            <a:off x="923216" y="41631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6761366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2170565" y="333142"/>
            <a:ext cx="82471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What is the next step of one quarter ?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05279EF-C822-420D-9A04-60EE2661CD67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725010" y="4815916"/>
            <a:chExt cx="11218173" cy="737616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BB50A590-7D99-44D6-A516-B6568C3D4620}"/>
                </a:ext>
              </a:extLst>
            </p:cNvPr>
            <p:cNvGrpSpPr/>
            <p:nvPr/>
          </p:nvGrpSpPr>
          <p:grpSpPr>
            <a:xfrm>
              <a:off x="725010" y="4815916"/>
              <a:ext cx="11218173" cy="737616"/>
              <a:chOff x="920319" y="5433134"/>
              <a:chExt cx="11218173" cy="737616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33BC67C9-0C86-4C95-B964-1D7E5DFC12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0319" y="5433134"/>
                <a:ext cx="10851471" cy="1237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E8EDB977-6105-45B3-A2DF-F086809928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9507" y="5445507"/>
                <a:ext cx="0" cy="18660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C8A71420-0959-4826-9B6A-9B851F3470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46701" y="5433134"/>
                <a:ext cx="0" cy="211365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61B78608-2AC3-47E5-982F-5B325C5E48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5946" y="5433134"/>
                <a:ext cx="0" cy="198983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356A426D-36B9-4E28-9033-F9397A13F1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61570" y="5433134"/>
                <a:ext cx="0" cy="19898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298CD6A2-604B-4422-B684-0A244F091C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04948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352B73B5-E072-46A8-B058-18D8B189F2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87662" y="5433134"/>
                <a:ext cx="0" cy="19898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D9522BFC-87C8-4C94-A82A-FB8ECE9074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0847" y="5433134"/>
                <a:ext cx="0" cy="21119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40CF2C4D-5B82-4C2C-944D-DE583BD9F6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78103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502F17F0-38D6-4C26-8028-AF5276441E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6327" y="5445507"/>
                <a:ext cx="0" cy="198826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D90BD259-5A52-480C-8E3E-1DC15A3DF5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19295" y="5433134"/>
                <a:ext cx="0" cy="223749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A35B559B-A361-4B5B-86DD-75368C3244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167675" y="5445507"/>
                <a:ext cx="0" cy="224904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/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/>
                      <a:t>0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r>
                      <a:rPr lang="en-GB" dirty="0"/>
                      <a:t>          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oMath>
                    </a14:m>
                    <a:endParaRPr lang="en-GB" dirty="0"/>
                  </a:p>
                </p:txBody>
              </p:sp>
            </mc:Choice>
            <mc:Fallback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D8C4A5E0-3B7C-4F30-A202-CE5C3090442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3505" y="5682796"/>
                    <a:ext cx="11044987" cy="487954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42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9D6A9D2-AA65-415D-AC44-BE69D458942C}"/>
                </a:ext>
              </a:extLst>
            </p:cNvPr>
            <p:cNvCxnSpPr>
              <a:cxnSpLocks/>
            </p:cNvCxnSpPr>
            <p:nvPr/>
          </p:nvCxnSpPr>
          <p:spPr>
            <a:xfrm>
              <a:off x="10565059" y="4840562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4A83CCC-CA7D-4F0A-90AB-B0F396CEACE5}"/>
                </a:ext>
              </a:extLst>
            </p:cNvPr>
            <p:cNvCxnSpPr>
              <a:cxnSpLocks/>
            </p:cNvCxnSpPr>
            <p:nvPr/>
          </p:nvCxnSpPr>
          <p:spPr>
            <a:xfrm>
              <a:off x="9767550" y="4833106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E8580AB-D7D3-4424-94EA-8EA5C686E141}"/>
                </a:ext>
              </a:extLst>
            </p:cNvPr>
            <p:cNvCxnSpPr>
              <a:cxnSpLocks/>
            </p:cNvCxnSpPr>
            <p:nvPr/>
          </p:nvCxnSpPr>
          <p:spPr>
            <a:xfrm>
              <a:off x="11251601" y="4830614"/>
              <a:ext cx="0" cy="2472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BBC7635-BA32-4F8C-91F9-B5A4B80DC822}"/>
              </a:ext>
            </a:extLst>
          </p:cNvPr>
          <p:cNvSpPr/>
          <p:nvPr/>
        </p:nvSpPr>
        <p:spPr>
          <a:xfrm>
            <a:off x="1040805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113F4A7A-5A48-46E2-BBA9-F24053ADE89B}"/>
              </a:ext>
            </a:extLst>
          </p:cNvPr>
          <p:cNvSpPr/>
          <p:nvPr/>
        </p:nvSpPr>
        <p:spPr>
          <a:xfrm>
            <a:off x="1840637" y="454465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B22E06BC-B44E-4B2C-8593-E0D79BA2E7A2}"/>
              </a:ext>
            </a:extLst>
          </p:cNvPr>
          <p:cNvSpPr/>
          <p:nvPr/>
        </p:nvSpPr>
        <p:spPr>
          <a:xfrm>
            <a:off x="2673721" y="4532378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ADFFF54-FC82-4891-9229-325DB4BB7C6D}"/>
              </a:ext>
            </a:extLst>
          </p:cNvPr>
          <p:cNvGrpSpPr/>
          <p:nvPr/>
        </p:nvGrpSpPr>
        <p:grpSpPr>
          <a:xfrm>
            <a:off x="725010" y="1304468"/>
            <a:ext cx="1707502" cy="1716271"/>
            <a:chOff x="3172408" y="1321130"/>
            <a:chExt cx="1707502" cy="171627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1C99454-48E7-426B-8418-FCBC87F0211E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5001EDE-B054-4766-B1C0-FDA025254A91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0759071-E57E-4942-8B14-8786B9EC25CF}"/>
                  </a:ext>
                </a:extLst>
              </p:cNvPr>
              <p:cNvCxnSpPr>
                <a:stCxn id="50" idx="0"/>
                <a:endCxn id="50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9F68740-B270-4B54-8707-E3B5C797C969}"/>
                </a:ext>
              </a:extLst>
            </p:cNvPr>
            <p:cNvCxnSpPr>
              <a:cxnSpLocks/>
              <a:stCxn id="50" idx="2"/>
              <a:endCxn id="50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CB3595D2-407A-47E0-AE1E-B5212AB53E9D}"/>
              </a:ext>
            </a:extLst>
          </p:cNvPr>
          <p:cNvSpPr/>
          <p:nvPr/>
        </p:nvSpPr>
        <p:spPr>
          <a:xfrm>
            <a:off x="347762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E36926-60BB-43A9-8C31-817E5D92DF22}"/>
              </a:ext>
            </a:extLst>
          </p:cNvPr>
          <p:cNvSpPr txBox="1"/>
          <p:nvPr/>
        </p:nvSpPr>
        <p:spPr>
          <a:xfrm>
            <a:off x="4122274" y="411352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1</a:t>
            </a: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0B7E4324-05A0-4F3D-B3E3-41A98108EEC4}"/>
              </a:ext>
            </a:extLst>
          </p:cNvPr>
          <p:cNvSpPr/>
          <p:nvPr/>
        </p:nvSpPr>
        <p:spPr>
          <a:xfrm>
            <a:off x="4247394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943ABDEA-C6CE-4AAF-841A-A6CC5ED845FD}"/>
              </a:ext>
            </a:extLst>
          </p:cNvPr>
          <p:cNvSpPr/>
          <p:nvPr/>
        </p:nvSpPr>
        <p:spPr>
          <a:xfrm>
            <a:off x="5062930" y="455600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8BD7D4B2-2E50-4D63-9304-A5D839256D28}"/>
              </a:ext>
            </a:extLst>
          </p:cNvPr>
          <p:cNvSpPr/>
          <p:nvPr/>
        </p:nvSpPr>
        <p:spPr>
          <a:xfrm>
            <a:off x="5821067" y="4539207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F372F40-8C19-4C82-9CF8-51ADCD917EF8}"/>
              </a:ext>
            </a:extLst>
          </p:cNvPr>
          <p:cNvGrpSpPr/>
          <p:nvPr/>
        </p:nvGrpSpPr>
        <p:grpSpPr>
          <a:xfrm>
            <a:off x="2833711" y="1304467"/>
            <a:ext cx="1707502" cy="1716271"/>
            <a:chOff x="3172408" y="1321130"/>
            <a:chExt cx="1707502" cy="1716271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CFEEF3D8-5B1F-48FE-BAA1-03C67D96E15D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136E25A0-A399-4CEE-A495-5C00313CDB2D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6177914-BD94-4385-BB04-38CD3BEF2D9D}"/>
                  </a:ext>
                </a:extLst>
              </p:cNvPr>
              <p:cNvCxnSpPr>
                <a:stCxn id="61" idx="0"/>
                <a:endCxn id="61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F69030CC-535F-4F19-8AE9-74C3E25C65E9}"/>
                </a:ext>
              </a:extLst>
            </p:cNvPr>
            <p:cNvCxnSpPr>
              <a:cxnSpLocks/>
              <a:stCxn id="61" idx="2"/>
              <a:endCxn id="61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5EA198EA-A3A7-429B-A9A1-84030582E836}"/>
              </a:ext>
            </a:extLst>
          </p:cNvPr>
          <p:cNvSpPr txBox="1"/>
          <p:nvPr/>
        </p:nvSpPr>
        <p:spPr>
          <a:xfrm>
            <a:off x="7275543" y="408559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2</a:t>
            </a:r>
          </a:p>
        </p:txBody>
      </p:sp>
      <p:sp>
        <p:nvSpPr>
          <p:cNvPr id="64" name="Arrow: Curved Down 63">
            <a:extLst>
              <a:ext uri="{FF2B5EF4-FFF2-40B4-BE49-F238E27FC236}">
                <a16:creationId xmlns:a16="http://schemas.microsoft.com/office/drawing/2014/main" id="{B5810FD2-BD3D-4510-8339-2ED47F7CF458}"/>
              </a:ext>
            </a:extLst>
          </p:cNvPr>
          <p:cNvSpPr/>
          <p:nvPr/>
        </p:nvSpPr>
        <p:spPr>
          <a:xfrm>
            <a:off x="6579204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7" name="Arrow: Curved Down 56">
            <a:extLst>
              <a:ext uri="{FF2B5EF4-FFF2-40B4-BE49-F238E27FC236}">
                <a16:creationId xmlns:a16="http://schemas.microsoft.com/office/drawing/2014/main" id="{4AEB2D6A-BD7A-428E-B002-958E53098195}"/>
              </a:ext>
            </a:extLst>
          </p:cNvPr>
          <p:cNvSpPr/>
          <p:nvPr/>
        </p:nvSpPr>
        <p:spPr>
          <a:xfrm>
            <a:off x="7349799" y="4554492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1732B2C2-6900-423B-A980-9FC6A1F31543}"/>
              </a:ext>
            </a:extLst>
          </p:cNvPr>
          <p:cNvSpPr/>
          <p:nvPr/>
        </p:nvSpPr>
        <p:spPr>
          <a:xfrm>
            <a:off x="8143648" y="4530313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1" name="Arrow: Curved Down 70">
            <a:extLst>
              <a:ext uri="{FF2B5EF4-FFF2-40B4-BE49-F238E27FC236}">
                <a16:creationId xmlns:a16="http://schemas.microsoft.com/office/drawing/2014/main" id="{66568AFB-7338-4595-9A51-0A9E809F6C55}"/>
              </a:ext>
            </a:extLst>
          </p:cNvPr>
          <p:cNvSpPr/>
          <p:nvPr/>
        </p:nvSpPr>
        <p:spPr>
          <a:xfrm>
            <a:off x="8953159" y="4533541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D543E2AF-CD2C-45EA-BEF2-A86D243ED7DA}"/>
              </a:ext>
            </a:extLst>
          </p:cNvPr>
          <p:cNvGrpSpPr/>
          <p:nvPr/>
        </p:nvGrpSpPr>
        <p:grpSpPr>
          <a:xfrm>
            <a:off x="4855006" y="1314839"/>
            <a:ext cx="1707502" cy="1716271"/>
            <a:chOff x="3172408" y="1321130"/>
            <a:chExt cx="1707502" cy="1716271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59E371A0-0525-440C-9371-5FA8A9F6D05C}"/>
                </a:ext>
              </a:extLst>
            </p:cNvPr>
            <p:cNvGrpSpPr/>
            <p:nvPr/>
          </p:nvGrpSpPr>
          <p:grpSpPr>
            <a:xfrm>
              <a:off x="3172408" y="1321130"/>
              <a:ext cx="1707502" cy="1716271"/>
              <a:chOff x="3172408" y="1321130"/>
              <a:chExt cx="1707502" cy="1716271"/>
            </a:xfrm>
          </p:grpSpPr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42D6421B-BB03-44FF-8EE1-E62D8D5A9D72}"/>
                  </a:ext>
                </a:extLst>
              </p:cNvPr>
              <p:cNvSpPr/>
              <p:nvPr/>
            </p:nvSpPr>
            <p:spPr>
              <a:xfrm>
                <a:off x="3172408" y="1321130"/>
                <a:ext cx="1707502" cy="1716271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A92869DB-FDFF-4228-AD1E-F50DAEFB14E1}"/>
                  </a:ext>
                </a:extLst>
              </p:cNvPr>
              <p:cNvCxnSpPr>
                <a:stCxn id="72" idx="0"/>
                <a:endCxn id="72" idx="4"/>
              </p:cNvCxnSpPr>
              <p:nvPr/>
            </p:nvCxnSpPr>
            <p:spPr>
              <a:xfrm>
                <a:off x="4026159" y="1321130"/>
                <a:ext cx="0" cy="1716271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3708ACA9-A3CE-46C8-9698-2C2B148FC6AF}"/>
                </a:ext>
              </a:extLst>
            </p:cNvPr>
            <p:cNvCxnSpPr>
              <a:cxnSpLocks/>
              <a:stCxn id="72" idx="2"/>
              <a:endCxn id="72" idx="6"/>
            </p:cNvCxnSpPr>
            <p:nvPr/>
          </p:nvCxnSpPr>
          <p:spPr>
            <a:xfrm>
              <a:off x="3172408" y="2179266"/>
              <a:ext cx="1707502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4" name="Arrow: Curved Down 73">
            <a:extLst>
              <a:ext uri="{FF2B5EF4-FFF2-40B4-BE49-F238E27FC236}">
                <a16:creationId xmlns:a16="http://schemas.microsoft.com/office/drawing/2014/main" id="{312F8CAE-8332-4822-B2AA-4AA13D1E2749}"/>
              </a:ext>
            </a:extLst>
          </p:cNvPr>
          <p:cNvSpPr/>
          <p:nvPr/>
        </p:nvSpPr>
        <p:spPr>
          <a:xfrm>
            <a:off x="9757408" y="4547259"/>
            <a:ext cx="866418" cy="2637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0B83C43-70ED-48B1-A1BB-52D084D58612}"/>
              </a:ext>
            </a:extLst>
          </p:cNvPr>
          <p:cNvSpPr txBox="1"/>
          <p:nvPr/>
        </p:nvSpPr>
        <p:spPr>
          <a:xfrm>
            <a:off x="10417694" y="4085594"/>
            <a:ext cx="267126" cy="466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3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06541448-948D-45A8-A4F6-AFC73D4B9AB5}"/>
              </a:ext>
            </a:extLst>
          </p:cNvPr>
          <p:cNvSpPr txBox="1"/>
          <p:nvPr/>
        </p:nvSpPr>
        <p:spPr>
          <a:xfrm>
            <a:off x="923216" y="41631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0</a:t>
            </a:r>
          </a:p>
        </p:txBody>
      </p:sp>
      <p:sp>
        <p:nvSpPr>
          <p:cNvPr id="67" name="Partial Circle 66">
            <a:extLst>
              <a:ext uri="{FF2B5EF4-FFF2-40B4-BE49-F238E27FC236}">
                <a16:creationId xmlns:a16="http://schemas.microsoft.com/office/drawing/2014/main" id="{DD62BC28-16E6-4C87-A9B4-092B741D56F0}"/>
              </a:ext>
            </a:extLst>
          </p:cNvPr>
          <p:cNvSpPr/>
          <p:nvPr/>
        </p:nvSpPr>
        <p:spPr>
          <a:xfrm>
            <a:off x="7275543" y="1281758"/>
            <a:ext cx="1632857" cy="1716271"/>
          </a:xfrm>
          <a:prstGeom prst="pie">
            <a:avLst>
              <a:gd name="adj1" fmla="val 10731277"/>
              <a:gd name="adj2" fmla="val 16200000"/>
            </a:avLst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C3E8D29-74B9-4BA6-91FB-38E175295692}"/>
              </a:ext>
            </a:extLst>
          </p:cNvPr>
          <p:cNvSpPr txBox="1"/>
          <p:nvPr/>
        </p:nvSpPr>
        <p:spPr>
          <a:xfrm>
            <a:off x="3897045" y="5788903"/>
            <a:ext cx="35039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Keep counting !</a:t>
            </a:r>
          </a:p>
        </p:txBody>
      </p:sp>
    </p:spTree>
    <p:extLst>
      <p:ext uri="{BB962C8B-B14F-4D97-AF65-F5344CB8AC3E}">
        <p14:creationId xmlns:p14="http://schemas.microsoft.com/office/powerpoint/2010/main" val="447870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5258671" y="778684"/>
            <a:ext cx="14057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zero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92D6275-326F-4914-B08F-6C0826E8AFF9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920319" y="5433134"/>
            <a:chExt cx="11218173" cy="737616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19C05232-5678-47E2-ADC8-D004BED6066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589F6C5-1102-466C-B25A-A2DE4E0496D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AE0238A-E2C8-4683-A059-3C348AA36E41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135D260-9B67-4CB8-8692-A49A49C72760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ED587B2-F1B6-4801-AFC3-27CEC0D00EC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2427363-9162-4FF2-A42C-7BEF80AA2F90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DCD29DA-3EB5-43B1-8631-56FFEB3BB2E7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F1E8709-E28D-4CA6-801F-833F65D33CCF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5437E76-2075-4418-B750-B0E3D698367E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5AE50FF-1F4C-4495-AC84-0A630E51E8B5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963746E-40BE-4A2E-A8BA-93655452CDE4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3DC0E92-CDC1-4564-857C-48ECB3F6E6FE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191DD9BB-D4BD-4216-8C40-F977848693B9}"/>
                    </a:ext>
                  </a:extLst>
                </p:cNvPr>
                <p:cNvSpPr txBox="1"/>
                <p:nvPr/>
              </p:nvSpPr>
              <p:spPr>
                <a:xfrm>
                  <a:off x="1093505" y="5682796"/>
                  <a:ext cx="11044987" cy="4879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/>
                    <a:t>0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191DD9BB-D4BD-4216-8C40-F977848693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3505" y="5682796"/>
                  <a:ext cx="11044987" cy="487954"/>
                </a:xfrm>
                <a:prstGeom prst="rect">
                  <a:avLst/>
                </a:prstGeom>
                <a:blipFill>
                  <a:blip r:embed="rId3"/>
                  <a:stretch>
                    <a:fillRect l="-442" b="-75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5ABC80-767C-4BD9-82FE-57F2CD55C344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B76C95-221D-42F6-A071-841B31ABF5C7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74BD10-6B82-4873-8E12-87C94A8015B4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B8A7B6E-A004-4478-93F2-EDCF4225D518}"/>
              </a:ext>
            </a:extLst>
          </p:cNvPr>
          <p:cNvCxnSpPr/>
          <p:nvPr/>
        </p:nvCxnSpPr>
        <p:spPr>
          <a:xfrm>
            <a:off x="1074198" y="3722914"/>
            <a:ext cx="0" cy="110537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DF535B47-CFD5-4055-824F-8132B4C25EBB}"/>
              </a:ext>
            </a:extLst>
          </p:cNvPr>
          <p:cNvSpPr/>
          <p:nvPr/>
        </p:nvSpPr>
        <p:spPr>
          <a:xfrm>
            <a:off x="2584851" y="684559"/>
            <a:ext cx="1707502" cy="1716271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991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5258671" y="778684"/>
            <a:ext cx="25362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 half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92D6275-326F-4914-B08F-6C0826E8AFF9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920319" y="5433134"/>
            <a:chExt cx="11218173" cy="737616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19C05232-5678-47E2-ADC8-D004BED6066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589F6C5-1102-466C-B25A-A2DE4E0496D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AE0238A-E2C8-4683-A059-3C348AA36E41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135D260-9B67-4CB8-8692-A49A49C72760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ED587B2-F1B6-4801-AFC3-27CEC0D00EC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2427363-9162-4FF2-A42C-7BEF80AA2F90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DCD29DA-3EB5-43B1-8631-56FFEB3BB2E7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F1E8709-E28D-4CA6-801F-833F65D33CCF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5437E76-2075-4418-B750-B0E3D698367E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5AE50FF-1F4C-4495-AC84-0A630E51E8B5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963746E-40BE-4A2E-A8BA-93655452CDE4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3DC0E92-CDC1-4564-857C-48ECB3F6E6FE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191DD9BB-D4BD-4216-8C40-F977848693B9}"/>
                    </a:ext>
                  </a:extLst>
                </p:cNvPr>
                <p:cNvSpPr txBox="1"/>
                <p:nvPr/>
              </p:nvSpPr>
              <p:spPr>
                <a:xfrm>
                  <a:off x="1093505" y="5682796"/>
                  <a:ext cx="11044987" cy="4879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/>
                    <a:t>0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191DD9BB-D4BD-4216-8C40-F977848693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3505" y="5682796"/>
                  <a:ext cx="11044987" cy="487954"/>
                </a:xfrm>
                <a:prstGeom prst="rect">
                  <a:avLst/>
                </a:prstGeom>
                <a:blipFill>
                  <a:blip r:embed="rId3"/>
                  <a:stretch>
                    <a:fillRect l="-442" b="-75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5ABC80-767C-4BD9-82FE-57F2CD55C344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B76C95-221D-42F6-A071-841B31ABF5C7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74BD10-6B82-4873-8E12-87C94A8015B4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Partial Circle 22">
            <a:extLst>
              <a:ext uri="{FF2B5EF4-FFF2-40B4-BE49-F238E27FC236}">
                <a16:creationId xmlns:a16="http://schemas.microsoft.com/office/drawing/2014/main" id="{8611FF2C-DA25-4559-AD10-D3DA190CA4B5}"/>
              </a:ext>
            </a:extLst>
          </p:cNvPr>
          <p:cNvSpPr/>
          <p:nvPr/>
        </p:nvSpPr>
        <p:spPr>
          <a:xfrm>
            <a:off x="1539551" y="1408922"/>
            <a:ext cx="1632857" cy="1716271"/>
          </a:xfrm>
          <a:prstGeom prst="pie">
            <a:avLst>
              <a:gd name="adj1" fmla="val 5382279"/>
              <a:gd name="adj2" fmla="val 1620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A191078-3023-4031-BBC9-32D42BAFE45D}"/>
              </a:ext>
            </a:extLst>
          </p:cNvPr>
          <p:cNvSpPr/>
          <p:nvPr/>
        </p:nvSpPr>
        <p:spPr>
          <a:xfrm>
            <a:off x="1114992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660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5258671" y="778684"/>
            <a:ext cx="32919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two halves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92D6275-326F-4914-B08F-6C0826E8AFF9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920319" y="5433134"/>
            <a:chExt cx="11218173" cy="737616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19C05232-5678-47E2-ADC8-D004BED6066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589F6C5-1102-466C-B25A-A2DE4E0496D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AE0238A-E2C8-4683-A059-3C348AA36E41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135D260-9B67-4CB8-8692-A49A49C72760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ED587B2-F1B6-4801-AFC3-27CEC0D00EC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2427363-9162-4FF2-A42C-7BEF80AA2F90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DCD29DA-3EB5-43B1-8631-56FFEB3BB2E7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F1E8709-E28D-4CA6-801F-833F65D33CCF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5437E76-2075-4418-B750-B0E3D698367E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5AE50FF-1F4C-4495-AC84-0A630E51E8B5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963746E-40BE-4A2E-A8BA-93655452CDE4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3DC0E92-CDC1-4564-857C-48ECB3F6E6FE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191DD9BB-D4BD-4216-8C40-F977848693B9}"/>
                    </a:ext>
                  </a:extLst>
                </p:cNvPr>
                <p:cNvSpPr txBox="1"/>
                <p:nvPr/>
              </p:nvSpPr>
              <p:spPr>
                <a:xfrm>
                  <a:off x="1093505" y="5682796"/>
                  <a:ext cx="11044987" cy="4879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/>
                    <a:t>0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191DD9BB-D4BD-4216-8C40-F977848693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3505" y="5682796"/>
                  <a:ext cx="11044987" cy="487954"/>
                </a:xfrm>
                <a:prstGeom prst="rect">
                  <a:avLst/>
                </a:prstGeom>
                <a:blipFill>
                  <a:blip r:embed="rId3"/>
                  <a:stretch>
                    <a:fillRect l="-442" b="-75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5ABC80-767C-4BD9-82FE-57F2CD55C344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B76C95-221D-42F6-A071-841B31ABF5C7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74BD10-6B82-4873-8E12-87C94A8015B4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A191078-3023-4031-BBC9-32D42BAFE45D}"/>
              </a:ext>
            </a:extLst>
          </p:cNvPr>
          <p:cNvSpPr/>
          <p:nvPr/>
        </p:nvSpPr>
        <p:spPr>
          <a:xfrm>
            <a:off x="1114992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281A0B6-CFBC-4271-9EB3-7C0333C0D20B}"/>
              </a:ext>
            </a:extLst>
          </p:cNvPr>
          <p:cNvGrpSpPr/>
          <p:nvPr/>
        </p:nvGrpSpPr>
        <p:grpSpPr>
          <a:xfrm>
            <a:off x="1812510" y="1358634"/>
            <a:ext cx="1707502" cy="1716271"/>
            <a:chOff x="3172408" y="1321130"/>
            <a:chExt cx="1707502" cy="1716271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01A51205-2584-4779-B8FA-B818F387588E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8330F93-E2B5-4913-B4F2-AD2DDA282E23}"/>
                </a:ext>
              </a:extLst>
            </p:cNvPr>
            <p:cNvCxnSpPr>
              <a:stCxn id="26" idx="0"/>
              <a:endCxn id="26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433436C3-E4E1-4CDE-A1AC-A196F92FB131}"/>
              </a:ext>
            </a:extLst>
          </p:cNvPr>
          <p:cNvSpPr/>
          <p:nvPr/>
        </p:nvSpPr>
        <p:spPr>
          <a:xfrm>
            <a:off x="2723980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8E9B35F-902A-485D-8915-3280F1BF7100}"/>
              </a:ext>
            </a:extLst>
          </p:cNvPr>
          <p:cNvSpPr txBox="1"/>
          <p:nvPr/>
        </p:nvSpPr>
        <p:spPr>
          <a:xfrm>
            <a:off x="923216" y="41631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5EDC461-8D8F-4073-BA65-68E72FA2EE92}"/>
              </a:ext>
            </a:extLst>
          </p:cNvPr>
          <p:cNvSpPr txBox="1"/>
          <p:nvPr/>
        </p:nvSpPr>
        <p:spPr>
          <a:xfrm>
            <a:off x="4145964" y="414650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23819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5258671" y="778684"/>
            <a:ext cx="37163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three halves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92D6275-326F-4914-B08F-6C0826E8AFF9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920319" y="5433134"/>
            <a:chExt cx="11218173" cy="737616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19C05232-5678-47E2-ADC8-D004BED6066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589F6C5-1102-466C-B25A-A2DE4E0496D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AE0238A-E2C8-4683-A059-3C348AA36E41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135D260-9B67-4CB8-8692-A49A49C72760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ED587B2-F1B6-4801-AFC3-27CEC0D00EC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2427363-9162-4FF2-A42C-7BEF80AA2F90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DCD29DA-3EB5-43B1-8631-56FFEB3BB2E7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F1E8709-E28D-4CA6-801F-833F65D33CCF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5437E76-2075-4418-B750-B0E3D698367E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5AE50FF-1F4C-4495-AC84-0A630E51E8B5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963746E-40BE-4A2E-A8BA-93655452CDE4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3DC0E92-CDC1-4564-857C-48ECB3F6E6FE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191DD9BB-D4BD-4216-8C40-F977848693B9}"/>
                    </a:ext>
                  </a:extLst>
                </p:cNvPr>
                <p:cNvSpPr txBox="1"/>
                <p:nvPr/>
              </p:nvSpPr>
              <p:spPr>
                <a:xfrm>
                  <a:off x="1093505" y="5682796"/>
                  <a:ext cx="11044987" cy="4879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/>
                    <a:t>0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191DD9BB-D4BD-4216-8C40-F977848693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3505" y="5682796"/>
                  <a:ext cx="11044987" cy="487954"/>
                </a:xfrm>
                <a:prstGeom prst="rect">
                  <a:avLst/>
                </a:prstGeom>
                <a:blipFill>
                  <a:blip r:embed="rId3"/>
                  <a:stretch>
                    <a:fillRect l="-442" b="-75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5ABC80-767C-4BD9-82FE-57F2CD55C344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B76C95-221D-42F6-A071-841B31ABF5C7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74BD10-6B82-4873-8E12-87C94A8015B4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A191078-3023-4031-BBC9-32D42BAFE45D}"/>
              </a:ext>
            </a:extLst>
          </p:cNvPr>
          <p:cNvSpPr/>
          <p:nvPr/>
        </p:nvSpPr>
        <p:spPr>
          <a:xfrm>
            <a:off x="1114992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281A0B6-CFBC-4271-9EB3-7C0333C0D20B}"/>
              </a:ext>
            </a:extLst>
          </p:cNvPr>
          <p:cNvGrpSpPr/>
          <p:nvPr/>
        </p:nvGrpSpPr>
        <p:grpSpPr>
          <a:xfrm>
            <a:off x="1327404" y="1498369"/>
            <a:ext cx="1707502" cy="1716271"/>
            <a:chOff x="3172408" y="1321130"/>
            <a:chExt cx="1707502" cy="1716271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01A51205-2584-4779-B8FA-B818F387588E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8330F93-E2B5-4913-B4F2-AD2DDA282E23}"/>
                </a:ext>
              </a:extLst>
            </p:cNvPr>
            <p:cNvCxnSpPr>
              <a:stCxn id="26" idx="0"/>
              <a:endCxn id="26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433436C3-E4E1-4CDE-A1AC-A196F92FB131}"/>
              </a:ext>
            </a:extLst>
          </p:cNvPr>
          <p:cNvSpPr/>
          <p:nvPr/>
        </p:nvSpPr>
        <p:spPr>
          <a:xfrm>
            <a:off x="2723980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Partial Circle 28">
            <a:extLst>
              <a:ext uri="{FF2B5EF4-FFF2-40B4-BE49-F238E27FC236}">
                <a16:creationId xmlns:a16="http://schemas.microsoft.com/office/drawing/2014/main" id="{659AF40E-4193-478D-B6D5-AAD1E81A6FE6}"/>
              </a:ext>
            </a:extLst>
          </p:cNvPr>
          <p:cNvSpPr/>
          <p:nvPr/>
        </p:nvSpPr>
        <p:spPr>
          <a:xfrm>
            <a:off x="3862873" y="1498369"/>
            <a:ext cx="1632857" cy="1716271"/>
          </a:xfrm>
          <a:prstGeom prst="pie">
            <a:avLst>
              <a:gd name="adj1" fmla="val 5382279"/>
              <a:gd name="adj2" fmla="val 1620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3F8B9E3B-08D5-4FA2-972E-ABE6442B5827}"/>
              </a:ext>
            </a:extLst>
          </p:cNvPr>
          <p:cNvSpPr/>
          <p:nvPr/>
        </p:nvSpPr>
        <p:spPr>
          <a:xfrm>
            <a:off x="4292353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C840DD0-4812-422E-BA1A-ECAE631016C7}"/>
              </a:ext>
            </a:extLst>
          </p:cNvPr>
          <p:cNvSpPr txBox="1"/>
          <p:nvPr/>
        </p:nvSpPr>
        <p:spPr>
          <a:xfrm>
            <a:off x="923216" y="417250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CD0FAAF-D62B-4338-B6C8-A5E5FC29F24A}"/>
              </a:ext>
            </a:extLst>
          </p:cNvPr>
          <p:cNvSpPr txBox="1"/>
          <p:nvPr/>
        </p:nvSpPr>
        <p:spPr>
          <a:xfrm>
            <a:off x="4145964" y="414650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008714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5258671" y="778684"/>
            <a:ext cx="33689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four halves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92D6275-326F-4914-B08F-6C0826E8AFF9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920319" y="5433134"/>
            <a:chExt cx="11218173" cy="737616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19C05232-5678-47E2-ADC8-D004BED6066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589F6C5-1102-466C-B25A-A2DE4E0496D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AE0238A-E2C8-4683-A059-3C348AA36E41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135D260-9B67-4CB8-8692-A49A49C72760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ED587B2-F1B6-4801-AFC3-27CEC0D00EC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2427363-9162-4FF2-A42C-7BEF80AA2F90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DCD29DA-3EB5-43B1-8631-56FFEB3BB2E7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F1E8709-E28D-4CA6-801F-833F65D33CCF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5437E76-2075-4418-B750-B0E3D698367E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5AE50FF-1F4C-4495-AC84-0A630E51E8B5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963746E-40BE-4A2E-A8BA-93655452CDE4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3DC0E92-CDC1-4564-857C-48ECB3F6E6FE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191DD9BB-D4BD-4216-8C40-F977848693B9}"/>
                    </a:ext>
                  </a:extLst>
                </p:cNvPr>
                <p:cNvSpPr txBox="1"/>
                <p:nvPr/>
              </p:nvSpPr>
              <p:spPr>
                <a:xfrm>
                  <a:off x="1093505" y="5682796"/>
                  <a:ext cx="11044987" cy="4879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/>
                    <a:t>0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191DD9BB-D4BD-4216-8C40-F977848693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3505" y="5682796"/>
                  <a:ext cx="11044987" cy="487954"/>
                </a:xfrm>
                <a:prstGeom prst="rect">
                  <a:avLst/>
                </a:prstGeom>
                <a:blipFill>
                  <a:blip r:embed="rId3"/>
                  <a:stretch>
                    <a:fillRect l="-442" b="-75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5ABC80-767C-4BD9-82FE-57F2CD55C344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B76C95-221D-42F6-A071-841B31ABF5C7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74BD10-6B82-4873-8E12-87C94A8015B4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A191078-3023-4031-BBC9-32D42BAFE45D}"/>
              </a:ext>
            </a:extLst>
          </p:cNvPr>
          <p:cNvSpPr/>
          <p:nvPr/>
        </p:nvSpPr>
        <p:spPr>
          <a:xfrm>
            <a:off x="1114992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281A0B6-CFBC-4271-9EB3-7C0333C0D20B}"/>
              </a:ext>
            </a:extLst>
          </p:cNvPr>
          <p:cNvGrpSpPr/>
          <p:nvPr/>
        </p:nvGrpSpPr>
        <p:grpSpPr>
          <a:xfrm>
            <a:off x="1327404" y="1498369"/>
            <a:ext cx="1707502" cy="1716271"/>
            <a:chOff x="3172408" y="1321130"/>
            <a:chExt cx="1707502" cy="1716271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01A51205-2584-4779-B8FA-B818F387588E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8330F93-E2B5-4913-B4F2-AD2DDA282E23}"/>
                </a:ext>
              </a:extLst>
            </p:cNvPr>
            <p:cNvCxnSpPr>
              <a:stCxn id="26" idx="0"/>
              <a:endCxn id="26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433436C3-E4E1-4CDE-A1AC-A196F92FB131}"/>
              </a:ext>
            </a:extLst>
          </p:cNvPr>
          <p:cNvSpPr/>
          <p:nvPr/>
        </p:nvSpPr>
        <p:spPr>
          <a:xfrm>
            <a:off x="2723980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E4A0311-E379-4FE5-9CD0-25F853933286}"/>
              </a:ext>
            </a:extLst>
          </p:cNvPr>
          <p:cNvGrpSpPr/>
          <p:nvPr/>
        </p:nvGrpSpPr>
        <p:grpSpPr>
          <a:xfrm>
            <a:off x="3462292" y="1440872"/>
            <a:ext cx="1707502" cy="1716271"/>
            <a:chOff x="3172408" y="1321130"/>
            <a:chExt cx="1707502" cy="171627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09590FE-A84F-4CFE-9327-1DBAEC44D5F0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41D51A9-B7DA-4B4D-8BAB-02211727E92A}"/>
                </a:ext>
              </a:extLst>
            </p:cNvPr>
            <p:cNvCxnSpPr>
              <a:stCxn id="31" idx="0"/>
              <a:endCxn id="31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Arrow: Curved Down 32">
            <a:extLst>
              <a:ext uri="{FF2B5EF4-FFF2-40B4-BE49-F238E27FC236}">
                <a16:creationId xmlns:a16="http://schemas.microsoft.com/office/drawing/2014/main" id="{1C93F8AA-20DB-40D5-B18D-1D526F54E152}"/>
              </a:ext>
            </a:extLst>
          </p:cNvPr>
          <p:cNvSpPr/>
          <p:nvPr/>
        </p:nvSpPr>
        <p:spPr>
          <a:xfrm>
            <a:off x="4290607" y="455921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BBD0B57C-3E3F-4B48-A16D-EFA0DCD93C1A}"/>
              </a:ext>
            </a:extLst>
          </p:cNvPr>
          <p:cNvSpPr/>
          <p:nvPr/>
        </p:nvSpPr>
        <p:spPr>
          <a:xfrm>
            <a:off x="5857234" y="4526570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1F2A550-9A11-4B14-9370-7F2FF4497A8B}"/>
              </a:ext>
            </a:extLst>
          </p:cNvPr>
          <p:cNvSpPr txBox="1"/>
          <p:nvPr/>
        </p:nvSpPr>
        <p:spPr>
          <a:xfrm>
            <a:off x="923216" y="41631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D884B1F-E0AE-403C-9377-F4D9CA09F30C}"/>
              </a:ext>
            </a:extLst>
          </p:cNvPr>
          <p:cNvSpPr txBox="1"/>
          <p:nvPr/>
        </p:nvSpPr>
        <p:spPr>
          <a:xfrm>
            <a:off x="4145964" y="414650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28D28D5-CA02-46C1-9F21-243FCF242CE4}"/>
              </a:ext>
            </a:extLst>
          </p:cNvPr>
          <p:cNvSpPr txBox="1"/>
          <p:nvPr/>
        </p:nvSpPr>
        <p:spPr>
          <a:xfrm>
            <a:off x="7225512" y="417526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039740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7134125" y="381138"/>
            <a:ext cx="32271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five halves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92D6275-326F-4914-B08F-6C0826E8AFF9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920319" y="5433134"/>
            <a:chExt cx="11218173" cy="737616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19C05232-5678-47E2-ADC8-D004BED6066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589F6C5-1102-466C-B25A-A2DE4E0496D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AE0238A-E2C8-4683-A059-3C348AA36E41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135D260-9B67-4CB8-8692-A49A49C72760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ED587B2-F1B6-4801-AFC3-27CEC0D00EC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2427363-9162-4FF2-A42C-7BEF80AA2F90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DCD29DA-3EB5-43B1-8631-56FFEB3BB2E7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F1E8709-E28D-4CA6-801F-833F65D33CCF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5437E76-2075-4418-B750-B0E3D698367E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5AE50FF-1F4C-4495-AC84-0A630E51E8B5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963746E-40BE-4A2E-A8BA-93655452CDE4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3DC0E92-CDC1-4564-857C-48ECB3F6E6FE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191DD9BB-D4BD-4216-8C40-F977848693B9}"/>
                    </a:ext>
                  </a:extLst>
                </p:cNvPr>
                <p:cNvSpPr txBox="1"/>
                <p:nvPr/>
              </p:nvSpPr>
              <p:spPr>
                <a:xfrm>
                  <a:off x="1093505" y="5682796"/>
                  <a:ext cx="11044987" cy="4879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/>
                    <a:t>0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191DD9BB-D4BD-4216-8C40-F977848693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3505" y="5682796"/>
                  <a:ext cx="11044987" cy="487954"/>
                </a:xfrm>
                <a:prstGeom prst="rect">
                  <a:avLst/>
                </a:prstGeom>
                <a:blipFill>
                  <a:blip r:embed="rId3"/>
                  <a:stretch>
                    <a:fillRect l="-442" b="-75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5ABC80-767C-4BD9-82FE-57F2CD55C344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B76C95-221D-42F6-A071-841B31ABF5C7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74BD10-6B82-4873-8E12-87C94A8015B4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A191078-3023-4031-BBC9-32D42BAFE45D}"/>
              </a:ext>
            </a:extLst>
          </p:cNvPr>
          <p:cNvSpPr/>
          <p:nvPr/>
        </p:nvSpPr>
        <p:spPr>
          <a:xfrm>
            <a:off x="1114992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281A0B6-CFBC-4271-9EB3-7C0333C0D20B}"/>
              </a:ext>
            </a:extLst>
          </p:cNvPr>
          <p:cNvGrpSpPr/>
          <p:nvPr/>
        </p:nvGrpSpPr>
        <p:grpSpPr>
          <a:xfrm>
            <a:off x="1327404" y="1498369"/>
            <a:ext cx="1707502" cy="1716271"/>
            <a:chOff x="3172408" y="1321130"/>
            <a:chExt cx="1707502" cy="1716271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01A51205-2584-4779-B8FA-B818F387588E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8330F93-E2B5-4913-B4F2-AD2DDA282E23}"/>
                </a:ext>
              </a:extLst>
            </p:cNvPr>
            <p:cNvCxnSpPr>
              <a:stCxn id="26" idx="0"/>
              <a:endCxn id="26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433436C3-E4E1-4CDE-A1AC-A196F92FB131}"/>
              </a:ext>
            </a:extLst>
          </p:cNvPr>
          <p:cNvSpPr/>
          <p:nvPr/>
        </p:nvSpPr>
        <p:spPr>
          <a:xfrm>
            <a:off x="2723980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E4A0311-E379-4FE5-9CD0-25F853933286}"/>
              </a:ext>
            </a:extLst>
          </p:cNvPr>
          <p:cNvGrpSpPr/>
          <p:nvPr/>
        </p:nvGrpSpPr>
        <p:grpSpPr>
          <a:xfrm>
            <a:off x="3462292" y="1440872"/>
            <a:ext cx="1707502" cy="1716271"/>
            <a:chOff x="3172408" y="1321130"/>
            <a:chExt cx="1707502" cy="171627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09590FE-A84F-4CFE-9327-1DBAEC44D5F0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41D51A9-B7DA-4B4D-8BAB-02211727E92A}"/>
                </a:ext>
              </a:extLst>
            </p:cNvPr>
            <p:cNvCxnSpPr>
              <a:stCxn id="31" idx="0"/>
              <a:endCxn id="31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Arrow: Curved Down 32">
            <a:extLst>
              <a:ext uri="{FF2B5EF4-FFF2-40B4-BE49-F238E27FC236}">
                <a16:creationId xmlns:a16="http://schemas.microsoft.com/office/drawing/2014/main" id="{1C93F8AA-20DB-40D5-B18D-1D526F54E152}"/>
              </a:ext>
            </a:extLst>
          </p:cNvPr>
          <p:cNvSpPr/>
          <p:nvPr/>
        </p:nvSpPr>
        <p:spPr>
          <a:xfrm>
            <a:off x="4290607" y="455921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Partial Circle 33">
            <a:extLst>
              <a:ext uri="{FF2B5EF4-FFF2-40B4-BE49-F238E27FC236}">
                <a16:creationId xmlns:a16="http://schemas.microsoft.com/office/drawing/2014/main" id="{222253D9-C597-4101-BFD3-05D7B77BC763}"/>
              </a:ext>
            </a:extLst>
          </p:cNvPr>
          <p:cNvSpPr/>
          <p:nvPr/>
        </p:nvSpPr>
        <p:spPr>
          <a:xfrm>
            <a:off x="5766365" y="1498368"/>
            <a:ext cx="1632857" cy="1716271"/>
          </a:xfrm>
          <a:prstGeom prst="pie">
            <a:avLst>
              <a:gd name="adj1" fmla="val 5382279"/>
              <a:gd name="adj2" fmla="val 1620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C6348386-7718-4CEA-8A68-BA2B189DC319}"/>
              </a:ext>
            </a:extLst>
          </p:cNvPr>
          <p:cNvSpPr/>
          <p:nvPr/>
        </p:nvSpPr>
        <p:spPr>
          <a:xfrm>
            <a:off x="5821026" y="452474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Arrow: Curved Down 35">
            <a:extLst>
              <a:ext uri="{FF2B5EF4-FFF2-40B4-BE49-F238E27FC236}">
                <a16:creationId xmlns:a16="http://schemas.microsoft.com/office/drawing/2014/main" id="{35806186-C655-454D-A4DE-9946B65FBACC}"/>
              </a:ext>
            </a:extLst>
          </p:cNvPr>
          <p:cNvSpPr/>
          <p:nvPr/>
        </p:nvSpPr>
        <p:spPr>
          <a:xfrm>
            <a:off x="7399222" y="4508560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9CEC1CB-69EA-4467-ACA6-7C43D54F8FDC}"/>
              </a:ext>
            </a:extLst>
          </p:cNvPr>
          <p:cNvSpPr txBox="1"/>
          <p:nvPr/>
        </p:nvSpPr>
        <p:spPr>
          <a:xfrm>
            <a:off x="923216" y="41631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0D46023-5D0D-45FD-B615-772CDC3A332D}"/>
              </a:ext>
            </a:extLst>
          </p:cNvPr>
          <p:cNvSpPr txBox="1"/>
          <p:nvPr/>
        </p:nvSpPr>
        <p:spPr>
          <a:xfrm>
            <a:off x="4145964" y="414650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2A8AB95-F590-452F-9DCF-83664A4E6C7C}"/>
              </a:ext>
            </a:extLst>
          </p:cNvPr>
          <p:cNvSpPr txBox="1"/>
          <p:nvPr/>
        </p:nvSpPr>
        <p:spPr>
          <a:xfrm>
            <a:off x="7225512" y="417526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87570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2F6FBAF-9208-470B-AC03-BE2FFA9423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6811" y="6322695"/>
            <a:ext cx="1395095" cy="535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541796-437E-4E31-9B8E-A27209346E1A}"/>
              </a:ext>
            </a:extLst>
          </p:cNvPr>
          <p:cNvSpPr txBox="1"/>
          <p:nvPr/>
        </p:nvSpPr>
        <p:spPr>
          <a:xfrm>
            <a:off x="7134125" y="381138"/>
            <a:ext cx="29322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 halves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92D6275-326F-4914-B08F-6C0826E8AFF9}"/>
              </a:ext>
            </a:extLst>
          </p:cNvPr>
          <p:cNvGrpSpPr/>
          <p:nvPr/>
        </p:nvGrpSpPr>
        <p:grpSpPr>
          <a:xfrm>
            <a:off x="725010" y="4815916"/>
            <a:ext cx="11218173" cy="737616"/>
            <a:chOff x="920319" y="5433134"/>
            <a:chExt cx="11218173" cy="737616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19C05232-5678-47E2-ADC8-D004BED6066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10851471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589F6C5-1102-466C-B25A-A2DE4E0496D0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AE0238A-E2C8-4683-A059-3C348AA36E41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135D260-9B67-4CB8-8692-A49A49C72760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ED587B2-F1B6-4801-AFC3-27CEC0D00EC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2427363-9162-4FF2-A42C-7BEF80AA2F90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DCD29DA-3EB5-43B1-8631-56FFEB3BB2E7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F1E8709-E28D-4CA6-801F-833F65D33CCF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5437E76-2075-4418-B750-B0E3D698367E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5AE50FF-1F4C-4495-AC84-0A630E51E8B5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963746E-40BE-4A2E-A8BA-93655452CDE4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3DC0E92-CDC1-4564-857C-48ECB3F6E6FE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191DD9BB-D4BD-4216-8C40-F977848693B9}"/>
                    </a:ext>
                  </a:extLst>
                </p:cNvPr>
                <p:cNvSpPr txBox="1"/>
                <p:nvPr/>
              </p:nvSpPr>
              <p:spPr>
                <a:xfrm>
                  <a:off x="1093505" y="5682796"/>
                  <a:ext cx="11044987" cy="4879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dirty="0"/>
                    <a:t>0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/>
                    <a:t>                           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191DD9BB-D4BD-4216-8C40-F977848693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3505" y="5682796"/>
                  <a:ext cx="11044987" cy="487954"/>
                </a:xfrm>
                <a:prstGeom prst="rect">
                  <a:avLst/>
                </a:prstGeom>
                <a:blipFill>
                  <a:blip r:embed="rId3"/>
                  <a:stretch>
                    <a:fillRect l="-442" b="-75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5ABC80-767C-4BD9-82FE-57F2CD55C344}"/>
              </a:ext>
            </a:extLst>
          </p:cNvPr>
          <p:cNvCxnSpPr>
            <a:cxnSpLocks/>
          </p:cNvCxnSpPr>
          <p:nvPr/>
        </p:nvCxnSpPr>
        <p:spPr>
          <a:xfrm>
            <a:off x="10565059" y="4840562"/>
            <a:ext cx="0" cy="2372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B76C95-221D-42F6-A071-841B31ABF5C7}"/>
              </a:ext>
            </a:extLst>
          </p:cNvPr>
          <p:cNvCxnSpPr>
            <a:cxnSpLocks/>
          </p:cNvCxnSpPr>
          <p:nvPr/>
        </p:nvCxnSpPr>
        <p:spPr>
          <a:xfrm>
            <a:off x="9767550" y="4833106"/>
            <a:ext cx="0" cy="2496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074BD10-6B82-4873-8E12-87C94A8015B4}"/>
              </a:ext>
            </a:extLst>
          </p:cNvPr>
          <p:cNvCxnSpPr>
            <a:cxnSpLocks/>
          </p:cNvCxnSpPr>
          <p:nvPr/>
        </p:nvCxnSpPr>
        <p:spPr>
          <a:xfrm>
            <a:off x="11251601" y="4830614"/>
            <a:ext cx="0" cy="2472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A191078-3023-4031-BBC9-32D42BAFE45D}"/>
              </a:ext>
            </a:extLst>
          </p:cNvPr>
          <p:cNvSpPr/>
          <p:nvPr/>
        </p:nvSpPr>
        <p:spPr>
          <a:xfrm>
            <a:off x="1114992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281A0B6-CFBC-4271-9EB3-7C0333C0D20B}"/>
              </a:ext>
            </a:extLst>
          </p:cNvPr>
          <p:cNvGrpSpPr/>
          <p:nvPr/>
        </p:nvGrpSpPr>
        <p:grpSpPr>
          <a:xfrm>
            <a:off x="1327404" y="1498369"/>
            <a:ext cx="1707502" cy="1716271"/>
            <a:chOff x="3172408" y="1321130"/>
            <a:chExt cx="1707502" cy="1716271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01A51205-2584-4779-B8FA-B818F387588E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8330F93-E2B5-4913-B4F2-AD2DDA282E23}"/>
                </a:ext>
              </a:extLst>
            </p:cNvPr>
            <p:cNvCxnSpPr>
              <a:stCxn id="26" idx="0"/>
              <a:endCxn id="26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8" name="Arrow: Curved Down 27">
            <a:extLst>
              <a:ext uri="{FF2B5EF4-FFF2-40B4-BE49-F238E27FC236}">
                <a16:creationId xmlns:a16="http://schemas.microsoft.com/office/drawing/2014/main" id="{433436C3-E4E1-4CDE-A1AC-A196F92FB131}"/>
              </a:ext>
            </a:extLst>
          </p:cNvPr>
          <p:cNvSpPr/>
          <p:nvPr/>
        </p:nvSpPr>
        <p:spPr>
          <a:xfrm>
            <a:off x="2723980" y="450149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E4A0311-E379-4FE5-9CD0-25F853933286}"/>
              </a:ext>
            </a:extLst>
          </p:cNvPr>
          <p:cNvGrpSpPr/>
          <p:nvPr/>
        </p:nvGrpSpPr>
        <p:grpSpPr>
          <a:xfrm>
            <a:off x="3462292" y="1440872"/>
            <a:ext cx="1707502" cy="1716271"/>
            <a:chOff x="3172408" y="1321130"/>
            <a:chExt cx="1707502" cy="171627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09590FE-A84F-4CFE-9327-1DBAEC44D5F0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41D51A9-B7DA-4B4D-8BAB-02211727E92A}"/>
                </a:ext>
              </a:extLst>
            </p:cNvPr>
            <p:cNvCxnSpPr>
              <a:stCxn id="31" idx="0"/>
              <a:endCxn id="31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Arrow: Curved Down 32">
            <a:extLst>
              <a:ext uri="{FF2B5EF4-FFF2-40B4-BE49-F238E27FC236}">
                <a16:creationId xmlns:a16="http://schemas.microsoft.com/office/drawing/2014/main" id="{1C93F8AA-20DB-40D5-B18D-1D526F54E152}"/>
              </a:ext>
            </a:extLst>
          </p:cNvPr>
          <p:cNvSpPr/>
          <p:nvPr/>
        </p:nvSpPr>
        <p:spPr>
          <a:xfrm>
            <a:off x="4290607" y="455921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Arrow: Curved Down 34">
            <a:extLst>
              <a:ext uri="{FF2B5EF4-FFF2-40B4-BE49-F238E27FC236}">
                <a16:creationId xmlns:a16="http://schemas.microsoft.com/office/drawing/2014/main" id="{C6348386-7718-4CEA-8A68-BA2B189DC319}"/>
              </a:ext>
            </a:extLst>
          </p:cNvPr>
          <p:cNvSpPr/>
          <p:nvPr/>
        </p:nvSpPr>
        <p:spPr>
          <a:xfrm>
            <a:off x="5821026" y="4524745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Arrow: Curved Down 35">
            <a:extLst>
              <a:ext uri="{FF2B5EF4-FFF2-40B4-BE49-F238E27FC236}">
                <a16:creationId xmlns:a16="http://schemas.microsoft.com/office/drawing/2014/main" id="{35806186-C655-454D-A4DE-9946B65FBACC}"/>
              </a:ext>
            </a:extLst>
          </p:cNvPr>
          <p:cNvSpPr/>
          <p:nvPr/>
        </p:nvSpPr>
        <p:spPr>
          <a:xfrm>
            <a:off x="7399222" y="4508560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E2D87AC-07AE-4844-9669-C696B3D7180F}"/>
              </a:ext>
            </a:extLst>
          </p:cNvPr>
          <p:cNvGrpSpPr/>
          <p:nvPr/>
        </p:nvGrpSpPr>
        <p:grpSpPr>
          <a:xfrm>
            <a:off x="5705587" y="1440649"/>
            <a:ext cx="1707502" cy="1716271"/>
            <a:chOff x="3172408" y="1321130"/>
            <a:chExt cx="1707502" cy="1716271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D25F630-3E05-4416-A59F-87E0C917D156}"/>
                </a:ext>
              </a:extLst>
            </p:cNvPr>
            <p:cNvSpPr/>
            <p:nvPr/>
          </p:nvSpPr>
          <p:spPr>
            <a:xfrm>
              <a:off x="3172408" y="1321130"/>
              <a:ext cx="1707502" cy="1716271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6078FFD1-09BA-4245-BCE2-4FA4289F3BEF}"/>
                </a:ext>
              </a:extLst>
            </p:cNvPr>
            <p:cNvCxnSpPr>
              <a:stCxn id="38" idx="0"/>
              <a:endCxn id="38" idx="4"/>
            </p:cNvCxnSpPr>
            <p:nvPr/>
          </p:nvCxnSpPr>
          <p:spPr>
            <a:xfrm>
              <a:off x="4026159" y="1321130"/>
              <a:ext cx="0" cy="171627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212EA28A-E71A-405A-B226-F58EB7BA6F0A}"/>
              </a:ext>
            </a:extLst>
          </p:cNvPr>
          <p:cNvSpPr/>
          <p:nvPr/>
        </p:nvSpPr>
        <p:spPr>
          <a:xfrm>
            <a:off x="8998548" y="4508633"/>
            <a:ext cx="1592063" cy="27611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E6308AF-2F26-487E-B781-52844F9418E1}"/>
              </a:ext>
            </a:extLst>
          </p:cNvPr>
          <p:cNvSpPr txBox="1"/>
          <p:nvPr/>
        </p:nvSpPr>
        <p:spPr>
          <a:xfrm>
            <a:off x="923216" y="416317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2DDD5F1-3CB0-4681-B678-CF4F2A5201DF}"/>
              </a:ext>
            </a:extLst>
          </p:cNvPr>
          <p:cNvSpPr txBox="1"/>
          <p:nvPr/>
        </p:nvSpPr>
        <p:spPr>
          <a:xfrm>
            <a:off x="4145964" y="414650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91D9A96-A95A-4BBC-A248-14E240CEA6D4}"/>
              </a:ext>
            </a:extLst>
          </p:cNvPr>
          <p:cNvSpPr txBox="1"/>
          <p:nvPr/>
        </p:nvSpPr>
        <p:spPr>
          <a:xfrm>
            <a:off x="7225512" y="417526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F99443F-D834-4A1A-819B-6BD1B3630EB9}"/>
              </a:ext>
            </a:extLst>
          </p:cNvPr>
          <p:cNvSpPr txBox="1"/>
          <p:nvPr/>
        </p:nvSpPr>
        <p:spPr>
          <a:xfrm>
            <a:off x="10337758" y="417526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667993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478</Words>
  <Application>Microsoft Office PowerPoint</Application>
  <PresentationFormat>Widescreen</PresentationFormat>
  <Paragraphs>133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Lees</dc:creator>
  <cp:lastModifiedBy>JO Lees</cp:lastModifiedBy>
  <cp:revision>66</cp:revision>
  <dcterms:created xsi:type="dcterms:W3CDTF">2021-02-01T13:23:24Z</dcterms:created>
  <dcterms:modified xsi:type="dcterms:W3CDTF">2021-02-04T20:08:51Z</dcterms:modified>
</cp:coreProperties>
</file>