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2" r:id="rId2"/>
    <p:sldId id="2643" r:id="rId3"/>
    <p:sldId id="2644" r:id="rId4"/>
    <p:sldId id="2647" r:id="rId5"/>
    <p:sldId id="2648" r:id="rId6"/>
    <p:sldId id="2649" r:id="rId7"/>
    <p:sldId id="2651" r:id="rId8"/>
    <p:sldId id="265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7123" autoAdjust="0"/>
  </p:normalViewPr>
  <p:slideViewPr>
    <p:cSldViewPr snapToGrid="0">
      <p:cViewPr varScale="1">
        <p:scale>
          <a:sx n="61" d="100"/>
          <a:sy n="61" d="100"/>
        </p:scale>
        <p:origin x="840" y="56"/>
      </p:cViewPr>
      <p:guideLst/>
    </p:cSldViewPr>
  </p:slideViewPr>
  <p:notesTextViewPr>
    <p:cViewPr>
      <p:scale>
        <a:sx n="1" d="1"/>
        <a:sy n="1" d="1"/>
      </p:scale>
      <p:origin x="0" y="0"/>
    </p:cViewPr>
  </p:notesTextViewPr>
  <p:sorterViewPr>
    <p:cViewPr varScale="1">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rey, Tessa" userId="76bbaaa5-65e9-438c-a633-87c6bdb8be91" providerId="ADAL" clId="{6F9B32FA-B4B1-4EA2-8885-2BF2351A2A17}"/>
    <pc:docChg chg="undo custSel mod delSld modSld sldOrd">
      <pc:chgData name="Ingrey, Tessa" userId="76bbaaa5-65e9-438c-a633-87c6bdb8be91" providerId="ADAL" clId="{6F9B32FA-B4B1-4EA2-8885-2BF2351A2A17}" dt="2021-01-19T11:43:23.528" v="257" actId="6549"/>
      <pc:docMkLst>
        <pc:docMk/>
      </pc:docMkLst>
      <pc:sldChg chg="del">
        <pc:chgData name="Ingrey, Tessa" userId="76bbaaa5-65e9-438c-a633-87c6bdb8be91" providerId="ADAL" clId="{6F9B32FA-B4B1-4EA2-8885-2BF2351A2A17}" dt="2021-01-17T20:43:35.278" v="42" actId="47"/>
        <pc:sldMkLst>
          <pc:docMk/>
          <pc:sldMk cId="4061990253" sldId="262"/>
        </pc:sldMkLst>
      </pc:sldChg>
      <pc:sldChg chg="modSp mod">
        <pc:chgData name="Ingrey, Tessa" userId="76bbaaa5-65e9-438c-a633-87c6bdb8be91" providerId="ADAL" clId="{6F9B32FA-B4B1-4EA2-8885-2BF2351A2A17}" dt="2021-01-12T16:20:27.194" v="21" actId="20577"/>
        <pc:sldMkLst>
          <pc:docMk/>
          <pc:sldMk cId="4284245350" sldId="272"/>
        </pc:sldMkLst>
        <pc:spChg chg="mod">
          <ac:chgData name="Ingrey, Tessa" userId="76bbaaa5-65e9-438c-a633-87c6bdb8be91" providerId="ADAL" clId="{6F9B32FA-B4B1-4EA2-8885-2BF2351A2A17}" dt="2021-01-12T16:20:27.194" v="21" actId="20577"/>
          <ac:spMkLst>
            <pc:docMk/>
            <pc:sldMk cId="4284245350" sldId="272"/>
            <ac:spMk id="3" creationId="{00000000-0000-0000-0000-000000000000}"/>
          </ac:spMkLst>
        </pc:spChg>
      </pc:sldChg>
      <pc:sldChg chg="modSp mod">
        <pc:chgData name="Ingrey, Tessa" userId="76bbaaa5-65e9-438c-a633-87c6bdb8be91" providerId="ADAL" clId="{6F9B32FA-B4B1-4EA2-8885-2BF2351A2A17}" dt="2021-01-17T20:43:42.065" v="44" actId="6549"/>
        <pc:sldMkLst>
          <pc:docMk/>
          <pc:sldMk cId="1287721433" sldId="2643"/>
        </pc:sldMkLst>
        <pc:spChg chg="mod">
          <ac:chgData name="Ingrey, Tessa" userId="76bbaaa5-65e9-438c-a633-87c6bdb8be91" providerId="ADAL" clId="{6F9B32FA-B4B1-4EA2-8885-2BF2351A2A17}" dt="2021-01-17T20:43:42.065" v="44" actId="6549"/>
          <ac:spMkLst>
            <pc:docMk/>
            <pc:sldMk cId="1287721433" sldId="2643"/>
            <ac:spMk id="3" creationId="{B1B08BC7-3958-4725-9814-E8937628E8C6}"/>
          </ac:spMkLst>
        </pc:spChg>
      </pc:sldChg>
      <pc:sldChg chg="addSp delSp modSp mod modClrScheme chgLayout modNotesTx">
        <pc:chgData name="Ingrey, Tessa" userId="76bbaaa5-65e9-438c-a633-87c6bdb8be91" providerId="ADAL" clId="{6F9B32FA-B4B1-4EA2-8885-2BF2351A2A17}" dt="2021-01-19T11:43:23.528" v="257" actId="6549"/>
        <pc:sldMkLst>
          <pc:docMk/>
          <pc:sldMk cId="1683183876" sldId="2647"/>
        </pc:sldMkLst>
        <pc:spChg chg="mod">
          <ac:chgData name="Ingrey, Tessa" userId="76bbaaa5-65e9-438c-a633-87c6bdb8be91" providerId="ADAL" clId="{6F9B32FA-B4B1-4EA2-8885-2BF2351A2A17}" dt="2021-01-12T17:19:36.242" v="28" actId="26606"/>
          <ac:spMkLst>
            <pc:docMk/>
            <pc:sldMk cId="1683183876" sldId="2647"/>
            <ac:spMk id="4" creationId="{AF0A47A0-7E0A-4A8E-8997-9E81565BC090}"/>
          </ac:spMkLst>
        </pc:spChg>
        <pc:spChg chg="add del mod">
          <ac:chgData name="Ingrey, Tessa" userId="76bbaaa5-65e9-438c-a633-87c6bdb8be91" providerId="ADAL" clId="{6F9B32FA-B4B1-4EA2-8885-2BF2351A2A17}" dt="2021-01-12T17:19:36.242" v="28" actId="26606"/>
          <ac:spMkLst>
            <pc:docMk/>
            <pc:sldMk cId="1683183876" sldId="2647"/>
            <ac:spMk id="10" creationId="{0337B7B6-9DE5-437B-866B-BCA192D1DBF3}"/>
          </ac:spMkLst>
        </pc:spChg>
        <pc:picChg chg="add del">
          <ac:chgData name="Ingrey, Tessa" userId="76bbaaa5-65e9-438c-a633-87c6bdb8be91" providerId="ADAL" clId="{6F9B32FA-B4B1-4EA2-8885-2BF2351A2A17}" dt="2021-01-12T16:20:18.445" v="11"/>
          <ac:picMkLst>
            <pc:docMk/>
            <pc:sldMk cId="1683183876" sldId="2647"/>
            <ac:picMk id="2" creationId="{366D8174-94CA-48C7-AC62-C78F45F6DA51}"/>
          </ac:picMkLst>
        </pc:picChg>
        <pc:picChg chg="add">
          <ac:chgData name="Ingrey, Tessa" userId="76bbaaa5-65e9-438c-a633-87c6bdb8be91" providerId="ADAL" clId="{6F9B32FA-B4B1-4EA2-8885-2BF2351A2A17}" dt="2021-01-19T11:36:26.299" v="125"/>
          <ac:picMkLst>
            <pc:docMk/>
            <pc:sldMk cId="1683183876" sldId="2647"/>
            <ac:picMk id="2" creationId="{AF66441B-E2D8-40DF-AC72-2F6D7D529289}"/>
          </ac:picMkLst>
        </pc:picChg>
        <pc:picChg chg="add del">
          <ac:chgData name="Ingrey, Tessa" userId="76bbaaa5-65e9-438c-a633-87c6bdb8be91" providerId="ADAL" clId="{6F9B32FA-B4B1-4EA2-8885-2BF2351A2A17}" dt="2021-01-12T17:18:17.350" v="23" actId="478"/>
          <ac:picMkLst>
            <pc:docMk/>
            <pc:sldMk cId="1683183876" sldId="2647"/>
            <ac:picMk id="3" creationId="{AC69C800-7166-4073-9027-6A52623738DC}"/>
          </ac:picMkLst>
        </pc:picChg>
        <pc:picChg chg="add del mod">
          <ac:chgData name="Ingrey, Tessa" userId="76bbaaa5-65e9-438c-a633-87c6bdb8be91" providerId="ADAL" clId="{6F9B32FA-B4B1-4EA2-8885-2BF2351A2A17}" dt="2021-01-19T11:36:11.256" v="124" actId="478"/>
          <ac:picMkLst>
            <pc:docMk/>
            <pc:sldMk cId="1683183876" sldId="2647"/>
            <ac:picMk id="5" creationId="{37F050CE-0E6D-4E53-9C51-77431A47100E}"/>
          </ac:picMkLst>
        </pc:picChg>
      </pc:sldChg>
      <pc:sldChg chg="addSp delSp modSp mod modNotesTx">
        <pc:chgData name="Ingrey, Tessa" userId="76bbaaa5-65e9-438c-a633-87c6bdb8be91" providerId="ADAL" clId="{6F9B32FA-B4B1-4EA2-8885-2BF2351A2A17}" dt="2021-01-19T11:41:19.420" v="221" actId="20577"/>
        <pc:sldMkLst>
          <pc:docMk/>
          <pc:sldMk cId="1022996525" sldId="2648"/>
        </pc:sldMkLst>
        <pc:picChg chg="add del">
          <ac:chgData name="Ingrey, Tessa" userId="76bbaaa5-65e9-438c-a633-87c6bdb8be91" providerId="ADAL" clId="{6F9B32FA-B4B1-4EA2-8885-2BF2351A2A17}" dt="2021-01-12T17:29:10.040" v="30"/>
          <ac:picMkLst>
            <pc:docMk/>
            <pc:sldMk cId="1022996525" sldId="2648"/>
            <ac:picMk id="2" creationId="{61B0E523-6890-416D-ACD5-FFE69335DFF0}"/>
          </ac:picMkLst>
        </pc:picChg>
        <pc:picChg chg="add del">
          <ac:chgData name="Ingrey, Tessa" userId="76bbaaa5-65e9-438c-a633-87c6bdb8be91" providerId="ADAL" clId="{6F9B32FA-B4B1-4EA2-8885-2BF2351A2A17}" dt="2021-01-19T11:38:37.185" v="155" actId="478"/>
          <ac:picMkLst>
            <pc:docMk/>
            <pc:sldMk cId="1022996525" sldId="2648"/>
            <ac:picMk id="2" creationId="{C169EC81-B7E1-4150-9BEB-D26F81BE2704}"/>
          </ac:picMkLst>
        </pc:picChg>
        <pc:picChg chg="add del mod">
          <ac:chgData name="Ingrey, Tessa" userId="76bbaaa5-65e9-438c-a633-87c6bdb8be91" providerId="ADAL" clId="{6F9B32FA-B4B1-4EA2-8885-2BF2351A2A17}" dt="2021-01-19T11:36:59.544" v="126" actId="478"/>
          <ac:picMkLst>
            <pc:docMk/>
            <pc:sldMk cId="1022996525" sldId="2648"/>
            <ac:picMk id="3" creationId="{6701BE33-C146-4A6F-AEC7-DE56B78402BF}"/>
          </ac:picMkLst>
        </pc:picChg>
        <pc:picChg chg="add del">
          <ac:chgData name="Ingrey, Tessa" userId="76bbaaa5-65e9-438c-a633-87c6bdb8be91" providerId="ADAL" clId="{6F9B32FA-B4B1-4EA2-8885-2BF2351A2A17}" dt="2021-01-19T11:38:42.246" v="157" actId="478"/>
          <ac:picMkLst>
            <pc:docMk/>
            <pc:sldMk cId="1022996525" sldId="2648"/>
            <ac:picMk id="5" creationId="{B6122372-E89E-46E5-84C7-7B7016EAC171}"/>
          </ac:picMkLst>
        </pc:picChg>
        <pc:picChg chg="add del">
          <ac:chgData name="Ingrey, Tessa" userId="76bbaaa5-65e9-438c-a633-87c6bdb8be91" providerId="ADAL" clId="{6F9B32FA-B4B1-4EA2-8885-2BF2351A2A17}" dt="2021-01-19T11:38:55.591" v="159" actId="478"/>
          <ac:picMkLst>
            <pc:docMk/>
            <pc:sldMk cId="1022996525" sldId="2648"/>
            <ac:picMk id="6" creationId="{775E036C-92F3-4AA0-8491-BB3535C3B63D}"/>
          </ac:picMkLst>
        </pc:picChg>
        <pc:picChg chg="add">
          <ac:chgData name="Ingrey, Tessa" userId="76bbaaa5-65e9-438c-a633-87c6bdb8be91" providerId="ADAL" clId="{6F9B32FA-B4B1-4EA2-8885-2BF2351A2A17}" dt="2021-01-19T11:39:19.070" v="160"/>
          <ac:picMkLst>
            <pc:docMk/>
            <pc:sldMk cId="1022996525" sldId="2648"/>
            <ac:picMk id="7" creationId="{F62ACBEC-1999-4C42-855A-5837C8732E72}"/>
          </ac:picMkLst>
        </pc:picChg>
      </pc:sldChg>
      <pc:sldChg chg="addSp delSp modSp mod modNotesTx">
        <pc:chgData name="Ingrey, Tessa" userId="76bbaaa5-65e9-438c-a633-87c6bdb8be91" providerId="ADAL" clId="{6F9B32FA-B4B1-4EA2-8885-2BF2351A2A17}" dt="2021-01-19T11:41:34.780" v="231" actId="20577"/>
        <pc:sldMkLst>
          <pc:docMk/>
          <pc:sldMk cId="2703991705" sldId="2649"/>
        </pc:sldMkLst>
        <pc:picChg chg="add del">
          <ac:chgData name="Ingrey, Tessa" userId="76bbaaa5-65e9-438c-a633-87c6bdb8be91" providerId="ADAL" clId="{6F9B32FA-B4B1-4EA2-8885-2BF2351A2A17}" dt="2021-01-12T17:33:29.184" v="34"/>
          <ac:picMkLst>
            <pc:docMk/>
            <pc:sldMk cId="2703991705" sldId="2649"/>
            <ac:picMk id="2" creationId="{261E5F35-38C6-496E-B1E9-0C0F92AD95D8}"/>
          </ac:picMkLst>
        </pc:picChg>
        <pc:picChg chg="add mod">
          <ac:chgData name="Ingrey, Tessa" userId="76bbaaa5-65e9-438c-a633-87c6bdb8be91" providerId="ADAL" clId="{6F9B32FA-B4B1-4EA2-8885-2BF2351A2A17}" dt="2021-01-12T17:34:33.178" v="36" actId="14100"/>
          <ac:picMkLst>
            <pc:docMk/>
            <pc:sldMk cId="2703991705" sldId="2649"/>
            <ac:picMk id="3" creationId="{1C0A0B8F-F284-4122-8501-F15E941A78C4}"/>
          </ac:picMkLst>
        </pc:picChg>
      </pc:sldChg>
      <pc:sldChg chg="addSp">
        <pc:chgData name="Ingrey, Tessa" userId="76bbaaa5-65e9-438c-a633-87c6bdb8be91" providerId="ADAL" clId="{6F9B32FA-B4B1-4EA2-8885-2BF2351A2A17}" dt="2021-01-12T17:36:51.014" v="37"/>
        <pc:sldMkLst>
          <pc:docMk/>
          <pc:sldMk cId="1575648264" sldId="2650"/>
        </pc:sldMkLst>
        <pc:picChg chg="add">
          <ac:chgData name="Ingrey, Tessa" userId="76bbaaa5-65e9-438c-a633-87c6bdb8be91" providerId="ADAL" clId="{6F9B32FA-B4B1-4EA2-8885-2BF2351A2A17}" dt="2021-01-12T17:36:51.014" v="37"/>
          <ac:picMkLst>
            <pc:docMk/>
            <pc:sldMk cId="1575648264" sldId="2650"/>
            <ac:picMk id="2" creationId="{1A948088-F039-4ADC-B219-75E59D0FB36B}"/>
          </ac:picMkLst>
        </pc:picChg>
      </pc:sldChg>
      <pc:sldChg chg="addSp modSp mod ord">
        <pc:chgData name="Ingrey, Tessa" userId="76bbaaa5-65e9-438c-a633-87c6bdb8be91" providerId="ADAL" clId="{6F9B32FA-B4B1-4EA2-8885-2BF2351A2A17}" dt="2021-01-12T17:37:39.819" v="41" actId="1076"/>
        <pc:sldMkLst>
          <pc:docMk/>
          <pc:sldMk cId="2161755771" sldId="2651"/>
        </pc:sldMkLst>
        <pc:picChg chg="add mod">
          <ac:chgData name="Ingrey, Tessa" userId="76bbaaa5-65e9-438c-a633-87c6bdb8be91" providerId="ADAL" clId="{6F9B32FA-B4B1-4EA2-8885-2BF2351A2A17}" dt="2021-01-12T17:37:39.819" v="41" actId="1076"/>
          <ac:picMkLst>
            <pc:docMk/>
            <pc:sldMk cId="2161755771" sldId="2651"/>
            <ac:picMk id="2" creationId="{0B92B8C7-304A-46B2-8F9D-170F9B27D74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pPr marL="228600" indent="-228600">
              <a:buAutoNum type="alphaLcPeriod"/>
            </a:pPr>
            <a:r>
              <a:rPr lang="en-GB" dirty="0"/>
              <a:t>(πx30)÷2 = 47.1 to 1dp</a:t>
            </a:r>
          </a:p>
          <a:p>
            <a:pPr marL="228600" indent="-228600">
              <a:buAutoNum type="alphaLcPeriod"/>
            </a:pPr>
            <a:r>
              <a:rPr lang="en-GB" dirty="0"/>
              <a:t>(πx20) ÷2 = 31.4 to 1dp</a:t>
            </a:r>
          </a:p>
          <a:p>
            <a:pPr marL="228600" indent="-228600">
              <a:buAutoNum type="alphaLcPeriod"/>
            </a:pPr>
            <a:r>
              <a:rPr lang="en-GB" dirty="0"/>
              <a:t>a+ b + 10 = 88.5 to 1dp</a:t>
            </a:r>
          </a:p>
          <a:p>
            <a:pPr marL="228600" indent="-228600">
              <a:buAutoNum type="alphaLcPeriod"/>
            </a:pP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2240580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Solutions:</a:t>
            </a:r>
          </a:p>
          <a:p>
            <a:pPr marL="228600" indent="-228600">
              <a:buAutoNum type="alphaLcPeriod"/>
            </a:pPr>
            <a:r>
              <a:rPr lang="en-GB" dirty="0"/>
              <a:t>(πx24) ÷2 = 12π = 37.7 to 1dp</a:t>
            </a:r>
          </a:p>
          <a:p>
            <a:pPr marL="228600" indent="-228600">
              <a:buAutoNum type="alphaLcPeriod"/>
            </a:pPr>
            <a:r>
              <a:rPr lang="en-GB" dirty="0"/>
              <a:t>(πx15) ÷2  = 7.5π = 23.6 to 1dp</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GB" dirty="0"/>
              <a:t>12π+7.5π+9 = 70.3 to 1dp</a:t>
            </a:r>
          </a:p>
          <a:p>
            <a:pPr marL="228600" indent="-228600">
              <a:buAutoNum type="alphaLcPeriod"/>
            </a:pPr>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4083673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 </a:t>
            </a:r>
          </a:p>
          <a:p>
            <a:r>
              <a:rPr lang="en-GB" dirty="0"/>
              <a:t>(33π÷2 )+(16π÷2 )+17 =94.0 to 1dp</a:t>
            </a:r>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46736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pPr marL="228600" indent="-228600">
              <a:buAutoNum type="alphaLcPeriod"/>
            </a:pPr>
            <a:r>
              <a:rPr lang="en-GB" dirty="0"/>
              <a:t>(π15</a:t>
            </a:r>
            <a:r>
              <a:rPr lang="en-GB" baseline="30000" dirty="0"/>
              <a:t>2</a:t>
            </a:r>
            <a:r>
              <a:rPr lang="en-GB" baseline="0" dirty="0"/>
              <a:t>) </a:t>
            </a:r>
            <a:r>
              <a:rPr lang="en-GB" dirty="0"/>
              <a:t>÷2 = 353.4 to 1dp</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GB" dirty="0"/>
              <a:t>(π10</a:t>
            </a:r>
            <a:r>
              <a:rPr lang="en-GB" baseline="30000" dirty="0"/>
              <a:t>2</a:t>
            </a:r>
            <a:r>
              <a:rPr lang="en-GB" baseline="0" dirty="0"/>
              <a:t>) </a:t>
            </a:r>
            <a:r>
              <a:rPr lang="en-GB" dirty="0"/>
              <a:t>÷2 = 157.1 to 1dp</a:t>
            </a:r>
          </a:p>
          <a:p>
            <a:pPr marL="228600" marR="0" lvl="0" indent="-228600" algn="l" defTabSz="914400" rtl="0" eaLnBrk="1" fontAlgn="auto" latinLnBrk="0" hangingPunct="1">
              <a:lnSpc>
                <a:spcPct val="100000"/>
              </a:lnSpc>
              <a:spcBef>
                <a:spcPts val="0"/>
              </a:spcBef>
              <a:spcAft>
                <a:spcPts val="0"/>
              </a:spcAft>
              <a:buClrTx/>
              <a:buSzTx/>
              <a:buFontTx/>
              <a:buAutoNum type="alphaLcPeriod"/>
              <a:tabLst/>
              <a:defRPr/>
            </a:pPr>
            <a:r>
              <a:rPr lang="en-GB" dirty="0"/>
              <a:t>{(π15</a:t>
            </a:r>
            <a:r>
              <a:rPr lang="en-GB" baseline="30000" dirty="0"/>
              <a:t>2</a:t>
            </a:r>
            <a:r>
              <a:rPr lang="en-GB" baseline="0" dirty="0"/>
              <a:t>) </a:t>
            </a:r>
            <a:r>
              <a:rPr lang="en-GB" dirty="0"/>
              <a:t>÷2} – {(π10</a:t>
            </a:r>
            <a:r>
              <a:rPr lang="en-GB" baseline="30000" dirty="0"/>
              <a:t>2</a:t>
            </a:r>
            <a:r>
              <a:rPr lang="en-GB" baseline="0" dirty="0"/>
              <a:t>) </a:t>
            </a:r>
            <a:r>
              <a:rPr lang="en-GB" dirty="0"/>
              <a:t>÷2 } = 196.3 to 1dp</a:t>
            </a:r>
          </a:p>
          <a:p>
            <a:pPr marL="228600" indent="-228600">
              <a:buAutoNum type="alphaLcPeriod"/>
            </a:pP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1615427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pPr marL="0" indent="0">
              <a:buNone/>
            </a:pPr>
            <a:r>
              <a:rPr lang="en-GB" dirty="0"/>
              <a:t>{(π12</a:t>
            </a:r>
            <a:r>
              <a:rPr lang="en-GB" baseline="30000" dirty="0"/>
              <a:t>2</a:t>
            </a:r>
            <a:r>
              <a:rPr lang="en-GB" baseline="0" dirty="0"/>
              <a:t>) </a:t>
            </a:r>
            <a:r>
              <a:rPr lang="en-GB" dirty="0"/>
              <a:t>÷2} – {(π7.5</a:t>
            </a:r>
            <a:r>
              <a:rPr lang="en-GB" baseline="30000" dirty="0"/>
              <a:t>2</a:t>
            </a:r>
            <a:r>
              <a:rPr lang="en-GB" baseline="0" dirty="0"/>
              <a:t>) </a:t>
            </a:r>
            <a:r>
              <a:rPr lang="en-GB" dirty="0"/>
              <a:t>÷2</a:t>
            </a:r>
            <a:r>
              <a:rPr lang="en-GB"/>
              <a:t>} =137.8</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206110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3.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8</a:t>
            </a:r>
          </a:p>
        </p:txBody>
      </p:sp>
      <p:sp>
        <p:nvSpPr>
          <p:cNvPr id="3" name="Subtitle 2"/>
          <p:cNvSpPr>
            <a:spLocks noGrp="1"/>
          </p:cNvSpPr>
          <p:nvPr>
            <p:ph type="subTitle" idx="1"/>
          </p:nvPr>
        </p:nvSpPr>
        <p:spPr>
          <a:xfrm>
            <a:off x="1847528" y="3068960"/>
            <a:ext cx="7776864" cy="622920"/>
          </a:xfrm>
        </p:spPr>
        <p:txBody>
          <a:bodyPr>
            <a:noAutofit/>
          </a:bodyPr>
          <a:lstStyle/>
          <a:p>
            <a:pPr marL="0" marR="0" lvl="0" indent="0" algn="l" defTabSz="914400" rtl="0" eaLnBrk="0" fontAlgn="base" latinLnBrk="0" hangingPunct="0">
              <a:lnSpc>
                <a:spcPct val="107000"/>
              </a:lnSpc>
              <a:spcBef>
                <a:spcPct val="20000"/>
              </a:spcBef>
              <a:spcAft>
                <a:spcPts val="800"/>
              </a:spcAft>
              <a:buClrTx/>
              <a:buSzTx/>
              <a:buFont typeface="Arial" charset="0"/>
              <a:buNone/>
              <a:tabLst/>
              <a:defRPr/>
            </a:pPr>
            <a:r>
              <a:rPr kumimoji="0" lang="en-GB" sz="1900" b="1"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rPr>
              <a:t>Formulae for perimeters and areas (unit 8.6, part 2)</a:t>
            </a:r>
            <a:endParaRPr kumimoji="0" lang="en-GB" sz="19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Tx/>
              <a:buSzTx/>
              <a:buFont typeface="Symbol" panose="05050102010706020507" pitchFamily="18" charset="2"/>
              <a:buChar char=""/>
              <a:tabLst/>
              <a:defRPr/>
            </a:pPr>
            <a:r>
              <a:rPr kumimoji="0" lang="en-GB" sz="19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rPr>
              <a:t>Calculate and solve problems involving perimeters of 2-d shapes, including circles, areas of circles and composite shapes </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a:t>Teachers </a:t>
            </a:r>
            <a:r>
              <a:rPr lang="en-GB" sz="1600" dirty="0"/>
              <a:t>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D8E8323C-C806-423C-9B91-D409CDD276ED}"/>
              </a:ext>
            </a:extLst>
          </p:cNvPr>
          <p:cNvGraphicFramePr>
            <a:graphicFrameLocks noGrp="1"/>
          </p:cNvGraphicFramePr>
          <p:nvPr>
            <p:extLst>
              <p:ext uri="{D42A27DB-BD31-4B8C-83A1-F6EECF244321}">
                <p14:modId xmlns:p14="http://schemas.microsoft.com/office/powerpoint/2010/main" val="4059003154"/>
              </p:ext>
            </p:extLst>
          </p:nvPr>
        </p:nvGraphicFramePr>
        <p:xfrm>
          <a:off x="2209893" y="711628"/>
          <a:ext cx="7165204" cy="5367435"/>
        </p:xfrm>
        <a:graphic>
          <a:graphicData uri="http://schemas.openxmlformats.org/drawingml/2006/table">
            <a:tbl>
              <a:tblPr firstRow="1" firstCol="1" bandRow="1">
                <a:tableStyleId>{5C22544A-7EE6-4342-B048-85BDC9FD1C3A}</a:tableStyleId>
              </a:tblPr>
              <a:tblGrid>
                <a:gridCol w="693487">
                  <a:extLst>
                    <a:ext uri="{9D8B030D-6E8A-4147-A177-3AD203B41FA5}">
                      <a16:colId xmlns:a16="http://schemas.microsoft.com/office/drawing/2014/main" val="3537107209"/>
                    </a:ext>
                  </a:extLst>
                </a:gridCol>
                <a:gridCol w="1604212">
                  <a:extLst>
                    <a:ext uri="{9D8B030D-6E8A-4147-A177-3AD203B41FA5}">
                      <a16:colId xmlns:a16="http://schemas.microsoft.com/office/drawing/2014/main" val="2308527142"/>
                    </a:ext>
                  </a:extLst>
                </a:gridCol>
                <a:gridCol w="4867505">
                  <a:extLst>
                    <a:ext uri="{9D8B030D-6E8A-4147-A177-3AD203B41FA5}">
                      <a16:colId xmlns:a16="http://schemas.microsoft.com/office/drawing/2014/main" val="58298509"/>
                    </a:ext>
                  </a:extLst>
                </a:gridCol>
              </a:tblGrid>
              <a:tr h="289819">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8 :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933579"/>
                  </a:ext>
                </a:extLst>
              </a:tr>
              <a:tr h="422818">
                <a:tc>
                  <a:txBody>
                    <a:bodyPr/>
                    <a:lstStyle/>
                    <a:p>
                      <a:pPr algn="ctr">
                        <a:lnSpc>
                          <a:spcPct val="115000"/>
                        </a:lnSpc>
                        <a:spcAft>
                          <a:spcPts val="1000"/>
                        </a:spcAft>
                      </a:pPr>
                      <a:r>
                        <a:rPr lang="en-GB" sz="1600" dirty="0">
                          <a:effectLst/>
                        </a:rPr>
                        <a:t>Week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b="1" dirty="0">
                          <a:solidFill>
                            <a:schemeClr val="bg1"/>
                          </a:solidFill>
                          <a:effectLst/>
                        </a:rPr>
                        <a:t>HIAS Unit </a:t>
                      </a:r>
                      <a:r>
                        <a:rPr lang="en-GB" sz="2000" b="1" dirty="0">
                          <a:solidFill>
                            <a:schemeClr val="bg1"/>
                          </a:solidFill>
                          <a:effectLst/>
                        </a:rPr>
                        <a:t>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2000" b="1" dirty="0">
                          <a:solidFill>
                            <a:schemeClr val="bg1"/>
                          </a:solidFill>
                          <a:effectLst/>
                        </a:rPr>
                        <a:t>Topic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22243573"/>
                  </a:ext>
                </a:extLst>
              </a:tr>
              <a:tr h="549705">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Geometry: Formulae for perimeters and areas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0296429"/>
                  </a:ext>
                </a:extLst>
              </a:tr>
              <a:tr h="362456">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Accuracy, powers, and roots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397431"/>
                  </a:ext>
                </a:extLst>
              </a:tr>
              <a:tr h="362456">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Unit 8.8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Compound measures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500993"/>
                  </a:ext>
                </a:extLst>
              </a:tr>
              <a:tr h="362456">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Statistics: Graphs and charts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280606"/>
                  </a:ext>
                </a:extLst>
              </a:tr>
              <a:tr h="362456">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Statistics: averages for numerical data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33354"/>
                  </a:ext>
                </a:extLst>
              </a:tr>
              <a:tr h="240120">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dirty="0">
                          <a:effectLst/>
                        </a:rPr>
                        <a:t>Half term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4860918"/>
                  </a:ext>
                </a:extLst>
              </a:tr>
              <a:tr h="428701">
                <a:tc rowSpan="2">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lnSpc>
                          <a:spcPct val="115000"/>
                        </a:lnSpc>
                        <a:spcAft>
                          <a:spcPts val="1000"/>
                        </a:spcAft>
                      </a:pPr>
                      <a:r>
                        <a:rPr lang="en-GB" sz="1600" dirty="0">
                          <a:effectLst/>
                        </a:rPr>
                        <a:t>Unit 8.10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Number: Standard form (representing numbers)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322623"/>
                  </a:ext>
                </a:extLst>
              </a:tr>
              <a:tr h="1672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382580"/>
                  </a:ext>
                </a:extLst>
              </a:tr>
              <a:tr h="267706">
                <a:tc rowSpan="2">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3169467"/>
                  </a:ext>
                </a:extLst>
              </a:tr>
              <a:tr h="2819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974810"/>
                  </a:ext>
                </a:extLst>
              </a:tr>
              <a:tr h="0">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930361"/>
                  </a:ext>
                </a:extLst>
              </a:tr>
              <a:tr h="362456">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Graphs: Linear and quadratic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1560867"/>
                  </a:ext>
                </a:extLst>
              </a:tr>
              <a:tr h="549705">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Graphs: Simultaneous equations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841416"/>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2" name="Picture 1">
            <a:extLst>
              <a:ext uri="{FF2B5EF4-FFF2-40B4-BE49-F238E27FC236}">
                <a16:creationId xmlns:a16="http://schemas.microsoft.com/office/drawing/2014/main" id="{AF66441B-E2D8-40DF-AC72-2F6D7D529289}"/>
              </a:ext>
            </a:extLst>
          </p:cNvPr>
          <p:cNvPicPr>
            <a:picLocks noChangeAspect="1"/>
          </p:cNvPicPr>
          <p:nvPr/>
        </p:nvPicPr>
        <p:blipFill>
          <a:blip r:embed="rId3"/>
          <a:stretch>
            <a:fillRect/>
          </a:stretch>
        </p:blipFill>
        <p:spPr>
          <a:xfrm>
            <a:off x="3297693" y="557535"/>
            <a:ext cx="5596613" cy="5742930"/>
          </a:xfrm>
          <a:prstGeom prst="rect">
            <a:avLst/>
          </a:prstGeom>
        </p:spPr>
      </p:pic>
    </p:spTree>
    <p:extLst>
      <p:ext uri="{BB962C8B-B14F-4D97-AF65-F5344CB8AC3E}">
        <p14:creationId xmlns:p14="http://schemas.microsoft.com/office/powerpoint/2010/main" val="168318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7" name="Picture 6">
            <a:extLst>
              <a:ext uri="{FF2B5EF4-FFF2-40B4-BE49-F238E27FC236}">
                <a16:creationId xmlns:a16="http://schemas.microsoft.com/office/drawing/2014/main" id="{F62ACBEC-1999-4C42-855A-5837C8732E72}"/>
              </a:ext>
            </a:extLst>
          </p:cNvPr>
          <p:cNvPicPr>
            <a:picLocks noChangeAspect="1"/>
          </p:cNvPicPr>
          <p:nvPr/>
        </p:nvPicPr>
        <p:blipFill>
          <a:blip r:embed="rId3"/>
          <a:stretch>
            <a:fillRect/>
          </a:stretch>
        </p:blipFill>
        <p:spPr>
          <a:xfrm>
            <a:off x="3297693" y="560583"/>
            <a:ext cx="5596613" cy="5736833"/>
          </a:xfrm>
          <a:prstGeom prst="rect">
            <a:avLst/>
          </a:prstGeom>
        </p:spPr>
      </p:pic>
    </p:spTree>
    <p:extLst>
      <p:ext uri="{BB962C8B-B14F-4D97-AF65-F5344CB8AC3E}">
        <p14:creationId xmlns:p14="http://schemas.microsoft.com/office/powerpoint/2010/main" val="102299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1C0A0B8F-F284-4122-8501-F15E941A78C4}"/>
              </a:ext>
            </a:extLst>
          </p:cNvPr>
          <p:cNvPicPr>
            <a:picLocks noChangeAspect="1"/>
          </p:cNvPicPr>
          <p:nvPr/>
        </p:nvPicPr>
        <p:blipFill>
          <a:blip r:embed="rId3"/>
          <a:stretch>
            <a:fillRect/>
          </a:stretch>
        </p:blipFill>
        <p:spPr>
          <a:xfrm>
            <a:off x="3064865" y="744467"/>
            <a:ext cx="5856876" cy="5187158"/>
          </a:xfrm>
          <a:prstGeom prst="rect">
            <a:avLst/>
          </a:prstGeom>
        </p:spPr>
      </p:pic>
    </p:spTree>
    <p:extLst>
      <p:ext uri="{BB962C8B-B14F-4D97-AF65-F5344CB8AC3E}">
        <p14:creationId xmlns:p14="http://schemas.microsoft.com/office/powerpoint/2010/main" val="2703991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2" name="Picture 1">
            <a:extLst>
              <a:ext uri="{FF2B5EF4-FFF2-40B4-BE49-F238E27FC236}">
                <a16:creationId xmlns:a16="http://schemas.microsoft.com/office/drawing/2014/main" id="{0B92B8C7-304A-46B2-8F9D-170F9B27D749}"/>
              </a:ext>
            </a:extLst>
          </p:cNvPr>
          <p:cNvPicPr>
            <a:picLocks noChangeAspect="1"/>
          </p:cNvPicPr>
          <p:nvPr/>
        </p:nvPicPr>
        <p:blipFill>
          <a:blip r:embed="rId3"/>
          <a:stretch>
            <a:fillRect/>
          </a:stretch>
        </p:blipFill>
        <p:spPr>
          <a:xfrm>
            <a:off x="4051226" y="257455"/>
            <a:ext cx="5596613" cy="5840474"/>
          </a:xfrm>
          <a:prstGeom prst="rect">
            <a:avLst/>
          </a:prstGeom>
        </p:spPr>
      </p:pic>
    </p:spTree>
    <p:extLst>
      <p:ext uri="{BB962C8B-B14F-4D97-AF65-F5344CB8AC3E}">
        <p14:creationId xmlns:p14="http://schemas.microsoft.com/office/powerpoint/2010/main" val="2161755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2" name="Picture 1">
            <a:extLst>
              <a:ext uri="{FF2B5EF4-FFF2-40B4-BE49-F238E27FC236}">
                <a16:creationId xmlns:a16="http://schemas.microsoft.com/office/drawing/2014/main" id="{1A948088-F039-4ADC-B219-75E59D0FB36B}"/>
              </a:ext>
            </a:extLst>
          </p:cNvPr>
          <p:cNvPicPr>
            <a:picLocks noChangeAspect="1"/>
          </p:cNvPicPr>
          <p:nvPr/>
        </p:nvPicPr>
        <p:blipFill>
          <a:blip r:embed="rId3"/>
          <a:stretch>
            <a:fillRect/>
          </a:stretch>
        </p:blipFill>
        <p:spPr>
          <a:xfrm>
            <a:off x="3297693" y="935520"/>
            <a:ext cx="5596613" cy="4986960"/>
          </a:xfrm>
          <a:prstGeom prst="rect">
            <a:avLst/>
          </a:prstGeom>
        </p:spPr>
      </p:pic>
    </p:spTree>
    <p:extLst>
      <p:ext uri="{BB962C8B-B14F-4D97-AF65-F5344CB8AC3E}">
        <p14:creationId xmlns:p14="http://schemas.microsoft.com/office/powerpoint/2010/main" val="157564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630</Words>
  <Application>Microsoft Office PowerPoint</Application>
  <PresentationFormat>Widescreen</PresentationFormat>
  <Paragraphs>98</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Symbol</vt:lpstr>
      <vt:lpstr>3_HIAS PowerPoint template</vt:lpstr>
      <vt:lpstr>Year 8</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Ingrey, Tessa</cp:lastModifiedBy>
  <cp:revision>27</cp:revision>
  <dcterms:created xsi:type="dcterms:W3CDTF">2021-01-05T11:02:27Z</dcterms:created>
  <dcterms:modified xsi:type="dcterms:W3CDTF">2021-01-21T21:10:09Z</dcterms:modified>
</cp:coreProperties>
</file>