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6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087582-8A78-4030-9B73-3C8BAA99805F}" v="17" dt="2021-02-12T11:27:58.3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2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ifft, Jacqui" userId="e081c27f-f45d-4bac-b4a7-d1871eea1aad" providerId="ADAL" clId="{F8087582-8A78-4030-9B73-3C8BAA99805F}"/>
    <pc:docChg chg="custSel modSld">
      <pc:chgData name="Clifft, Jacqui" userId="e081c27f-f45d-4bac-b4a7-d1871eea1aad" providerId="ADAL" clId="{F8087582-8A78-4030-9B73-3C8BAA99805F}" dt="2021-02-12T11:28:59.195" v="126" actId="14100"/>
      <pc:docMkLst>
        <pc:docMk/>
      </pc:docMkLst>
      <pc:sldChg chg="modSp mod modAnim">
        <pc:chgData name="Clifft, Jacqui" userId="e081c27f-f45d-4bac-b4a7-d1871eea1aad" providerId="ADAL" clId="{F8087582-8A78-4030-9B73-3C8BAA99805F}" dt="2021-02-12T11:22:42.665" v="2" actId="20577"/>
        <pc:sldMkLst>
          <pc:docMk/>
          <pc:sldMk cId="2483527723" sldId="2637"/>
        </pc:sldMkLst>
        <pc:spChg chg="mod">
          <ac:chgData name="Clifft, Jacqui" userId="e081c27f-f45d-4bac-b4a7-d1871eea1aad" providerId="ADAL" clId="{F8087582-8A78-4030-9B73-3C8BAA99805F}" dt="2021-02-12T11:22:42.665" v="2" actId="20577"/>
          <ac:spMkLst>
            <pc:docMk/>
            <pc:sldMk cId="2483527723" sldId="2637"/>
            <ac:spMk id="3" creationId="{C108D53A-CBF5-4B0E-8282-15120F8F0D36}"/>
          </ac:spMkLst>
        </pc:spChg>
      </pc:sldChg>
      <pc:sldChg chg="delSp modSp mod">
        <pc:chgData name="Clifft, Jacqui" userId="e081c27f-f45d-4bac-b4a7-d1871eea1aad" providerId="ADAL" clId="{F8087582-8A78-4030-9B73-3C8BAA99805F}" dt="2021-02-12T11:23:35.793" v="24" actId="1076"/>
        <pc:sldMkLst>
          <pc:docMk/>
          <pc:sldMk cId="3387439793" sldId="2638"/>
        </pc:sldMkLst>
        <pc:spChg chg="del">
          <ac:chgData name="Clifft, Jacqui" userId="e081c27f-f45d-4bac-b4a7-d1871eea1aad" providerId="ADAL" clId="{F8087582-8A78-4030-9B73-3C8BAA99805F}" dt="2021-02-12T11:22:53.085" v="3" actId="478"/>
          <ac:spMkLst>
            <pc:docMk/>
            <pc:sldMk cId="3387439793" sldId="2638"/>
            <ac:spMk id="2" creationId="{B4718B10-2DAF-4E11-9FD0-7BA96F20A1A1}"/>
          </ac:spMkLst>
        </pc:spChg>
        <pc:spChg chg="mod">
          <ac:chgData name="Clifft, Jacqui" userId="e081c27f-f45d-4bac-b4a7-d1871eea1aad" providerId="ADAL" clId="{F8087582-8A78-4030-9B73-3C8BAA99805F}" dt="2021-02-12T11:23:35.793" v="24" actId="1076"/>
          <ac:spMkLst>
            <pc:docMk/>
            <pc:sldMk cId="3387439793" sldId="2638"/>
            <ac:spMk id="24" creationId="{4C96EAF5-E914-41F9-BF48-582C7AD46E27}"/>
          </ac:spMkLst>
        </pc:spChg>
        <pc:spChg chg="mod">
          <ac:chgData name="Clifft, Jacqui" userId="e081c27f-f45d-4bac-b4a7-d1871eea1aad" providerId="ADAL" clId="{F8087582-8A78-4030-9B73-3C8BAA99805F}" dt="2021-02-12T11:23:03.214" v="8" actId="20577"/>
          <ac:spMkLst>
            <pc:docMk/>
            <pc:sldMk cId="3387439793" sldId="2638"/>
            <ac:spMk id="93" creationId="{88A6FE8D-E10F-4E64-A0B7-C797FF24CACC}"/>
          </ac:spMkLst>
        </pc:spChg>
      </pc:sldChg>
      <pc:sldChg chg="modSp mod">
        <pc:chgData name="Clifft, Jacqui" userId="e081c27f-f45d-4bac-b4a7-d1871eea1aad" providerId="ADAL" clId="{F8087582-8A78-4030-9B73-3C8BAA99805F}" dt="2021-02-12T11:24:24.942" v="37" actId="20577"/>
        <pc:sldMkLst>
          <pc:docMk/>
          <pc:sldMk cId="3415331786" sldId="2639"/>
        </pc:sldMkLst>
        <pc:spChg chg="mod">
          <ac:chgData name="Clifft, Jacqui" userId="e081c27f-f45d-4bac-b4a7-d1871eea1aad" providerId="ADAL" clId="{F8087582-8A78-4030-9B73-3C8BAA99805F}" dt="2021-02-12T11:23:51.275" v="27" actId="14100"/>
          <ac:spMkLst>
            <pc:docMk/>
            <pc:sldMk cId="3415331786" sldId="2639"/>
            <ac:spMk id="6" creationId="{C0269A7E-6C1D-41F3-BF64-C91CE02A82DE}"/>
          </ac:spMkLst>
        </pc:spChg>
        <pc:spChg chg="mod">
          <ac:chgData name="Clifft, Jacqui" userId="e081c27f-f45d-4bac-b4a7-d1871eea1aad" providerId="ADAL" clId="{F8087582-8A78-4030-9B73-3C8BAA99805F}" dt="2021-02-12T11:24:24.942" v="37" actId="20577"/>
          <ac:spMkLst>
            <pc:docMk/>
            <pc:sldMk cId="3415331786" sldId="2639"/>
            <ac:spMk id="7" creationId="{9C2C7A72-7C4A-4506-8DEE-575441380A26}"/>
          </ac:spMkLst>
        </pc:spChg>
        <pc:picChg chg="mod">
          <ac:chgData name="Clifft, Jacqui" userId="e081c27f-f45d-4bac-b4a7-d1871eea1aad" providerId="ADAL" clId="{F8087582-8A78-4030-9B73-3C8BAA99805F}" dt="2021-02-12T11:23:48.352" v="26" actId="14100"/>
          <ac:picMkLst>
            <pc:docMk/>
            <pc:sldMk cId="3415331786" sldId="2639"/>
            <ac:picMk id="10" creationId="{F8834075-1A6F-44C0-8357-FA394A6A5812}"/>
          </ac:picMkLst>
        </pc:picChg>
      </pc:sldChg>
      <pc:sldChg chg="addSp delSp modSp mod delAnim modAnim">
        <pc:chgData name="Clifft, Jacqui" userId="e081c27f-f45d-4bac-b4a7-d1871eea1aad" providerId="ADAL" clId="{F8087582-8A78-4030-9B73-3C8BAA99805F}" dt="2021-02-12T11:28:59.195" v="126" actId="14100"/>
        <pc:sldMkLst>
          <pc:docMk/>
          <pc:sldMk cId="2300822463" sldId="2646"/>
        </pc:sldMkLst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4" creationId="{0F4F741E-3B4A-4EE7-B88A-BF306191D396}"/>
          </ac:spMkLst>
        </pc:spChg>
        <pc:spChg chg="mod">
          <ac:chgData name="Clifft, Jacqui" userId="e081c27f-f45d-4bac-b4a7-d1871eea1aad" providerId="ADAL" clId="{F8087582-8A78-4030-9B73-3C8BAA99805F}" dt="2021-02-12T11:27:28.605" v="102" actId="1076"/>
          <ac:spMkLst>
            <pc:docMk/>
            <pc:sldMk cId="2300822463" sldId="2646"/>
            <ac:spMk id="6" creationId="{A15AFAB2-0469-4135-BB90-44EB6DC82685}"/>
          </ac:spMkLst>
        </pc:spChg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7" creationId="{38B5F6E0-E06C-47B5-A793-24E3980A8166}"/>
          </ac:spMkLst>
        </pc:spChg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8" creationId="{0BB56AAC-AB95-4AD4-96E5-81E028315253}"/>
          </ac:spMkLst>
        </pc:spChg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9" creationId="{C9EC9093-FF34-4596-A1DE-069A8F3E37E2}"/>
          </ac:spMkLst>
        </pc:spChg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10" creationId="{D29A5836-55B6-4311-A32F-188E16EC3CD0}"/>
          </ac:spMkLst>
        </pc:spChg>
        <pc:spChg chg="mod">
          <ac:chgData name="Clifft, Jacqui" userId="e081c27f-f45d-4bac-b4a7-d1871eea1aad" providerId="ADAL" clId="{F8087582-8A78-4030-9B73-3C8BAA99805F}" dt="2021-02-12T11:27:40.636" v="103" actId="164"/>
          <ac:spMkLst>
            <pc:docMk/>
            <pc:sldMk cId="2300822463" sldId="2646"/>
            <ac:spMk id="11" creationId="{41591DEA-4266-4AF9-9DF9-EECA23D9080D}"/>
          </ac:spMkLst>
        </pc:spChg>
        <pc:spChg chg="mod">
          <ac:chgData name="Clifft, Jacqui" userId="e081c27f-f45d-4bac-b4a7-d1871eea1aad" providerId="ADAL" clId="{F8087582-8A78-4030-9B73-3C8BAA99805F}" dt="2021-02-12T11:28:59.195" v="126" actId="14100"/>
          <ac:spMkLst>
            <pc:docMk/>
            <pc:sldMk cId="2300822463" sldId="2646"/>
            <ac:spMk id="12" creationId="{DB7A99E3-3D3F-463B-A579-0CFAA5F4B17E}"/>
          </ac:spMkLst>
        </pc:spChg>
        <pc:spChg chg="del">
          <ac:chgData name="Clifft, Jacqui" userId="e081c27f-f45d-4bac-b4a7-d1871eea1aad" providerId="ADAL" clId="{F8087582-8A78-4030-9B73-3C8BAA99805F}" dt="2021-02-12T11:26:02.613" v="78" actId="478"/>
          <ac:spMkLst>
            <pc:docMk/>
            <pc:sldMk cId="2300822463" sldId="2646"/>
            <ac:spMk id="13" creationId="{A78C03AF-508C-4F8D-893D-31F4A75B18C8}"/>
          </ac:spMkLst>
        </pc:spChg>
        <pc:spChg chg="mod">
          <ac:chgData name="Clifft, Jacqui" userId="e081c27f-f45d-4bac-b4a7-d1871eea1aad" providerId="ADAL" clId="{F8087582-8A78-4030-9B73-3C8BAA99805F}" dt="2021-02-12T11:28:24.055" v="109" actId="1076"/>
          <ac:spMkLst>
            <pc:docMk/>
            <pc:sldMk cId="2300822463" sldId="2646"/>
            <ac:spMk id="15" creationId="{BADCAAA6-A826-46C9-9BEB-1B07BC89EE23}"/>
          </ac:spMkLst>
        </pc:spChg>
        <pc:grpChg chg="add mod">
          <ac:chgData name="Clifft, Jacqui" userId="e081c27f-f45d-4bac-b4a7-d1871eea1aad" providerId="ADAL" clId="{F8087582-8A78-4030-9B73-3C8BAA99805F}" dt="2021-02-12T11:27:58.378" v="105" actId="164"/>
          <ac:grpSpMkLst>
            <pc:docMk/>
            <pc:sldMk cId="2300822463" sldId="2646"/>
            <ac:grpSpMk id="2" creationId="{C3650999-5999-4B23-AA74-D00CD853529C}"/>
          </ac:grpSpMkLst>
        </pc:grpChg>
        <pc:grpChg chg="add mod">
          <ac:chgData name="Clifft, Jacqui" userId="e081c27f-f45d-4bac-b4a7-d1871eea1aad" providerId="ADAL" clId="{F8087582-8A78-4030-9B73-3C8BAA99805F}" dt="2021-02-12T11:27:58.378" v="105" actId="164"/>
          <ac:grpSpMkLst>
            <pc:docMk/>
            <pc:sldMk cId="2300822463" sldId="2646"/>
            <ac:grpSpMk id="5" creationId="{D52695C3-1443-4005-B4DC-BAB7877AAC8F}"/>
          </ac:grpSpMkLst>
        </pc:grpChg>
        <pc:picChg chg="mod">
          <ac:chgData name="Clifft, Jacqui" userId="e081c27f-f45d-4bac-b4a7-d1871eea1aad" providerId="ADAL" clId="{F8087582-8A78-4030-9B73-3C8BAA99805F}" dt="2021-02-12T11:27:58.378" v="105" actId="164"/>
          <ac:picMkLst>
            <pc:docMk/>
            <pc:sldMk cId="2300822463" sldId="2646"/>
            <ac:picMk id="3" creationId="{77C2EF26-2627-4672-A43B-0F1DA3CA60F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Autofit/>
          </a:bodyPr>
          <a:lstStyle/>
          <a:p>
            <a:pPr algn="l"/>
            <a:r>
              <a:rPr lang="en-GB" sz="1400" dirty="0">
                <a:solidFill>
                  <a:schemeClr val="tx1"/>
                </a:solidFill>
              </a:rPr>
              <a:t>Measures </a:t>
            </a:r>
          </a:p>
          <a:p>
            <a:pPr algn="l"/>
            <a:endParaRPr lang="en-GB" sz="1400" dirty="0">
              <a:solidFill>
                <a:schemeClr val="tx1"/>
              </a:solidFill>
            </a:endParaRPr>
          </a:p>
          <a:p>
            <a:pPr algn="l"/>
            <a:r>
              <a:rPr lang="en-GB" sz="1400" dirty="0">
                <a:solidFill>
                  <a:schemeClr val="tx1"/>
                </a:solidFill>
              </a:rPr>
              <a:t>Measures- time (linked with addition and subtraction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FC1AC7B4-B17D-466C-A0BB-DA9D1A738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3917" y="171663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Repeat each day with date: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Wednesday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Thursday 6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Friday 7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Saturday 8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Sunday 9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June</a:t>
            </a: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Monday 10</a:t>
            </a:r>
            <a:r>
              <a:rPr lang="en-GB" b="1" baseline="30000" dirty="0">
                <a:solidFill>
                  <a:srgbClr val="FF0000"/>
                </a:solidFill>
                <a:cs typeface="Times New Roman" panose="02020603050405020304" pitchFamily="18" charset="0"/>
              </a:rPr>
              <a:t>th</a:t>
            </a:r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 June</a:t>
            </a:r>
            <a:r>
              <a:rPr lang="en-GB" b="1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4DC748-B265-41C0-9C52-E99DA6203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6519" y="4093041"/>
            <a:ext cx="704850" cy="657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8D68CA-5B2A-42D2-BA77-C2766876A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279508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CF8233-85DD-43F5-86D3-B710D75BCC91}"/>
              </a:ext>
            </a:extLst>
          </p:cNvPr>
          <p:cNvSpPr txBox="1"/>
          <p:nvPr/>
        </p:nvSpPr>
        <p:spPr>
          <a:xfrm>
            <a:off x="5858634" y="2403335"/>
            <a:ext cx="5073706" cy="23391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3200" dirty="0"/>
              <a:t>If today is Monday 8</a:t>
            </a:r>
            <a:r>
              <a:rPr lang="en-GB" sz="3200" baseline="30000" dirty="0"/>
              <a:t>th</a:t>
            </a:r>
            <a:r>
              <a:rPr lang="en-GB" sz="3200" dirty="0"/>
              <a:t> April. </a:t>
            </a:r>
          </a:p>
          <a:p>
            <a:endParaRPr lang="en-GB" sz="3200" dirty="0"/>
          </a:p>
          <a:p>
            <a:r>
              <a:rPr lang="en-GB" sz="3200" dirty="0"/>
              <a:t>What was the </a:t>
            </a:r>
            <a:r>
              <a:rPr lang="en-GB" sz="3200" b="1" dirty="0"/>
              <a:t>day</a:t>
            </a:r>
            <a:r>
              <a:rPr lang="en-GB" sz="3200" dirty="0"/>
              <a:t> and </a:t>
            </a:r>
            <a:r>
              <a:rPr lang="en-GB" sz="3200" b="1" dirty="0"/>
              <a:t>date</a:t>
            </a:r>
            <a:r>
              <a:rPr lang="en-GB" sz="3200" dirty="0"/>
              <a:t> 3 days ago?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focus: Measures linked with addition.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DD6A1E9-9FF6-4D74-ADD3-8CA648DAF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381" y="5077337"/>
            <a:ext cx="1512902" cy="14106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840958-0A0A-42AA-B1E6-81CB0A441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134" y="2465879"/>
            <a:ext cx="6982627" cy="19262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5825" y="1606024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4"/>
            <a:ext cx="4468013" cy="32316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2400" i="1" dirty="0"/>
          </a:p>
          <a:p>
            <a:r>
              <a:rPr lang="en-GB" dirty="0"/>
              <a:t>I need to know the order of the days of the week and be able to start from Wednesday.</a:t>
            </a:r>
          </a:p>
          <a:p>
            <a:endParaRPr lang="en-GB" dirty="0"/>
          </a:p>
          <a:p>
            <a:r>
              <a:rPr lang="en-GB" dirty="0"/>
              <a:t>I need to find out how many days are between 5</a:t>
            </a:r>
            <a:r>
              <a:rPr lang="en-GB" baseline="30000" dirty="0"/>
              <a:t>th</a:t>
            </a:r>
            <a:r>
              <a:rPr lang="en-GB" dirty="0"/>
              <a:t> and 10</a:t>
            </a:r>
            <a:r>
              <a:rPr lang="en-GB" baseline="30000" dirty="0"/>
              <a:t>th</a:t>
            </a:r>
            <a:r>
              <a:rPr lang="en-GB" dirty="0"/>
              <a:t> of June. I can use my addition and subtraction facts.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C830A1-F51E-4C1C-A3C5-B25789F5A8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60663C-6E2F-4EAF-8E0C-63A72C1330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085" y="2116966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219833" y="1425730"/>
            <a:ext cx="5412224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Find the difference between 5 and 10 by subtracting (how many days between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and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Label each date with the day of the week. Keep track on the number line.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Answer in a full sentence.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A3409F-EFE9-42C8-9FB4-BD40038DD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085" y="2116966"/>
            <a:ext cx="5009329" cy="138188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88A6FE8D-E10F-4E64-A0B7-C797FF24CACC}"/>
              </a:ext>
            </a:extLst>
          </p:cNvPr>
          <p:cNvSpPr txBox="1"/>
          <p:nvPr/>
        </p:nvSpPr>
        <p:spPr>
          <a:xfrm>
            <a:off x="484817" y="482761"/>
            <a:ext cx="65100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1: Find the difference between 5 and 10 by subtracting (how many days between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and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7" name="Table 17">
            <a:extLst>
              <a:ext uri="{FF2B5EF4-FFF2-40B4-BE49-F238E27FC236}">
                <a16:creationId xmlns:a16="http://schemas.microsoft.com/office/drawing/2014/main" id="{21601262-8E16-4164-B3C4-A829A88FA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58508"/>
              </p:ext>
            </p:extLst>
          </p:nvPr>
        </p:nvGraphicFramePr>
        <p:xfrm>
          <a:off x="1230888" y="245136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265829177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1965415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045621896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45734588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59291512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4293233781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46689977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53865075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42481894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517914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4977442"/>
                  </a:ext>
                </a:extLst>
              </a:tr>
            </a:tbl>
          </a:graphicData>
        </a:graphic>
      </p:graphicFrame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DDFF298-AB09-4683-AB42-2FB7B1839BEB}"/>
              </a:ext>
            </a:extLst>
          </p:cNvPr>
          <p:cNvSpPr/>
          <p:nvPr/>
        </p:nvSpPr>
        <p:spPr>
          <a:xfrm>
            <a:off x="4863313" y="200680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C57C0ECC-F3D2-40DE-9195-DC49B698494F}"/>
              </a:ext>
            </a:extLst>
          </p:cNvPr>
          <p:cNvSpPr/>
          <p:nvPr/>
        </p:nvSpPr>
        <p:spPr>
          <a:xfrm>
            <a:off x="5732201" y="2022811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E0D85F33-519A-46A0-B9B6-7DEE75EB8459}"/>
              </a:ext>
            </a:extLst>
          </p:cNvPr>
          <p:cNvSpPr/>
          <p:nvPr/>
        </p:nvSpPr>
        <p:spPr>
          <a:xfrm>
            <a:off x="6591414" y="2028555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2E59302A-FFC1-4884-9BBD-750B5A8D816A}"/>
              </a:ext>
            </a:extLst>
          </p:cNvPr>
          <p:cNvSpPr/>
          <p:nvPr/>
        </p:nvSpPr>
        <p:spPr>
          <a:xfrm>
            <a:off x="7424465" y="203429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8173E65A-7F63-443B-8CB0-32664EAFEC54}"/>
              </a:ext>
            </a:extLst>
          </p:cNvPr>
          <p:cNvSpPr/>
          <p:nvPr/>
        </p:nvSpPr>
        <p:spPr>
          <a:xfrm>
            <a:off x="8304229" y="2034299"/>
            <a:ext cx="868888" cy="428551"/>
          </a:xfrm>
          <a:custGeom>
            <a:avLst/>
            <a:gdLst>
              <a:gd name="connsiteX0" fmla="*/ 0 w 868888"/>
              <a:gd name="connsiteY0" fmla="*/ 404618 h 428551"/>
              <a:gd name="connsiteX1" fmla="*/ 372234 w 868888"/>
              <a:gd name="connsiteY1" fmla="*/ 16 h 428551"/>
              <a:gd name="connsiteX2" fmla="*/ 817296 w 868888"/>
              <a:gd name="connsiteY2" fmla="*/ 388433 h 428551"/>
              <a:gd name="connsiteX3" fmla="*/ 841572 w 868888"/>
              <a:gd name="connsiteY3" fmla="*/ 396526 h 428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8888" h="428551">
                <a:moveTo>
                  <a:pt x="0" y="404618"/>
                </a:moveTo>
                <a:cubicBezTo>
                  <a:pt x="118009" y="203665"/>
                  <a:pt x="236018" y="2713"/>
                  <a:pt x="372234" y="16"/>
                </a:cubicBezTo>
                <a:cubicBezTo>
                  <a:pt x="508450" y="-2682"/>
                  <a:pt x="739073" y="322348"/>
                  <a:pt x="817296" y="388433"/>
                </a:cubicBezTo>
                <a:cubicBezTo>
                  <a:pt x="895519" y="454518"/>
                  <a:pt x="868545" y="425522"/>
                  <a:pt x="841572" y="39652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44DF039-F291-49F6-9A57-EC52614993EB}"/>
              </a:ext>
            </a:extLst>
          </p:cNvPr>
          <p:cNvSpPr txBox="1"/>
          <p:nvPr/>
        </p:nvSpPr>
        <p:spPr>
          <a:xfrm>
            <a:off x="4661012" y="2880765"/>
            <a:ext cx="582627" cy="369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5th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9D0D2A12-D3D0-45E7-84C9-68FDE1BAE82E}"/>
              </a:ext>
            </a:extLst>
          </p:cNvPr>
          <p:cNvSpPr txBox="1"/>
          <p:nvPr/>
        </p:nvSpPr>
        <p:spPr>
          <a:xfrm>
            <a:off x="8787225" y="2905562"/>
            <a:ext cx="664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4A0CA3-4EC3-4A2B-9976-2320E2AE1C73}"/>
              </a:ext>
            </a:extLst>
          </p:cNvPr>
          <p:cNvSpPr txBox="1"/>
          <p:nvPr/>
        </p:nvSpPr>
        <p:spPr>
          <a:xfrm>
            <a:off x="6433168" y="1658867"/>
            <a:ext cx="1658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days later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96EAF5-E914-41F9-BF48-582C7AD46E27}"/>
              </a:ext>
            </a:extLst>
          </p:cNvPr>
          <p:cNvSpPr txBox="1"/>
          <p:nvPr/>
        </p:nvSpPr>
        <p:spPr>
          <a:xfrm>
            <a:off x="2875712" y="4144472"/>
            <a:ext cx="5712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– 5 = 5 days difference</a:t>
            </a:r>
          </a:p>
          <a:p>
            <a:endParaRPr lang="en-GB" dirty="0"/>
          </a:p>
          <a:p>
            <a:r>
              <a:rPr lang="en-GB" dirty="0"/>
              <a:t>There are 5 days between 5</a:t>
            </a:r>
            <a:r>
              <a:rPr lang="en-GB" baseline="30000" dirty="0"/>
              <a:t>th</a:t>
            </a:r>
            <a:r>
              <a:rPr lang="en-GB" dirty="0"/>
              <a:t> and 10</a:t>
            </a:r>
            <a:r>
              <a:rPr lang="en-GB" baseline="30000" dirty="0"/>
              <a:t>th</a:t>
            </a:r>
            <a:r>
              <a:rPr lang="en-GB" dirty="0"/>
              <a:t> of June. </a:t>
            </a:r>
          </a:p>
          <a:p>
            <a:endParaRPr lang="en-GB" dirty="0"/>
          </a:p>
          <a:p>
            <a:r>
              <a:rPr lang="en-GB" dirty="0"/>
              <a:t>The 10</a:t>
            </a:r>
            <a:r>
              <a:rPr lang="en-GB" baseline="30000" dirty="0"/>
              <a:t>th</a:t>
            </a:r>
            <a:r>
              <a:rPr lang="en-GB" dirty="0"/>
              <a:t> of June is 5 days later.</a:t>
            </a: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5545268" cy="36933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r>
              <a:rPr lang="en-GB" b="1" dirty="0"/>
              <a:t>10 – 5 = 5 </a:t>
            </a:r>
          </a:p>
          <a:p>
            <a:r>
              <a:rPr lang="en-GB" b="1" dirty="0"/>
              <a:t>It was 5 days later</a:t>
            </a:r>
          </a:p>
          <a:p>
            <a:endParaRPr lang="en-GB" b="1" dirty="0"/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List days of the week in order from Wednesday: Thursday, Friday, Saturday, Sunday, Monday (stop on 5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day)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On the 10</a:t>
            </a:r>
            <a:r>
              <a:rPr lang="en-GB" b="1" baseline="30000" dirty="0">
                <a:cs typeface="Times New Roman" panose="02020603050405020304" pitchFamily="18" charset="0"/>
              </a:rPr>
              <a:t>th</a:t>
            </a:r>
            <a:r>
              <a:rPr lang="en-GB" b="1" dirty="0">
                <a:cs typeface="Times New Roman" panose="02020603050405020304" pitchFamily="18" charset="0"/>
              </a:rPr>
              <a:t> of June the day will be Monday.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0269A7E-6C1D-41F3-BF64-C91CE02A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0407" y="1606024"/>
            <a:ext cx="5545268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BE691A-471A-4929-B2ED-F8A7E73DA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3752" y="4860691"/>
            <a:ext cx="704850" cy="6572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834075-1A6F-44C0-8357-FA394A6A5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4481" y="2290340"/>
            <a:ext cx="4380848" cy="12085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15AFAB2-0469-4135-BB90-44EB6DC82685}"/>
              </a:ext>
            </a:extLst>
          </p:cNvPr>
          <p:cNvSpPr txBox="1"/>
          <p:nvPr/>
        </p:nvSpPr>
        <p:spPr>
          <a:xfrm>
            <a:off x="278033" y="215592"/>
            <a:ext cx="726567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List days of the week in order from Wednesday: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i="1" dirty="0">
                <a:solidFill>
                  <a:schemeClr val="accent6">
                    <a:lumMod val="75000"/>
                  </a:schemeClr>
                </a:solidFill>
                <a:cs typeface="Times New Roman" panose="02020603050405020304" pitchFamily="18" charset="0"/>
              </a:rPr>
              <a:t>Thursday, Friday, Saturday, Sunday, Monday </a:t>
            </a:r>
            <a:r>
              <a:rPr lang="en-GB" b="1" i="1" dirty="0">
                <a:cs typeface="Times New Roman" panose="02020603050405020304" pitchFamily="18" charset="0"/>
              </a:rPr>
              <a:t>(stop on 5</a:t>
            </a:r>
            <a:r>
              <a:rPr lang="en-GB" b="1" i="1" baseline="30000" dirty="0">
                <a:cs typeface="Times New Roman" panose="02020603050405020304" pitchFamily="18" charset="0"/>
              </a:rPr>
              <a:t>th</a:t>
            </a:r>
            <a:r>
              <a:rPr lang="en-GB" b="1" i="1" dirty="0">
                <a:cs typeface="Times New Roman" panose="02020603050405020304" pitchFamily="18" charset="0"/>
              </a:rPr>
              <a:t> day)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52695C3-1443-4005-B4DC-BAB7877AAC8F}"/>
              </a:ext>
            </a:extLst>
          </p:cNvPr>
          <p:cNvGrpSpPr/>
          <p:nvPr/>
        </p:nvGrpSpPr>
        <p:grpSpPr>
          <a:xfrm>
            <a:off x="1043801" y="1631503"/>
            <a:ext cx="10296525" cy="3380309"/>
            <a:chOff x="1043801" y="1631503"/>
            <a:chExt cx="10296525" cy="3380309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77C2EF26-2627-4672-A43B-0F1DA3CA60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43801" y="1631503"/>
              <a:ext cx="10296525" cy="1797497"/>
            </a:xfrm>
            <a:prstGeom prst="rect">
              <a:avLst/>
            </a:prstGeom>
          </p:spPr>
        </p:pic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C3650999-5999-4B23-AA74-D00CD853529C}"/>
                </a:ext>
              </a:extLst>
            </p:cNvPr>
            <p:cNvGrpSpPr/>
            <p:nvPr/>
          </p:nvGrpSpPr>
          <p:grpSpPr>
            <a:xfrm>
              <a:off x="5524233" y="3262997"/>
              <a:ext cx="5032003" cy="1748815"/>
              <a:chOff x="5524233" y="3262997"/>
              <a:chExt cx="5032003" cy="174881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F4F741E-3B4A-4EE7-B88A-BF306191D396}"/>
                  </a:ext>
                </a:extLst>
              </p:cNvPr>
              <p:cNvSpPr txBox="1"/>
              <p:nvPr/>
            </p:nvSpPr>
            <p:spPr>
              <a:xfrm rot="16200000">
                <a:off x="4923971" y="4042219"/>
                <a:ext cx="1569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Wednesday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8B5F6E0-E06C-47B5-A793-24E3980A8166}"/>
                  </a:ext>
                </a:extLst>
              </p:cNvPr>
              <p:cNvSpPr txBox="1"/>
              <p:nvPr/>
            </p:nvSpPr>
            <p:spPr>
              <a:xfrm rot="16200000">
                <a:off x="5892369" y="3863259"/>
                <a:ext cx="1569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Thursday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BB56AAC-AB95-4AD4-96E5-81E028315253}"/>
                  </a:ext>
                </a:extLst>
              </p:cNvPr>
              <p:cNvSpPr txBox="1"/>
              <p:nvPr/>
            </p:nvSpPr>
            <p:spPr>
              <a:xfrm rot="16200000">
                <a:off x="7079768" y="3863258"/>
                <a:ext cx="927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Friday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9EC9093-FF34-4596-A1DE-069A8F3E37E2}"/>
                  </a:ext>
                </a:extLst>
              </p:cNvPr>
              <p:cNvSpPr txBox="1"/>
              <p:nvPr/>
            </p:nvSpPr>
            <p:spPr>
              <a:xfrm rot="16200000">
                <a:off x="7852832" y="3935221"/>
                <a:ext cx="120486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Saturday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29A5836-55B6-4311-A32F-188E16EC3CD0}"/>
                  </a:ext>
                </a:extLst>
              </p:cNvPr>
              <p:cNvSpPr txBox="1"/>
              <p:nvPr/>
            </p:nvSpPr>
            <p:spPr>
              <a:xfrm rot="16200000">
                <a:off x="8902108" y="3863258"/>
                <a:ext cx="10226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Sunday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1591DEA-4266-4AF9-9DF9-EECA23D9080D}"/>
                  </a:ext>
                </a:extLst>
              </p:cNvPr>
              <p:cNvSpPr txBox="1"/>
              <p:nvPr/>
            </p:nvSpPr>
            <p:spPr>
              <a:xfrm rot="16200000">
                <a:off x="9839311" y="3961831"/>
                <a:ext cx="10645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6">
                        <a:lumMod val="75000"/>
                      </a:schemeClr>
                    </a:solidFill>
                  </a:rPr>
                  <a:t>Monday</a:t>
                </a:r>
              </a:p>
            </p:txBody>
          </p:sp>
        </p:grp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DB7A99E3-3D3F-463B-A579-0CFAA5F4B17E}"/>
              </a:ext>
            </a:extLst>
          </p:cNvPr>
          <p:cNvSpPr txBox="1"/>
          <p:nvPr/>
        </p:nvSpPr>
        <p:spPr>
          <a:xfrm>
            <a:off x="496642" y="5486906"/>
            <a:ext cx="392160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10</a:t>
            </a:r>
            <a:r>
              <a:rPr lang="en-GB" baseline="30000" dirty="0"/>
              <a:t>th</a:t>
            </a:r>
            <a:r>
              <a:rPr lang="en-GB" dirty="0"/>
              <a:t> of June  will be a Monday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ADCAAA6-A826-46C9-9BEB-1B07BC89EE23}"/>
              </a:ext>
            </a:extLst>
          </p:cNvPr>
          <p:cNvSpPr txBox="1"/>
          <p:nvPr/>
        </p:nvSpPr>
        <p:spPr>
          <a:xfrm>
            <a:off x="496642" y="4688647"/>
            <a:ext cx="34611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Answer in a full sentence.</a:t>
            </a:r>
          </a:p>
        </p:txBody>
      </p:sp>
    </p:spTree>
    <p:extLst>
      <p:ext uri="{BB962C8B-B14F-4D97-AF65-F5344CB8AC3E}">
        <p14:creationId xmlns:p14="http://schemas.microsoft.com/office/powerpoint/2010/main" val="2300822463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839</Words>
  <Application>Microsoft Office PowerPoint</Application>
  <PresentationFormat>Widescreen</PresentationFormat>
  <Paragraphs>163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Measures linked with addition.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Clifft, Jacqui</cp:lastModifiedBy>
  <cp:revision>18</cp:revision>
  <dcterms:created xsi:type="dcterms:W3CDTF">2021-01-05T11:02:27Z</dcterms:created>
  <dcterms:modified xsi:type="dcterms:W3CDTF">2021-02-12T11:29:25Z</dcterms:modified>
</cp:coreProperties>
</file>