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46" r:id="rId8"/>
    <p:sldId id="2639" r:id="rId9"/>
    <p:sldId id="2641" r:id="rId10"/>
    <p:sldId id="264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1FE741-303E-4D35-B103-6D706C5A5477}" v="15" dt="2021-03-02T12:29:13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ey, Natalie" userId="a8f9db5a-56a5-410f-b4be-06d8425976a7" providerId="ADAL" clId="{441FE741-303E-4D35-B103-6D706C5A5477}"/>
    <pc:docChg chg="custSel delSld modSld">
      <pc:chgData name="Ivey, Natalie" userId="a8f9db5a-56a5-410f-b4be-06d8425976a7" providerId="ADAL" clId="{441FE741-303E-4D35-B103-6D706C5A5477}" dt="2021-03-02T12:29:53.423" v="819" actId="20577"/>
      <pc:docMkLst>
        <pc:docMk/>
      </pc:docMkLst>
      <pc:sldChg chg="addSp modSp mod">
        <pc:chgData name="Ivey, Natalie" userId="a8f9db5a-56a5-410f-b4be-06d8425976a7" providerId="ADAL" clId="{441FE741-303E-4D35-B103-6D706C5A5477}" dt="2021-03-02T12:18:34.357" v="264" actId="20577"/>
        <pc:sldMkLst>
          <pc:docMk/>
          <pc:sldMk cId="4061990253" sldId="262"/>
        </pc:sldMkLst>
        <pc:spChg chg="add mod">
          <ac:chgData name="Ivey, Natalie" userId="a8f9db5a-56a5-410f-b4be-06d8425976a7" providerId="ADAL" clId="{441FE741-303E-4D35-B103-6D706C5A5477}" dt="2021-03-02T12:18:34.357" v="264" actId="20577"/>
          <ac:spMkLst>
            <pc:docMk/>
            <pc:sldMk cId="4061990253" sldId="262"/>
            <ac:spMk id="11" creationId="{9DCCA9FE-0FB5-492C-9593-1401346B58ED}"/>
          </ac:spMkLst>
        </pc:spChg>
      </pc:sldChg>
      <pc:sldChg chg="modSp mod">
        <pc:chgData name="Ivey, Natalie" userId="a8f9db5a-56a5-410f-b4be-06d8425976a7" providerId="ADAL" clId="{441FE741-303E-4D35-B103-6D706C5A5477}" dt="2021-03-02T12:29:23.225" v="812" actId="6549"/>
        <pc:sldMkLst>
          <pc:docMk/>
          <pc:sldMk cId="564609733" sldId="273"/>
        </pc:sldMkLst>
        <pc:spChg chg="mod">
          <ac:chgData name="Ivey, Natalie" userId="a8f9db5a-56a5-410f-b4be-06d8425976a7" providerId="ADAL" clId="{441FE741-303E-4D35-B103-6D706C5A5477}" dt="2021-03-02T12:29:23.225" v="812" actId="6549"/>
          <ac:spMkLst>
            <pc:docMk/>
            <pc:sldMk cId="564609733" sldId="273"/>
            <ac:spMk id="10" creationId="{4354E2B1-015F-49CE-9770-4DDD36444C69}"/>
          </ac:spMkLst>
        </pc:spChg>
      </pc:sldChg>
      <pc:sldChg chg="modSp mod">
        <pc:chgData name="Ivey, Natalie" userId="a8f9db5a-56a5-410f-b4be-06d8425976a7" providerId="ADAL" clId="{441FE741-303E-4D35-B103-6D706C5A5477}" dt="2021-03-02T12:29:53.423" v="819" actId="20577"/>
        <pc:sldMkLst>
          <pc:docMk/>
          <pc:sldMk cId="2483527723" sldId="2637"/>
        </pc:sldMkLst>
        <pc:spChg chg="mod">
          <ac:chgData name="Ivey, Natalie" userId="a8f9db5a-56a5-410f-b4be-06d8425976a7" providerId="ADAL" clId="{441FE741-303E-4D35-B103-6D706C5A5477}" dt="2021-03-02T12:29:53.423" v="819" actId="20577"/>
          <ac:spMkLst>
            <pc:docMk/>
            <pc:sldMk cId="2483527723" sldId="2637"/>
            <ac:spMk id="3" creationId="{C108D53A-CBF5-4B0E-8282-15120F8F0D36}"/>
          </ac:spMkLst>
        </pc:spChg>
      </pc:sldChg>
      <pc:sldChg chg="addSp delSp modSp mod">
        <pc:chgData name="Ivey, Natalie" userId="a8f9db5a-56a5-410f-b4be-06d8425976a7" providerId="ADAL" clId="{441FE741-303E-4D35-B103-6D706C5A5477}" dt="2021-03-02T12:18:20.714" v="248" actId="1076"/>
        <pc:sldMkLst>
          <pc:docMk/>
          <pc:sldMk cId="3415331786" sldId="2639"/>
        </pc:sldMkLst>
        <pc:spChg chg="mod">
          <ac:chgData name="Ivey, Natalie" userId="a8f9db5a-56a5-410f-b4be-06d8425976a7" providerId="ADAL" clId="{441FE741-303E-4D35-B103-6D706C5A5477}" dt="2021-03-02T12:16:50.824" v="230" actId="20577"/>
          <ac:spMkLst>
            <pc:docMk/>
            <pc:sldMk cId="3415331786" sldId="2639"/>
            <ac:spMk id="7" creationId="{9C2C7A72-7C4A-4506-8DEE-575441380A26}"/>
          </ac:spMkLst>
        </pc:spChg>
        <pc:picChg chg="del">
          <ac:chgData name="Ivey, Natalie" userId="a8f9db5a-56a5-410f-b4be-06d8425976a7" providerId="ADAL" clId="{441FE741-303E-4D35-B103-6D706C5A5477}" dt="2021-03-02T12:09:35.777" v="55" actId="21"/>
          <ac:picMkLst>
            <pc:docMk/>
            <pc:sldMk cId="3415331786" sldId="2639"/>
            <ac:picMk id="4" creationId="{D6FB19AB-65C7-4F69-9292-AC84D2577607}"/>
          </ac:picMkLst>
        </pc:picChg>
        <pc:picChg chg="del">
          <ac:chgData name="Ivey, Natalie" userId="a8f9db5a-56a5-410f-b4be-06d8425976a7" providerId="ADAL" clId="{441FE741-303E-4D35-B103-6D706C5A5477}" dt="2021-03-02T12:09:33.850" v="54" actId="21"/>
          <ac:picMkLst>
            <pc:docMk/>
            <pc:sldMk cId="3415331786" sldId="2639"/>
            <ac:picMk id="5" creationId="{CD11ADAF-21E8-467E-966A-6D37CD783BD1}"/>
          </ac:picMkLst>
        </pc:picChg>
        <pc:picChg chg="add del">
          <ac:chgData name="Ivey, Natalie" userId="a8f9db5a-56a5-410f-b4be-06d8425976a7" providerId="ADAL" clId="{441FE741-303E-4D35-B103-6D706C5A5477}" dt="2021-03-02T12:16:14.122" v="188" actId="21"/>
          <ac:picMkLst>
            <pc:docMk/>
            <pc:sldMk cId="3415331786" sldId="2639"/>
            <ac:picMk id="6" creationId="{109BF1A7-984F-46CB-811A-4EFEA746DCEF}"/>
          </ac:picMkLst>
        </pc:picChg>
        <pc:picChg chg="del">
          <ac:chgData name="Ivey, Natalie" userId="a8f9db5a-56a5-410f-b4be-06d8425976a7" providerId="ADAL" clId="{441FE741-303E-4D35-B103-6D706C5A5477}" dt="2021-03-02T12:18:10.746" v="246" actId="21"/>
          <ac:picMkLst>
            <pc:docMk/>
            <pc:sldMk cId="3415331786" sldId="2639"/>
            <ac:picMk id="10" creationId="{2BBB0311-4193-4550-BA26-BF2A9ED5BF7C}"/>
          </ac:picMkLst>
        </pc:picChg>
        <pc:picChg chg="del">
          <ac:chgData name="Ivey, Natalie" userId="a8f9db5a-56a5-410f-b4be-06d8425976a7" providerId="ADAL" clId="{441FE741-303E-4D35-B103-6D706C5A5477}" dt="2021-03-02T12:18:05.973" v="245" actId="21"/>
          <ac:picMkLst>
            <pc:docMk/>
            <pc:sldMk cId="3415331786" sldId="2639"/>
            <ac:picMk id="12" creationId="{103ACEC4-E45A-4C02-9C17-01B82F635E0B}"/>
          </ac:picMkLst>
        </pc:picChg>
        <pc:picChg chg="add mod">
          <ac:chgData name="Ivey, Natalie" userId="a8f9db5a-56a5-410f-b4be-06d8425976a7" providerId="ADAL" clId="{441FE741-303E-4D35-B103-6D706C5A5477}" dt="2021-03-02T12:16:28.279" v="192" actId="1076"/>
          <ac:picMkLst>
            <pc:docMk/>
            <pc:sldMk cId="3415331786" sldId="2639"/>
            <ac:picMk id="13" creationId="{D6DA6F67-B0EB-444C-B4CE-4DFA71C82A0C}"/>
          </ac:picMkLst>
        </pc:picChg>
        <pc:picChg chg="add mod">
          <ac:chgData name="Ivey, Natalie" userId="a8f9db5a-56a5-410f-b4be-06d8425976a7" providerId="ADAL" clId="{441FE741-303E-4D35-B103-6D706C5A5477}" dt="2021-03-02T12:16:31.907" v="193" actId="1076"/>
          <ac:picMkLst>
            <pc:docMk/>
            <pc:sldMk cId="3415331786" sldId="2639"/>
            <ac:picMk id="14" creationId="{04CE9929-6F4E-4439-9E3B-030F43DC018D}"/>
          </ac:picMkLst>
        </pc:picChg>
        <pc:picChg chg="add mod">
          <ac:chgData name="Ivey, Natalie" userId="a8f9db5a-56a5-410f-b4be-06d8425976a7" providerId="ADAL" clId="{441FE741-303E-4D35-B103-6D706C5A5477}" dt="2021-03-02T12:18:20.714" v="248" actId="1076"/>
          <ac:picMkLst>
            <pc:docMk/>
            <pc:sldMk cId="3415331786" sldId="2639"/>
            <ac:picMk id="15" creationId="{7999C8EB-A4A0-4388-A5FF-953CE7B17928}"/>
          </ac:picMkLst>
        </pc:picChg>
        <pc:picChg chg="add mod">
          <ac:chgData name="Ivey, Natalie" userId="a8f9db5a-56a5-410f-b4be-06d8425976a7" providerId="ADAL" clId="{441FE741-303E-4D35-B103-6D706C5A5477}" dt="2021-03-02T12:18:20.714" v="248" actId="1076"/>
          <ac:picMkLst>
            <pc:docMk/>
            <pc:sldMk cId="3415331786" sldId="2639"/>
            <ac:picMk id="16" creationId="{64F328A7-3437-458A-B400-589C7B40EFCE}"/>
          </ac:picMkLst>
        </pc:picChg>
      </pc:sldChg>
      <pc:sldChg chg="addSp delSp modSp mod">
        <pc:chgData name="Ivey, Natalie" userId="a8f9db5a-56a5-410f-b4be-06d8425976a7" providerId="ADAL" clId="{441FE741-303E-4D35-B103-6D706C5A5477}" dt="2021-03-02T12:28:13.995" v="785" actId="20577"/>
        <pc:sldMkLst>
          <pc:docMk/>
          <pc:sldMk cId="2384819719" sldId="2641"/>
        </pc:sldMkLst>
        <pc:spChg chg="add del mod">
          <ac:chgData name="Ivey, Natalie" userId="a8f9db5a-56a5-410f-b4be-06d8425976a7" providerId="ADAL" clId="{441FE741-303E-4D35-B103-6D706C5A5477}" dt="2021-03-02T12:27:10.213" v="650" actId="21"/>
          <ac:spMkLst>
            <pc:docMk/>
            <pc:sldMk cId="2384819719" sldId="2641"/>
            <ac:spMk id="3" creationId="{66D03D9C-10CF-42DF-9588-1D105D4077AF}"/>
          </ac:spMkLst>
        </pc:spChg>
        <pc:spChg chg="mod">
          <ac:chgData name="Ivey, Natalie" userId="a8f9db5a-56a5-410f-b4be-06d8425976a7" providerId="ADAL" clId="{441FE741-303E-4D35-B103-6D706C5A5477}" dt="2021-03-02T12:28:13.995" v="785" actId="20577"/>
          <ac:spMkLst>
            <pc:docMk/>
            <pc:sldMk cId="2384819719" sldId="2641"/>
            <ac:spMk id="7" creationId="{82B95C2A-ABE7-40E7-8C98-4D1427C073AA}"/>
          </ac:spMkLst>
        </pc:spChg>
        <pc:picChg chg="add del mod">
          <ac:chgData name="Ivey, Natalie" userId="a8f9db5a-56a5-410f-b4be-06d8425976a7" providerId="ADAL" clId="{441FE741-303E-4D35-B103-6D706C5A5477}" dt="2021-03-02T12:27:10.213" v="650" actId="21"/>
          <ac:picMkLst>
            <pc:docMk/>
            <pc:sldMk cId="2384819719" sldId="2641"/>
            <ac:picMk id="5" creationId="{1B622DC3-452A-4727-B67A-59DC76609225}"/>
          </ac:picMkLst>
        </pc:picChg>
        <pc:picChg chg="del">
          <ac:chgData name="Ivey, Natalie" userId="a8f9db5a-56a5-410f-b4be-06d8425976a7" providerId="ADAL" clId="{441FE741-303E-4D35-B103-6D706C5A5477}" dt="2021-03-02T12:19:11.129" v="266" actId="21"/>
          <ac:picMkLst>
            <pc:docMk/>
            <pc:sldMk cId="2384819719" sldId="2641"/>
            <ac:picMk id="10" creationId="{CE24FBEB-D388-4E18-9779-7ADB610BC405}"/>
          </ac:picMkLst>
        </pc:picChg>
        <pc:picChg chg="del">
          <ac:chgData name="Ivey, Natalie" userId="a8f9db5a-56a5-410f-b4be-06d8425976a7" providerId="ADAL" clId="{441FE741-303E-4D35-B103-6D706C5A5477}" dt="2021-03-02T12:19:11.129" v="266" actId="21"/>
          <ac:picMkLst>
            <pc:docMk/>
            <pc:sldMk cId="2384819719" sldId="2641"/>
            <ac:picMk id="11" creationId="{457A3559-FB52-4219-919B-0EA2B3281883}"/>
          </ac:picMkLst>
        </pc:picChg>
        <pc:picChg chg="add mod">
          <ac:chgData name="Ivey, Natalie" userId="a8f9db5a-56a5-410f-b4be-06d8425976a7" providerId="ADAL" clId="{441FE741-303E-4D35-B103-6D706C5A5477}" dt="2021-03-02T12:27:35.387" v="653"/>
          <ac:picMkLst>
            <pc:docMk/>
            <pc:sldMk cId="2384819719" sldId="2641"/>
            <ac:picMk id="12" creationId="{C9C832E3-7977-451B-9A0D-3D641AB2D678}"/>
          </ac:picMkLst>
        </pc:picChg>
        <pc:picChg chg="add mod">
          <ac:chgData name="Ivey, Natalie" userId="a8f9db5a-56a5-410f-b4be-06d8425976a7" providerId="ADAL" clId="{441FE741-303E-4D35-B103-6D706C5A5477}" dt="2021-03-02T12:27:35.387" v="653"/>
          <ac:picMkLst>
            <pc:docMk/>
            <pc:sldMk cId="2384819719" sldId="2641"/>
            <ac:picMk id="13" creationId="{49CADB02-1205-4C73-9314-0F3873245647}"/>
          </ac:picMkLst>
        </pc:picChg>
      </pc:sldChg>
      <pc:sldChg chg="addSp delSp modSp mod">
        <pc:chgData name="Ivey, Natalie" userId="a8f9db5a-56a5-410f-b4be-06d8425976a7" providerId="ADAL" clId="{441FE741-303E-4D35-B103-6D706C5A5477}" dt="2021-03-02T12:27:21.132" v="652" actId="21"/>
        <pc:sldMkLst>
          <pc:docMk/>
          <pc:sldMk cId="3123064864" sldId="2642"/>
        </pc:sldMkLst>
        <pc:spChg chg="del">
          <ac:chgData name="Ivey, Natalie" userId="a8f9db5a-56a5-410f-b4be-06d8425976a7" providerId="ADAL" clId="{441FE741-303E-4D35-B103-6D706C5A5477}" dt="2021-03-02T12:27:21.132" v="652" actId="21"/>
          <ac:spMkLst>
            <pc:docMk/>
            <pc:sldMk cId="3123064864" sldId="2642"/>
            <ac:spMk id="5" creationId="{584BFEA6-4882-49E7-8ACE-2B0FF2BE02BB}"/>
          </ac:spMkLst>
        </pc:spChg>
        <pc:spChg chg="add mod">
          <ac:chgData name="Ivey, Natalie" userId="a8f9db5a-56a5-410f-b4be-06d8425976a7" providerId="ADAL" clId="{441FE741-303E-4D35-B103-6D706C5A5477}" dt="2021-03-02T12:27:13.019" v="651"/>
          <ac:spMkLst>
            <pc:docMk/>
            <pc:sldMk cId="3123064864" sldId="2642"/>
            <ac:spMk id="9" creationId="{1595EE74-5017-45AF-A18D-D59D43E9A43E}"/>
          </ac:spMkLst>
        </pc:spChg>
        <pc:picChg chg="del">
          <ac:chgData name="Ivey, Natalie" userId="a8f9db5a-56a5-410f-b4be-06d8425976a7" providerId="ADAL" clId="{441FE741-303E-4D35-B103-6D706C5A5477}" dt="2021-03-02T12:27:21.132" v="652" actId="21"/>
          <ac:picMkLst>
            <pc:docMk/>
            <pc:sldMk cId="3123064864" sldId="2642"/>
            <ac:picMk id="4" creationId="{D68BAB29-70A4-434F-BDCD-AC6EBB6FB40A}"/>
          </ac:picMkLst>
        </pc:picChg>
        <pc:picChg chg="add mod">
          <ac:chgData name="Ivey, Natalie" userId="a8f9db5a-56a5-410f-b4be-06d8425976a7" providerId="ADAL" clId="{441FE741-303E-4D35-B103-6D706C5A5477}" dt="2021-03-02T12:27:13.019" v="651"/>
          <ac:picMkLst>
            <pc:docMk/>
            <pc:sldMk cId="3123064864" sldId="2642"/>
            <ac:picMk id="10" creationId="{C22792C6-2823-4265-891F-FD47A32E2442}"/>
          </ac:picMkLst>
        </pc:picChg>
      </pc:sldChg>
      <pc:sldChg chg="del">
        <pc:chgData name="Ivey, Natalie" userId="a8f9db5a-56a5-410f-b4be-06d8425976a7" providerId="ADAL" clId="{441FE741-303E-4D35-B103-6D706C5A5477}" dt="2021-03-02T12:19:01.609" v="265" actId="2696"/>
        <pc:sldMkLst>
          <pc:docMk/>
          <pc:sldMk cId="2895142760" sldId="2644"/>
        </pc:sldMkLst>
      </pc:sldChg>
      <pc:sldChg chg="addSp delSp modSp mod">
        <pc:chgData name="Ivey, Natalie" userId="a8f9db5a-56a5-410f-b4be-06d8425976a7" providerId="ADAL" clId="{441FE741-303E-4D35-B103-6D706C5A5477}" dt="2021-03-02T12:21:21.773" v="502" actId="20577"/>
        <pc:sldMkLst>
          <pc:docMk/>
          <pc:sldMk cId="1309777972" sldId="2646"/>
        </pc:sldMkLst>
        <pc:spChg chg="mod">
          <ac:chgData name="Ivey, Natalie" userId="a8f9db5a-56a5-410f-b4be-06d8425976a7" providerId="ADAL" clId="{441FE741-303E-4D35-B103-6D706C5A5477}" dt="2021-03-02T12:21:21.773" v="502" actId="20577"/>
          <ac:spMkLst>
            <pc:docMk/>
            <pc:sldMk cId="1309777972" sldId="2646"/>
            <ac:spMk id="2" creationId="{5A1D352A-EA08-4007-8C67-815B2E06EE63}"/>
          </ac:spMkLst>
        </pc:spChg>
        <pc:spChg chg="add del mod">
          <ac:chgData name="Ivey, Natalie" userId="a8f9db5a-56a5-410f-b4be-06d8425976a7" providerId="ADAL" clId="{441FE741-303E-4D35-B103-6D706C5A5477}" dt="2021-03-02T12:08:06.416" v="35"/>
          <ac:spMkLst>
            <pc:docMk/>
            <pc:sldMk cId="1309777972" sldId="2646"/>
            <ac:spMk id="5" creationId="{73E7F754-BB75-4632-B3C8-B20503289275}"/>
          </ac:spMkLst>
        </pc:spChg>
        <pc:spChg chg="add mod">
          <ac:chgData name="Ivey, Natalie" userId="a8f9db5a-56a5-410f-b4be-06d8425976a7" providerId="ADAL" clId="{441FE741-303E-4D35-B103-6D706C5A5477}" dt="2021-03-02T12:14:31.312" v="78" actId="1076"/>
          <ac:spMkLst>
            <pc:docMk/>
            <pc:sldMk cId="1309777972" sldId="2646"/>
            <ac:spMk id="6" creationId="{24FAD75C-4477-4998-8D82-FD60DA96D5A4}"/>
          </ac:spMkLst>
        </pc:spChg>
        <pc:spChg chg="add mod">
          <ac:chgData name="Ivey, Natalie" userId="a8f9db5a-56a5-410f-b4be-06d8425976a7" providerId="ADAL" clId="{441FE741-303E-4D35-B103-6D706C5A5477}" dt="2021-03-02T12:14:47.532" v="81" actId="1076"/>
          <ac:spMkLst>
            <pc:docMk/>
            <pc:sldMk cId="1309777972" sldId="2646"/>
            <ac:spMk id="9" creationId="{36086C8B-0411-40CA-86B0-0D740ACA8587}"/>
          </ac:spMkLst>
        </pc:spChg>
        <pc:spChg chg="add mod">
          <ac:chgData name="Ivey, Natalie" userId="a8f9db5a-56a5-410f-b4be-06d8425976a7" providerId="ADAL" clId="{441FE741-303E-4D35-B103-6D706C5A5477}" dt="2021-03-02T12:14:43.249" v="80" actId="1076"/>
          <ac:spMkLst>
            <pc:docMk/>
            <pc:sldMk cId="1309777972" sldId="2646"/>
            <ac:spMk id="13" creationId="{7B7B638C-B961-48F2-AE92-0059945C8F56}"/>
          </ac:spMkLst>
        </pc:spChg>
        <pc:spChg chg="add mod">
          <ac:chgData name="Ivey, Natalie" userId="a8f9db5a-56a5-410f-b4be-06d8425976a7" providerId="ADAL" clId="{441FE741-303E-4D35-B103-6D706C5A5477}" dt="2021-03-02T12:14:54.989" v="83" actId="1076"/>
          <ac:spMkLst>
            <pc:docMk/>
            <pc:sldMk cId="1309777972" sldId="2646"/>
            <ac:spMk id="14" creationId="{1CD18B51-0BAB-4A1C-B979-9D2F7225D705}"/>
          </ac:spMkLst>
        </pc:spChg>
        <pc:spChg chg="add mod">
          <ac:chgData name="Ivey, Natalie" userId="a8f9db5a-56a5-410f-b4be-06d8425976a7" providerId="ADAL" clId="{441FE741-303E-4D35-B103-6D706C5A5477}" dt="2021-03-02T12:14:52.642" v="82" actId="1076"/>
          <ac:spMkLst>
            <pc:docMk/>
            <pc:sldMk cId="1309777972" sldId="2646"/>
            <ac:spMk id="16" creationId="{76638BC0-1684-4D6C-A340-905B91E9CCBD}"/>
          </ac:spMkLst>
        </pc:spChg>
        <pc:spChg chg="add mod">
          <ac:chgData name="Ivey, Natalie" userId="a8f9db5a-56a5-410f-b4be-06d8425976a7" providerId="ADAL" clId="{441FE741-303E-4D35-B103-6D706C5A5477}" dt="2021-03-02T12:17:21.979" v="234" actId="1076"/>
          <ac:spMkLst>
            <pc:docMk/>
            <pc:sldMk cId="1309777972" sldId="2646"/>
            <ac:spMk id="19" creationId="{A90A7C96-BEFA-42C3-B055-6A8162646FE0}"/>
          </ac:spMkLst>
        </pc:spChg>
        <pc:spChg chg="add mod">
          <ac:chgData name="Ivey, Natalie" userId="a8f9db5a-56a5-410f-b4be-06d8425976a7" providerId="ADAL" clId="{441FE741-303E-4D35-B103-6D706C5A5477}" dt="2021-03-02T12:17:26.478" v="236" actId="1076"/>
          <ac:spMkLst>
            <pc:docMk/>
            <pc:sldMk cId="1309777972" sldId="2646"/>
            <ac:spMk id="20" creationId="{2AE171B1-73AE-45B6-BB8C-F8F154A2952B}"/>
          </ac:spMkLst>
        </pc:spChg>
        <pc:spChg chg="add mod">
          <ac:chgData name="Ivey, Natalie" userId="a8f9db5a-56a5-410f-b4be-06d8425976a7" providerId="ADAL" clId="{441FE741-303E-4D35-B103-6D706C5A5477}" dt="2021-03-02T12:17:30.393" v="238" actId="1076"/>
          <ac:spMkLst>
            <pc:docMk/>
            <pc:sldMk cId="1309777972" sldId="2646"/>
            <ac:spMk id="21" creationId="{57EB5E1F-352E-41D9-A076-CBD8A1D5C9D5}"/>
          </ac:spMkLst>
        </pc:spChg>
        <pc:spChg chg="add mod">
          <ac:chgData name="Ivey, Natalie" userId="a8f9db5a-56a5-410f-b4be-06d8425976a7" providerId="ADAL" clId="{441FE741-303E-4D35-B103-6D706C5A5477}" dt="2021-03-02T12:17:34.363" v="240" actId="1076"/>
          <ac:spMkLst>
            <pc:docMk/>
            <pc:sldMk cId="1309777972" sldId="2646"/>
            <ac:spMk id="22" creationId="{FE9D9AC2-509F-4C74-872D-9D0745E7DC3D}"/>
          </ac:spMkLst>
        </pc:spChg>
        <pc:spChg chg="add mod">
          <ac:chgData name="Ivey, Natalie" userId="a8f9db5a-56a5-410f-b4be-06d8425976a7" providerId="ADAL" clId="{441FE741-303E-4D35-B103-6D706C5A5477}" dt="2021-03-02T12:17:55.349" v="244" actId="208"/>
          <ac:spMkLst>
            <pc:docMk/>
            <pc:sldMk cId="1309777972" sldId="2646"/>
            <ac:spMk id="23" creationId="{6DEA3DB4-197E-4C5F-94AD-CA4698EF0A9C}"/>
          </ac:spMkLst>
        </pc:spChg>
        <pc:spChg chg="add mod">
          <ac:chgData name="Ivey, Natalie" userId="a8f9db5a-56a5-410f-b4be-06d8425976a7" providerId="ADAL" clId="{441FE741-303E-4D35-B103-6D706C5A5477}" dt="2021-03-02T12:17:55.349" v="244" actId="208"/>
          <ac:spMkLst>
            <pc:docMk/>
            <pc:sldMk cId="1309777972" sldId="2646"/>
            <ac:spMk id="24" creationId="{FCE299AA-A7DB-4D49-9CC0-9D3F950F2C87}"/>
          </ac:spMkLst>
        </pc:spChg>
        <pc:spChg chg="add mod">
          <ac:chgData name="Ivey, Natalie" userId="a8f9db5a-56a5-410f-b4be-06d8425976a7" providerId="ADAL" clId="{441FE741-303E-4D35-B103-6D706C5A5477}" dt="2021-03-02T12:17:55.349" v="244" actId="208"/>
          <ac:spMkLst>
            <pc:docMk/>
            <pc:sldMk cId="1309777972" sldId="2646"/>
            <ac:spMk id="25" creationId="{0B766632-E182-4441-86C2-39C139FFE570}"/>
          </ac:spMkLst>
        </pc:spChg>
        <pc:spChg chg="add mod">
          <ac:chgData name="Ivey, Natalie" userId="a8f9db5a-56a5-410f-b4be-06d8425976a7" providerId="ADAL" clId="{441FE741-303E-4D35-B103-6D706C5A5477}" dt="2021-03-02T12:17:55.349" v="244" actId="208"/>
          <ac:spMkLst>
            <pc:docMk/>
            <pc:sldMk cId="1309777972" sldId="2646"/>
            <ac:spMk id="26" creationId="{5878FFCE-E83E-4B6B-A5BC-8B5C154242B2}"/>
          </ac:spMkLst>
        </pc:spChg>
        <pc:picChg chg="add mod">
          <ac:chgData name="Ivey, Natalie" userId="a8f9db5a-56a5-410f-b4be-06d8425976a7" providerId="ADAL" clId="{441FE741-303E-4D35-B103-6D706C5A5477}" dt="2021-03-02T12:14:28.630" v="77" actId="1076"/>
          <ac:picMkLst>
            <pc:docMk/>
            <pc:sldMk cId="1309777972" sldId="2646"/>
            <ac:picMk id="4" creationId="{775AAC5D-D861-4EF6-A0E0-5251EFED3662}"/>
          </ac:picMkLst>
        </pc:picChg>
        <pc:picChg chg="add mod">
          <ac:chgData name="Ivey, Natalie" userId="a8f9db5a-56a5-410f-b4be-06d8425976a7" providerId="ADAL" clId="{441FE741-303E-4D35-B103-6D706C5A5477}" dt="2021-03-02T12:14:38.977" v="79" actId="1076"/>
          <ac:picMkLst>
            <pc:docMk/>
            <pc:sldMk cId="1309777972" sldId="2646"/>
            <ac:picMk id="8" creationId="{2013B4B7-359C-490A-9CAB-6A24EB2E5D7B}"/>
          </ac:picMkLst>
        </pc:picChg>
        <pc:picChg chg="add del">
          <ac:chgData name="Ivey, Natalie" userId="a8f9db5a-56a5-410f-b4be-06d8425976a7" providerId="ADAL" clId="{441FE741-303E-4D35-B103-6D706C5A5477}" dt="2021-03-02T12:10:05.954" v="58" actId="21"/>
          <ac:picMkLst>
            <pc:docMk/>
            <pc:sldMk cId="1309777972" sldId="2646"/>
            <ac:picMk id="11" creationId="{93D2439F-E83D-4DD5-8FB9-1DA24DEFDAAF}"/>
          </ac:picMkLst>
        </pc:picChg>
        <pc:picChg chg="add mod">
          <ac:chgData name="Ivey, Natalie" userId="a8f9db5a-56a5-410f-b4be-06d8425976a7" providerId="ADAL" clId="{441FE741-303E-4D35-B103-6D706C5A5477}" dt="2021-03-02T12:14:57.117" v="84" actId="1076"/>
          <ac:picMkLst>
            <pc:docMk/>
            <pc:sldMk cId="1309777972" sldId="2646"/>
            <ac:picMk id="18" creationId="{F1F7641C-52D9-452E-9758-AAC04BB1D57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/>
              <a:t>Year 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b="1" dirty="0"/>
              <a:t>Multiplication &amp; Division-Doubles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95EE74-5017-45AF-A18D-D59D43E9A43E}"/>
              </a:ext>
            </a:extLst>
          </p:cNvPr>
          <p:cNvSpPr txBox="1"/>
          <p:nvPr/>
        </p:nvSpPr>
        <p:spPr>
          <a:xfrm>
            <a:off x="6416984" y="2435703"/>
            <a:ext cx="4426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Jake has 6 flakes in his ice cream. </a:t>
            </a:r>
          </a:p>
          <a:p>
            <a:r>
              <a:rPr lang="en-GB" dirty="0"/>
              <a:t>Sam has half this amount. </a:t>
            </a:r>
          </a:p>
          <a:p>
            <a:endParaRPr lang="en-GB" dirty="0"/>
          </a:p>
          <a:p>
            <a:r>
              <a:rPr lang="en-GB" dirty="0"/>
              <a:t>How many did Sam have?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2792C6-2823-4265-891F-FD47A32E2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9300" y="2858486"/>
            <a:ext cx="13239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Maths focus: Multiplication &amp; Division-Doubles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D61345-31DD-4EA7-9A45-BBDC944D0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862" y="1916841"/>
            <a:ext cx="2295708" cy="41044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8D49384-81FD-483F-B867-661806A9A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822" y="3211621"/>
            <a:ext cx="2066925" cy="9715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DCCA9FE-0FB5-492C-9593-1401346B58ED}"/>
              </a:ext>
            </a:extLst>
          </p:cNvPr>
          <p:cNvSpPr txBox="1"/>
          <p:nvPr/>
        </p:nvSpPr>
        <p:spPr>
          <a:xfrm>
            <a:off x="7282832" y="4337331"/>
            <a:ext cx="3042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Dip and Pick Y1</a:t>
            </a:r>
          </a:p>
        </p:txBody>
      </p: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0769" y="1269210"/>
            <a:ext cx="4976122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2400" i="1" dirty="0"/>
          </a:p>
          <a:p>
            <a:r>
              <a:rPr lang="en-GB" sz="2400" i="1" dirty="0"/>
              <a:t>There are 4 marshmallows on 1 ice cream.</a:t>
            </a:r>
          </a:p>
          <a:p>
            <a:endParaRPr lang="en-GB" sz="2400" i="1" dirty="0"/>
          </a:p>
          <a:p>
            <a:r>
              <a:rPr lang="en-GB" sz="2400" i="1" dirty="0"/>
              <a:t>Jake has double. This means the same as “twice as many”. </a:t>
            </a:r>
          </a:p>
          <a:p>
            <a:endParaRPr lang="en-GB" sz="2400" i="1" dirty="0"/>
          </a:p>
          <a:p>
            <a:r>
              <a:rPr lang="en-GB" sz="2400" i="1" dirty="0"/>
              <a:t>This is the same as adding the same number again.</a:t>
            </a:r>
          </a:p>
          <a:p>
            <a:endParaRPr lang="en-GB" sz="2400" i="1" dirty="0"/>
          </a:p>
          <a:p>
            <a:r>
              <a:rPr lang="en-GB" sz="2400" i="1" dirty="0"/>
              <a:t>It is linked to counting in 2s.</a:t>
            </a:r>
          </a:p>
          <a:p>
            <a:endParaRPr lang="en-GB" sz="2400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904AD41-06B7-44D3-9259-83588A770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6457" y="1378493"/>
            <a:ext cx="1874383" cy="335116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6AD0D6B-F9B2-498E-A070-0C30FF0FC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9153" y="3054078"/>
            <a:ext cx="1687588" cy="7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  <a:r>
              <a:rPr lang="en-GB" dirty="0"/>
              <a:t>Represent the problem for Sam’s ice cream. Use counters on a tens frame. 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dirty="0">
                <a:cs typeface="Times New Roman" panose="02020603050405020304" pitchFamily="18" charset="0"/>
              </a:rPr>
              <a:t>Add the same number again for Jake’s ice cream (doubling). Use tens frames.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  <a:r>
              <a:rPr lang="en-GB" dirty="0">
                <a:cs typeface="Times New Roman" panose="02020603050405020304" pitchFamily="18" charset="0"/>
              </a:rPr>
              <a:t>Count the total marshmallows on Jake’s ice cream. Use a number line to keep track.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4A0DBA-EA99-435D-B8E1-FFAB9BBC7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776" y="1775115"/>
            <a:ext cx="1874383" cy="335116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8D10171-7D38-4D27-83E8-B856C4551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9153" y="3054078"/>
            <a:ext cx="1687588" cy="7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1D352A-EA08-4007-8C67-815B2E06EE63}"/>
              </a:ext>
            </a:extLst>
          </p:cNvPr>
          <p:cNvSpPr txBox="1"/>
          <p:nvPr/>
        </p:nvSpPr>
        <p:spPr>
          <a:xfrm>
            <a:off x="681460" y="320005"/>
            <a:ext cx="6215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Step 1:</a:t>
            </a:r>
            <a:r>
              <a:rPr lang="en-GB" dirty="0"/>
              <a:t> Draw a picture to represent the problem.</a:t>
            </a:r>
          </a:p>
          <a:p>
            <a:r>
              <a:rPr lang="en-GB" dirty="0"/>
              <a:t>1 counter represents 1 marshmallow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AC5D-D861-4EF6-A0E0-5251EFED3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835" y="950766"/>
            <a:ext cx="3769300" cy="15632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FAD75C-4477-4998-8D82-FD60DA96D5A4}"/>
              </a:ext>
            </a:extLst>
          </p:cNvPr>
          <p:cNvSpPr txBox="1"/>
          <p:nvPr/>
        </p:nvSpPr>
        <p:spPr>
          <a:xfrm>
            <a:off x="1084333" y="2525283"/>
            <a:ext cx="201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Sam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13B4B7-359C-490A-9CAB-6A24EB2E5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486" y="973377"/>
            <a:ext cx="3769300" cy="15519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086C8B-0411-40CA-86B0-0D740ACA8587}"/>
              </a:ext>
            </a:extLst>
          </p:cNvPr>
          <p:cNvSpPr txBox="1"/>
          <p:nvPr/>
        </p:nvSpPr>
        <p:spPr>
          <a:xfrm>
            <a:off x="8309171" y="1547739"/>
            <a:ext cx="201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Jake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7B638C-B961-48F2-AE92-0059945C8F56}"/>
              </a:ext>
            </a:extLst>
          </p:cNvPr>
          <p:cNvSpPr txBox="1"/>
          <p:nvPr/>
        </p:nvSpPr>
        <p:spPr>
          <a:xfrm>
            <a:off x="5913929" y="2571449"/>
            <a:ext cx="62146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Add the same number again for Jake’s ice cream (doubling). 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D18B51-0BAB-4A1C-B979-9D2F7225D705}"/>
              </a:ext>
            </a:extLst>
          </p:cNvPr>
          <p:cNvSpPr txBox="1"/>
          <p:nvPr/>
        </p:nvSpPr>
        <p:spPr>
          <a:xfrm>
            <a:off x="1683143" y="4304891"/>
            <a:ext cx="360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+ 4 = 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638BC0-1684-4D6C-A340-905B91E9CCBD}"/>
              </a:ext>
            </a:extLst>
          </p:cNvPr>
          <p:cNvSpPr txBox="1"/>
          <p:nvPr/>
        </p:nvSpPr>
        <p:spPr>
          <a:xfrm>
            <a:off x="380326" y="3769873"/>
            <a:ext cx="62146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 Count the total marshmallows on Jake’s ice cream.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1F7641C-52D9-452E-9758-AAC04BB1D5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5571" y="4824950"/>
            <a:ext cx="7096715" cy="835844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A90A7C96-BEFA-42C3-B055-6A8162646FE0}"/>
              </a:ext>
            </a:extLst>
          </p:cNvPr>
          <p:cNvSpPr/>
          <p:nvPr/>
        </p:nvSpPr>
        <p:spPr>
          <a:xfrm>
            <a:off x="3034514" y="5526555"/>
            <a:ext cx="356049" cy="2684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AE171B1-73AE-45B6-BB8C-F8F154A2952B}"/>
              </a:ext>
            </a:extLst>
          </p:cNvPr>
          <p:cNvSpPr/>
          <p:nvPr/>
        </p:nvSpPr>
        <p:spPr>
          <a:xfrm>
            <a:off x="3703457" y="5543044"/>
            <a:ext cx="356049" cy="2684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7EB5E1F-352E-41D9-A076-CBD8A1D5C9D5}"/>
              </a:ext>
            </a:extLst>
          </p:cNvPr>
          <p:cNvSpPr/>
          <p:nvPr/>
        </p:nvSpPr>
        <p:spPr>
          <a:xfrm>
            <a:off x="4368110" y="5544484"/>
            <a:ext cx="356049" cy="2684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9D9AC2-509F-4C74-872D-9D0745E7DC3D}"/>
              </a:ext>
            </a:extLst>
          </p:cNvPr>
          <p:cNvSpPr/>
          <p:nvPr/>
        </p:nvSpPr>
        <p:spPr>
          <a:xfrm>
            <a:off x="4985248" y="5544484"/>
            <a:ext cx="356049" cy="2684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DEA3DB4-197E-4C5F-94AD-CA4698EF0A9C}"/>
              </a:ext>
            </a:extLst>
          </p:cNvPr>
          <p:cNvSpPr/>
          <p:nvPr/>
        </p:nvSpPr>
        <p:spPr>
          <a:xfrm>
            <a:off x="5639908" y="5525115"/>
            <a:ext cx="356049" cy="26847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CE299AA-A7DB-4D49-9CC0-9D3F950F2C87}"/>
              </a:ext>
            </a:extLst>
          </p:cNvPr>
          <p:cNvSpPr/>
          <p:nvPr/>
        </p:nvSpPr>
        <p:spPr>
          <a:xfrm>
            <a:off x="6308851" y="5541604"/>
            <a:ext cx="356049" cy="26847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766632-E182-4441-86C2-39C139FFE570}"/>
              </a:ext>
            </a:extLst>
          </p:cNvPr>
          <p:cNvSpPr/>
          <p:nvPr/>
        </p:nvSpPr>
        <p:spPr>
          <a:xfrm>
            <a:off x="6973504" y="5543044"/>
            <a:ext cx="356049" cy="26847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878FFCE-E83E-4B6B-A5BC-8B5C154242B2}"/>
              </a:ext>
            </a:extLst>
          </p:cNvPr>
          <p:cNvSpPr/>
          <p:nvPr/>
        </p:nvSpPr>
        <p:spPr>
          <a:xfrm>
            <a:off x="7590642" y="5543044"/>
            <a:ext cx="356049" cy="26847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77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06767" y="1801733"/>
            <a:ext cx="4518053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1 counter = 1 marshmallow</a:t>
            </a:r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Represent Sam’s and Jake’s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</a:p>
          <a:p>
            <a:r>
              <a:rPr lang="en-GB" dirty="0">
                <a:cs typeface="Times New Roman" panose="02020603050405020304" pitchFamily="18" charset="0"/>
              </a:rPr>
              <a:t>Sam has 4</a:t>
            </a:r>
          </a:p>
          <a:p>
            <a:r>
              <a:rPr lang="en-GB" dirty="0">
                <a:cs typeface="Times New Roman" panose="02020603050405020304" pitchFamily="18" charset="0"/>
              </a:rPr>
              <a:t>Jake has double. 4 + 4 = 8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6DA6F67-B0EB-444C-B4CE-4DFA71C82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65" y="2744620"/>
            <a:ext cx="2051809" cy="8509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4CE9929-6F4E-4439-9E3B-030F43DC0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4908" y="2750811"/>
            <a:ext cx="2051809" cy="84477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999C8EB-A4A0-4388-A5FF-953CE7B17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9229" y="2293005"/>
            <a:ext cx="1874383" cy="335116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4F328A7-3437-458A-B400-589C7B40EF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5606" y="3571968"/>
            <a:ext cx="1687588" cy="7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31700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about how many marshmallows Jake has.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dirty="0">
                <a:cs typeface="Times New Roman" panose="02020603050405020304" pitchFamily="18" charset="0"/>
              </a:rPr>
              <a:t>Jake has 8 marshmallows on his ice cream.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dirty="0">
                <a:cs typeface="Times New Roman" panose="02020603050405020304" pitchFamily="18" charset="0"/>
              </a:rPr>
              <a:t>Some children may use their understanding of counting in 2s to check double 4, counting in 2s four times = 8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C832E3-7977-451B-9A0D-3D641AB2D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229" y="2293005"/>
            <a:ext cx="1874383" cy="335116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9CADB02-1205-4C73-9314-0F3873245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5606" y="3571968"/>
            <a:ext cx="1687588" cy="79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787</Words>
  <Application>Microsoft Office PowerPoint</Application>
  <PresentationFormat>Widescreen</PresentationFormat>
  <Paragraphs>144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Symbol</vt:lpstr>
      <vt:lpstr>3_HIAS PowerPoint template</vt:lpstr>
      <vt:lpstr>Year 1</vt:lpstr>
      <vt:lpstr> HIAS Blended Learning Resource</vt:lpstr>
      <vt:lpstr>PowerPoint Presentation</vt:lpstr>
      <vt:lpstr>Maths focus: Multiplication &amp; Division-Doubles</vt:lpstr>
      <vt:lpstr>Understand the problem</vt:lpstr>
      <vt:lpstr>Make a Plan</vt:lpstr>
      <vt:lpstr>PowerPoint Presentation</vt:lpstr>
      <vt:lpstr>Carry out your plan: show your reasoning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Ivey, Natalie</cp:lastModifiedBy>
  <cp:revision>12</cp:revision>
  <dcterms:created xsi:type="dcterms:W3CDTF">2021-01-05T11:02:27Z</dcterms:created>
  <dcterms:modified xsi:type="dcterms:W3CDTF">2021-03-02T12:29:57Z</dcterms:modified>
</cp:coreProperties>
</file>