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96" r:id="rId3"/>
    <p:sldId id="457" r:id="rId4"/>
    <p:sldId id="458" r:id="rId5"/>
    <p:sldId id="460" r:id="rId6"/>
    <p:sldId id="461" r:id="rId7"/>
    <p:sldId id="462" r:id="rId8"/>
    <p:sldId id="463" r:id="rId9"/>
    <p:sldId id="464" r:id="rId10"/>
    <p:sldId id="465" r:id="rId11"/>
    <p:sldId id="466" r:id="rId12"/>
    <p:sldId id="467" r:id="rId13"/>
    <p:sldId id="468" r:id="rId14"/>
    <p:sldId id="469" r:id="rId15"/>
    <p:sldId id="470" r:id="rId16"/>
    <p:sldId id="471" r:id="rId17"/>
    <p:sldId id="472" r:id="rId18"/>
    <p:sldId id="473" r:id="rId19"/>
    <p:sldId id="474" r:id="rId20"/>
    <p:sldId id="475" r:id="rId21"/>
    <p:sldId id="476" r:id="rId22"/>
    <p:sldId id="477" r:id="rId23"/>
    <p:sldId id="478" r:id="rId24"/>
    <p:sldId id="479" r:id="rId25"/>
    <p:sldId id="4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39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566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930737" y="345254"/>
            <a:ext cx="93003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what is the next step of nought point five ?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327404" y="1498369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4A0311-E379-4FE5-9CD0-25F853933286}"/>
              </a:ext>
            </a:extLst>
          </p:cNvPr>
          <p:cNvGrpSpPr/>
          <p:nvPr/>
        </p:nvGrpSpPr>
        <p:grpSpPr>
          <a:xfrm>
            <a:off x="3462292" y="1440872"/>
            <a:ext cx="1707502" cy="1716271"/>
            <a:chOff x="3172408" y="1321130"/>
            <a:chExt cx="1707502" cy="171627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9590FE-A84F-4CFE-9327-1DBAEC44D5F0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41D51A9-B7DA-4B4D-8BAB-02211727E92A}"/>
                </a:ext>
              </a:extLst>
            </p:cNvPr>
            <p:cNvCxnSpPr>
              <a:stCxn id="31" idx="0"/>
              <a:endCxn id="31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1C93F8AA-20DB-40D5-B18D-1D526F54E152}"/>
              </a:ext>
            </a:extLst>
          </p:cNvPr>
          <p:cNvSpPr/>
          <p:nvPr/>
        </p:nvSpPr>
        <p:spPr>
          <a:xfrm>
            <a:off x="4290607" y="455921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C6348386-7718-4CEA-8A68-BA2B189DC319}"/>
              </a:ext>
            </a:extLst>
          </p:cNvPr>
          <p:cNvSpPr/>
          <p:nvPr/>
        </p:nvSpPr>
        <p:spPr>
          <a:xfrm>
            <a:off x="5821026" y="452474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35806186-C655-454D-A4DE-9946B65FBACC}"/>
              </a:ext>
            </a:extLst>
          </p:cNvPr>
          <p:cNvSpPr/>
          <p:nvPr/>
        </p:nvSpPr>
        <p:spPr>
          <a:xfrm>
            <a:off x="7399222" y="4508560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E2D87AC-07AE-4844-9669-C696B3D7180F}"/>
              </a:ext>
            </a:extLst>
          </p:cNvPr>
          <p:cNvGrpSpPr/>
          <p:nvPr/>
        </p:nvGrpSpPr>
        <p:grpSpPr>
          <a:xfrm>
            <a:off x="5705587" y="1440649"/>
            <a:ext cx="1707502" cy="1716271"/>
            <a:chOff x="3172408" y="1321130"/>
            <a:chExt cx="1707502" cy="1716271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D25F630-3E05-4416-A59F-87E0C917D156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078FFD1-09BA-4245-BCE2-4FA4289F3BEF}"/>
                </a:ext>
              </a:extLst>
            </p:cNvPr>
            <p:cNvCxnSpPr>
              <a:stCxn id="38" idx="0"/>
              <a:endCxn id="38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212EA28A-E71A-405A-B226-F58EB7BA6F0A}"/>
              </a:ext>
            </a:extLst>
          </p:cNvPr>
          <p:cNvSpPr/>
          <p:nvPr/>
        </p:nvSpPr>
        <p:spPr>
          <a:xfrm>
            <a:off x="8998548" y="4508633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B28732F-66FD-4280-8572-034F5CA1BAC0}"/>
              </a:ext>
            </a:extLst>
          </p:cNvPr>
          <p:cNvSpPr txBox="1"/>
          <p:nvPr/>
        </p:nvSpPr>
        <p:spPr>
          <a:xfrm>
            <a:off x="3177826" y="5683769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  <p:sp>
        <p:nvSpPr>
          <p:cNvPr id="42" name="Partial Circle 41">
            <a:extLst>
              <a:ext uri="{FF2B5EF4-FFF2-40B4-BE49-F238E27FC236}">
                <a16:creationId xmlns:a16="http://schemas.microsoft.com/office/drawing/2014/main" id="{004E987A-D5C2-4705-9147-C1883A80B695}"/>
              </a:ext>
            </a:extLst>
          </p:cNvPr>
          <p:cNvSpPr/>
          <p:nvPr/>
        </p:nvSpPr>
        <p:spPr>
          <a:xfrm>
            <a:off x="8123986" y="1455451"/>
            <a:ext cx="1632857" cy="1716271"/>
          </a:xfrm>
          <a:prstGeom prst="pie">
            <a:avLst>
              <a:gd name="adj1" fmla="val 5382279"/>
              <a:gd name="adj2" fmla="val 16200000"/>
            </a:avLst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57D1CDA-E328-4710-BFCB-C77CBB63ACCA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4F44EFE1-A623-4E01-9911-22B361AA86D6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3CFE7EED-C663-4E13-82A0-6BB81066B9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43589EF1-B421-457F-AF12-0B390C2B7B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8FC464E1-9431-4F22-89F5-10705800F7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C50A4439-2A73-4977-9252-3699800C4D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B718E8-C38F-49BE-AB91-11304D541E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FDA9954B-D92C-4853-9415-15A0A7E958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0349089F-081C-489B-9202-60DC2C0A11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6AC10341-D218-46B1-B80E-E8BBDEDA63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F97E4329-6463-48B6-AFC2-0232FFA9FD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9F3A9D40-7519-4C16-8E2B-37766FF12F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DE37AAFF-4BCB-4600-B7F9-2D52C4AD02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12E22D23-3B33-44E2-B46E-844A2C91FA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5" name="TextBox 64">
                    <a:extLst>
                      <a:ext uri="{FF2B5EF4-FFF2-40B4-BE49-F238E27FC236}">
                        <a16:creationId xmlns:a16="http://schemas.microsoft.com/office/drawing/2014/main" id="{A0A01F93-CAC4-481B-89E8-718D1C5A8D90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65" name="TextBox 64">
                    <a:extLst>
                      <a:ext uri="{FF2B5EF4-FFF2-40B4-BE49-F238E27FC236}">
                        <a16:creationId xmlns:a16="http://schemas.microsoft.com/office/drawing/2014/main" id="{A0A01F93-CAC4-481B-89E8-718D1C5A8D9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AA28AEC1-C72B-4660-8DAD-F1DD9BC9A72D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7C109B5D-2763-46E6-AD31-014DFA6095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1CA6B746-69D5-4D72-A36E-BF5CA3C2B1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61A6692-4FA7-44A5-AA34-84916DB7AD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426003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993461" y="1092392"/>
            <a:ext cx="44147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in 0.25s from zero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Partial Circle 1">
            <a:extLst>
              <a:ext uri="{FF2B5EF4-FFF2-40B4-BE49-F238E27FC236}">
                <a16:creationId xmlns:a16="http://schemas.microsoft.com/office/drawing/2014/main" id="{9A742573-68FF-485E-89EF-AA40719CF534}"/>
              </a:ext>
            </a:extLst>
          </p:cNvPr>
          <p:cNvSpPr/>
          <p:nvPr/>
        </p:nvSpPr>
        <p:spPr>
          <a:xfrm>
            <a:off x="1539551" y="1408922"/>
            <a:ext cx="1632857" cy="1716271"/>
          </a:xfrm>
          <a:prstGeom prst="pie">
            <a:avLst>
              <a:gd name="adj1" fmla="val 10731277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749526-EED1-4D85-8A87-4C9731D089F0}"/>
              </a:ext>
            </a:extLst>
          </p:cNvPr>
          <p:cNvGrpSpPr/>
          <p:nvPr/>
        </p:nvGrpSpPr>
        <p:grpSpPr>
          <a:xfrm>
            <a:off x="3172408" y="1321130"/>
            <a:ext cx="1707502" cy="1716271"/>
            <a:chOff x="3172408" y="1321130"/>
            <a:chExt cx="1707502" cy="1716271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A6C6B8A-DCCE-4BBE-B497-C5783BA3A766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C994636F-07EB-44A3-BD7B-5F884E27BDE0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433DFE88-1DC3-4EE9-A35E-6641C4C24F66}"/>
                  </a:ext>
                </a:extLst>
              </p:cNvPr>
              <p:cNvCxnSpPr>
                <a:stCxn id="3" idx="0"/>
                <a:endCxn id="3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48FC41C-511F-4DB9-A896-2E88EB2D6314}"/>
                </a:ext>
              </a:extLst>
            </p:cNvPr>
            <p:cNvCxnSpPr>
              <a:cxnSpLocks/>
              <a:stCxn id="3" idx="2"/>
              <a:endCxn id="3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6CBB424-D284-4F70-BAA6-1A7697C007AD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4110CBD3-C495-4634-854B-9068B008362E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432E569E-691F-4CC7-BC8B-2D595102CE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20CE0534-24B1-4009-AE81-4A049EE399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728478C1-9556-4188-A8E8-DB99318015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E309211-2514-4252-AB6F-299DDEF62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02938553-A35A-4B2B-A14C-5FBEFD4A5E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E951F8FE-70EF-46F8-99B2-05A8159DFD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0329F91E-FDAD-4280-A5FC-BC4DA17E76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DA685DB-5410-4DAB-8174-C6E3BF1A47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837DDA95-D9C4-4380-B06C-4CCD36FB11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24F26BD-ED70-449C-A363-364D8225EB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FEBF87D4-1150-42D6-B55D-58F2437957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774159EB-5BDD-4380-9084-2AE6012478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58" name="TextBox 57">
                    <a:extLst>
                      <a:ext uri="{FF2B5EF4-FFF2-40B4-BE49-F238E27FC236}">
                        <a16:creationId xmlns:a16="http://schemas.microsoft.com/office/drawing/2014/main" id="{0D7A4E91-3143-4CB5-82B1-72D495B061C8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58" name="TextBox 57">
                    <a:extLst>
                      <a:ext uri="{FF2B5EF4-FFF2-40B4-BE49-F238E27FC236}">
                        <a16:creationId xmlns:a16="http://schemas.microsoft.com/office/drawing/2014/main" id="{0D7A4E91-3143-4CB5-82B1-72D495B061C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2A224F94-8287-4EAC-8C37-F252A3D8A474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6C827768-6854-4DA8-962A-5F06B0E6B0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5247B487-61A2-4FE6-9233-8D5F569EC1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B45D18E5-526E-4EA0-A50D-3F29B3ADC0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37040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14057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zero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B8A7B6E-A004-4478-93F2-EDCF4225D518}"/>
              </a:ext>
            </a:extLst>
          </p:cNvPr>
          <p:cNvCxnSpPr/>
          <p:nvPr/>
        </p:nvCxnSpPr>
        <p:spPr>
          <a:xfrm>
            <a:off x="1074198" y="3722914"/>
            <a:ext cx="0" cy="11053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DF535B47-CFD5-4055-824F-8132B4C25EBB}"/>
              </a:ext>
            </a:extLst>
          </p:cNvPr>
          <p:cNvSpPr/>
          <p:nvPr/>
        </p:nvSpPr>
        <p:spPr>
          <a:xfrm>
            <a:off x="2584851" y="684559"/>
            <a:ext cx="1707502" cy="1716271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A991C9E-2A05-4F6F-BB50-E651E402E531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7832B84F-E776-4923-A516-D674A0FD8091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9DA33385-2490-4B1C-950E-1F7CD8036F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24DAB270-5C9A-4BAE-8D7A-E60AE892B2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7EC1F13B-17DE-4838-8F15-3FFB11BDF1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F6346CDF-6EFE-41C0-B0FC-5367964F8C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F533D2B0-F592-47E0-BC53-A051CF2934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A2F0F44A-FAD5-4532-91EB-8E4AF20FF3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FC8AC58A-8789-45B3-8F53-19BB59F96C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6DE63488-6A7A-4E9F-A42C-99A31A6602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D8979988-B5E0-4207-9816-513551A3C4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C47B73A-700F-4C1E-BB9F-328B190546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AF21DA43-8163-426C-97F3-F046247A69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6BAFD8F5-3407-433B-8D5A-6D1644AE94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1" name="TextBox 60">
                    <a:extLst>
                      <a:ext uri="{FF2B5EF4-FFF2-40B4-BE49-F238E27FC236}">
                        <a16:creationId xmlns:a16="http://schemas.microsoft.com/office/drawing/2014/main" id="{C80ED208-CBF4-42B7-B15A-1E1A1F997EDE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61" name="TextBox 60">
                    <a:extLst>
                      <a:ext uri="{FF2B5EF4-FFF2-40B4-BE49-F238E27FC236}">
                        <a16:creationId xmlns:a16="http://schemas.microsoft.com/office/drawing/2014/main" id="{C80ED208-CBF4-42B7-B15A-1E1A1F997ED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E4A2FC61-70DB-40BB-A29F-ABA7A59B76A9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C982208-B095-4423-9422-FEF62E35DB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4C681747-C98F-4560-9C98-9E70BB4F26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C69B10F2-0CB7-4586-95D6-FCAC23D14B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998870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Partial Circle 43">
            <a:extLst>
              <a:ext uri="{FF2B5EF4-FFF2-40B4-BE49-F238E27FC236}">
                <a16:creationId xmlns:a16="http://schemas.microsoft.com/office/drawing/2014/main" id="{DA4C0010-52EA-49DF-A7E6-27EA9E33FAEE}"/>
              </a:ext>
            </a:extLst>
          </p:cNvPr>
          <p:cNvSpPr/>
          <p:nvPr/>
        </p:nvSpPr>
        <p:spPr>
          <a:xfrm>
            <a:off x="1539551" y="1408922"/>
            <a:ext cx="1632857" cy="1716271"/>
          </a:xfrm>
          <a:prstGeom prst="pie">
            <a:avLst>
              <a:gd name="adj1" fmla="val 10731277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1F088FC-194A-4A70-ABE7-13A66528BF92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AD046D6-A995-4FDB-B47D-60A431D661CF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532E5F0A-9D5C-47AE-A491-0C4ED3C4DD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5E08745C-6C11-4FAB-B607-C6512BC322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A66B9BD7-3424-4AE8-B5BF-684B703B0E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47438E66-DD01-48B4-96CD-AD39EEA5D4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E9D20D1E-80E8-4216-9C6B-B4BDE84247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A76A6F53-553B-4E3B-AD1F-447ADEFE21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AFCC717F-7C53-4B18-80A3-A9818E6203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C35985A6-7D87-424D-8B08-E5A68B2A3F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610BA494-4E0E-45A8-9CB8-C3B5F4D795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1F54267C-5BF9-4DED-B645-72DA91B740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2A5CF51-4D88-43E7-BF71-8FDE97F43F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1C22D7E5-701D-4588-B2DE-82BA5DFCFF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1" name="TextBox 60">
                    <a:extLst>
                      <a:ext uri="{FF2B5EF4-FFF2-40B4-BE49-F238E27FC236}">
                        <a16:creationId xmlns:a16="http://schemas.microsoft.com/office/drawing/2014/main" id="{E7C8F588-CA2C-4DFF-9407-06DFDF827A7A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61" name="TextBox 60">
                    <a:extLst>
                      <a:ext uri="{FF2B5EF4-FFF2-40B4-BE49-F238E27FC236}">
                        <a16:creationId xmlns:a16="http://schemas.microsoft.com/office/drawing/2014/main" id="{E7C8F588-CA2C-4DFF-9407-06DFDF827A7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5F51F1F8-845D-44C3-9D49-3B4ED4477DDB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79C1315F-9B7B-41B3-AEA8-3F64936C5D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CE6AFD06-FFDF-41A6-B6F3-ACF0491551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015BCFCE-3658-4EDF-830B-E52EA97552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DB047942-72CB-479F-BADF-C10E3C7E6340}"/>
              </a:ext>
            </a:extLst>
          </p:cNvPr>
          <p:cNvSpPr txBox="1"/>
          <p:nvPr/>
        </p:nvSpPr>
        <p:spPr>
          <a:xfrm>
            <a:off x="4292353" y="1343727"/>
            <a:ext cx="64065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two five</a:t>
            </a:r>
          </a:p>
        </p:txBody>
      </p:sp>
    </p:spTree>
    <p:extLst>
      <p:ext uri="{BB962C8B-B14F-4D97-AF65-F5344CB8AC3E}">
        <p14:creationId xmlns:p14="http://schemas.microsoft.com/office/powerpoint/2010/main" val="929871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C725F02-60C8-4CDF-9342-2696A7AF932B}"/>
              </a:ext>
            </a:extLst>
          </p:cNvPr>
          <p:cNvGrpSpPr/>
          <p:nvPr/>
        </p:nvGrpSpPr>
        <p:grpSpPr>
          <a:xfrm>
            <a:off x="1539551" y="1408922"/>
            <a:ext cx="1632857" cy="1716271"/>
            <a:chOff x="1539551" y="1408922"/>
            <a:chExt cx="1632857" cy="1716271"/>
          </a:xfrm>
        </p:grpSpPr>
        <p:sp>
          <p:nvSpPr>
            <p:cNvPr id="44" name="Partial Circle 43">
              <a:extLst>
                <a:ext uri="{FF2B5EF4-FFF2-40B4-BE49-F238E27FC236}">
                  <a16:creationId xmlns:a16="http://schemas.microsoft.com/office/drawing/2014/main" id="{DA4C0010-52EA-49DF-A7E6-27EA9E33FAEE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5359208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9D70717-29E7-42F1-8602-CCE0CA8BCC9D}"/>
                </a:ext>
              </a:extLst>
            </p:cNvPr>
            <p:cNvCxnSpPr>
              <a:cxnSpLocks/>
            </p:cNvCxnSpPr>
            <p:nvPr/>
          </p:nvCxnSpPr>
          <p:spPr>
            <a:xfrm>
              <a:off x="1539551" y="2263241"/>
              <a:ext cx="811763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439F6E6D-416C-4C56-9149-C878352276B7}"/>
              </a:ext>
            </a:extLst>
          </p:cNvPr>
          <p:cNvSpPr/>
          <p:nvPr/>
        </p:nvSpPr>
        <p:spPr>
          <a:xfrm>
            <a:off x="1840637" y="453208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5E903F8-3DA3-4DC6-AD95-61A8FA3A500E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801EECA3-17F8-4C49-AF05-965725C65E4A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591CB342-98C6-46AF-B260-5C3748E73F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4E3821DE-F819-4D87-BD1C-50EF62A98C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9E61F254-3936-407A-AC61-F22576020F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5F0712C8-624C-4B02-A0A7-9DD70FD5ED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B8DFEF39-91E3-47D5-9872-7763E5652E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E71E5650-AB32-446B-8FA5-A5128AB07B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7DDCE638-196D-42F0-AD2B-C1FC3921B3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122B331C-72EB-4255-BE43-DB5CEE78EB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53D1F1C-89E8-42B2-B144-ED686F77A7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D42F073B-8A0F-464E-B4D7-45E17BF06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AC7669C5-85E3-4132-A235-280DA0BA2B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DD760351-C0C4-4EA4-AA3D-9D0B104A34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4" name="TextBox 63">
                    <a:extLst>
                      <a:ext uri="{FF2B5EF4-FFF2-40B4-BE49-F238E27FC236}">
                        <a16:creationId xmlns:a16="http://schemas.microsoft.com/office/drawing/2014/main" id="{445F5531-BD4B-4B7A-82FB-14D777A8ABB3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64" name="TextBox 63">
                    <a:extLst>
                      <a:ext uri="{FF2B5EF4-FFF2-40B4-BE49-F238E27FC236}">
                        <a16:creationId xmlns:a16="http://schemas.microsoft.com/office/drawing/2014/main" id="{445F5531-BD4B-4B7A-82FB-14D777A8ABB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5D8D44B-ADD3-4817-95C8-3CCA3DDAD0D5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F1135D81-3400-440B-A041-313361B547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CD6B8705-CDC9-4553-924A-7393DD7277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57996064-A94C-47BC-84CA-4A2492ADFF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252F9920-1B64-4CB6-ABFE-0D4DE137A1F8}"/>
              </a:ext>
            </a:extLst>
          </p:cNvPr>
          <p:cNvSpPr txBox="1"/>
          <p:nvPr/>
        </p:nvSpPr>
        <p:spPr>
          <a:xfrm>
            <a:off x="4292353" y="1452026"/>
            <a:ext cx="5126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five</a:t>
            </a:r>
          </a:p>
        </p:txBody>
      </p:sp>
    </p:spTree>
    <p:extLst>
      <p:ext uri="{BB962C8B-B14F-4D97-AF65-F5344CB8AC3E}">
        <p14:creationId xmlns:p14="http://schemas.microsoft.com/office/powerpoint/2010/main" val="4194432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4292353" y="1452026"/>
            <a:ext cx="69443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seven five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825E059-922D-42C3-B389-A514D1952C84}"/>
              </a:ext>
            </a:extLst>
          </p:cNvPr>
          <p:cNvGrpSpPr/>
          <p:nvPr/>
        </p:nvGrpSpPr>
        <p:grpSpPr>
          <a:xfrm>
            <a:off x="1539551" y="1408922"/>
            <a:ext cx="1632857" cy="1716271"/>
            <a:chOff x="1539551" y="1408922"/>
            <a:chExt cx="1632857" cy="1716271"/>
          </a:xfrm>
        </p:grpSpPr>
        <p:sp>
          <p:nvSpPr>
            <p:cNvPr id="44" name="Partial Circle 43">
              <a:extLst>
                <a:ext uri="{FF2B5EF4-FFF2-40B4-BE49-F238E27FC236}">
                  <a16:creationId xmlns:a16="http://schemas.microsoft.com/office/drawing/2014/main" id="{DA4C0010-52EA-49DF-A7E6-27EA9E33FAEE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21540191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9D70717-29E7-42F1-8602-CCE0CA8BCC9D}"/>
                </a:ext>
              </a:extLst>
            </p:cNvPr>
            <p:cNvCxnSpPr>
              <a:cxnSpLocks/>
              <a:endCxn id="44" idx="0"/>
            </p:cNvCxnSpPr>
            <p:nvPr/>
          </p:nvCxnSpPr>
          <p:spPr>
            <a:xfrm>
              <a:off x="1539551" y="2263241"/>
              <a:ext cx="1632857" cy="3817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45F9720-B0DB-43C5-B384-BBF9A654CB0B}"/>
                </a:ext>
              </a:extLst>
            </p:cNvPr>
            <p:cNvCxnSpPr>
              <a:cxnSpLocks/>
              <a:stCxn id="44" idx="3"/>
              <a:endCxn id="44" idx="1"/>
            </p:cNvCxnSpPr>
            <p:nvPr/>
          </p:nvCxnSpPr>
          <p:spPr>
            <a:xfrm>
              <a:off x="2355980" y="1408922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CCB8F04-021B-454F-A628-A38ED1653CA8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08B403D9-6382-45D9-86BA-4ABE89AB0134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162E6AB1-03C7-4680-AF3B-3768875FB1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C9A67A67-7E04-4B4B-B7C6-4EC5DB95BE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0BF147E6-0D5C-4782-819C-421238A039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F61E5658-154A-40BF-BE02-23319D750B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B3C92AC9-1256-41CC-A248-FD908BA4CB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5D55B6FB-FEB3-4039-821A-4C4D0C6EE2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193B039D-2819-49E0-B3AD-A9DAB5AA7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467B4EAB-AE5B-4657-8E74-3FE4E612E3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56809EBA-ADBA-4315-A21A-6734F4CE44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47ADD1A9-1F0B-4817-8758-E9E60FFE0D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6B9B1617-39DB-4E25-B63D-B985890963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D75BB82D-3D67-459F-8E4E-3E7D852394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5" name="TextBox 64">
                    <a:extLst>
                      <a:ext uri="{FF2B5EF4-FFF2-40B4-BE49-F238E27FC236}">
                        <a16:creationId xmlns:a16="http://schemas.microsoft.com/office/drawing/2014/main" id="{A2448D97-8D14-40AF-BBDB-390452AFE883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65" name="TextBox 64">
                    <a:extLst>
                      <a:ext uri="{FF2B5EF4-FFF2-40B4-BE49-F238E27FC236}">
                        <a16:creationId xmlns:a16="http://schemas.microsoft.com/office/drawing/2014/main" id="{A2448D97-8D14-40AF-BBDB-390452AFE88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9E38535C-58EA-44F1-B90C-6304E09CCAEE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6F1F185F-9D72-4330-807A-82623D0BBB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44A37AEF-8FEA-4E32-9079-4CF4DF4BB9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7D519859-CBB8-458B-9A1F-358E5225E2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409226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420689" y="1423090"/>
            <a:ext cx="12763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1802137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CADB314-CE9C-4871-829C-A721627D3A29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EE16B3C8-6312-44AB-ABC2-8A6C49BD2DEF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477AE0E5-07A5-4562-9387-4D96331CF9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C61F779A-2B88-4B04-9441-B895217942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276FFF2F-E4A7-435A-8D33-1005EC4B7B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8295B1D4-0ADC-45A0-BFFA-065B916E40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C892A1F9-598E-472F-B6F8-E9D53F9CBE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3B96D360-66ED-4CD1-85F4-1046BDBA4D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0BFD875-B978-4E34-B2F2-FC23110DC3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496BC2F9-2EE6-4D14-9C3A-14E01E7E2E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44C6A67-67E4-46FF-B3A5-08706E48B6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90CD06DB-F941-4CA3-999F-AE88B6EB53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11F5CB8E-7A7A-4619-A390-B011A7FAD5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457540EF-3FD6-4459-B52F-DD1CC6F0CB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EE3D2FB0-BF45-40C2-98F6-933E9A27F05A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EE3D2FB0-BF45-40C2-98F6-933E9A27F05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778827E2-557D-4D79-A06F-41E0332E43DA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70BF5DCF-646D-44CC-863E-DBF8442846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882A6A75-66C7-4237-A643-26CB74655E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A86E964-1286-4110-98BA-D69593C39B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5465125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688576" y="1227183"/>
            <a:ext cx="54479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point two five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1802137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Partial Circle 43">
            <a:extLst>
              <a:ext uri="{FF2B5EF4-FFF2-40B4-BE49-F238E27FC236}">
                <a16:creationId xmlns:a16="http://schemas.microsoft.com/office/drawing/2014/main" id="{F99515CA-8A3B-4F7C-876E-84393552A450}"/>
              </a:ext>
            </a:extLst>
          </p:cNvPr>
          <p:cNvSpPr/>
          <p:nvPr/>
        </p:nvSpPr>
        <p:spPr>
          <a:xfrm>
            <a:off x="3942608" y="1292378"/>
            <a:ext cx="1632857" cy="1716271"/>
          </a:xfrm>
          <a:prstGeom prst="pie">
            <a:avLst>
              <a:gd name="adj1" fmla="val 10731277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6C12091D-5F77-43F6-883F-AAE2ACF9556C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CB02F2D2-E4AD-4511-816C-1AD269205C67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443D533A-2CDB-4DC9-B73F-797A00EAA8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CC6AA626-02F7-4B84-B668-9CF64F60C7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BD05C8F4-3C2B-4747-BD81-3A5CB1BDA8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AEEF11FF-D4BC-4C23-A91E-C1F7476898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D0C1E553-6874-4A35-8F44-E0545AB42D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98BD08A6-CE97-41E0-8792-BE0B1ABF7C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5005438-92CF-41C4-8CCD-ED7ED07308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19286A4-5F42-43B1-9690-5C8A9062E3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2A16E3F4-67D1-4AFB-84BF-A51435C34E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9126F60-E0E7-4BA7-9767-015D3716EA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A4633537-51BA-42B0-B59E-0BB3E85F35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97EF60D8-0F2F-4D7B-A682-ADF4CAC09D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2" name="TextBox 71">
                    <a:extLst>
                      <a:ext uri="{FF2B5EF4-FFF2-40B4-BE49-F238E27FC236}">
                        <a16:creationId xmlns:a16="http://schemas.microsoft.com/office/drawing/2014/main" id="{B65729B6-6603-4808-AB5A-31ECBFB16A9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72" name="TextBox 71">
                    <a:extLst>
                      <a:ext uri="{FF2B5EF4-FFF2-40B4-BE49-F238E27FC236}">
                        <a16:creationId xmlns:a16="http://schemas.microsoft.com/office/drawing/2014/main" id="{B65729B6-6603-4808-AB5A-31ECBFB16A9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917D89A8-84F7-4337-A225-0BA681130D80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ABC86B1F-66F6-497D-8B0A-DE1CB7F09A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71579020-F6D6-48AB-B4A9-2E0748B212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B9F9F1FF-FDF6-47B3-89CC-224FFBA770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145791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211090" y="1103229"/>
            <a:ext cx="41681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point five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1802137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DE749EA1-7EC6-44BB-9818-D8479583DACE}"/>
              </a:ext>
            </a:extLst>
          </p:cNvPr>
          <p:cNvGrpSpPr/>
          <p:nvPr/>
        </p:nvGrpSpPr>
        <p:grpSpPr>
          <a:xfrm>
            <a:off x="4122274" y="1329105"/>
            <a:ext cx="1632857" cy="1716271"/>
            <a:chOff x="1539551" y="1408922"/>
            <a:chExt cx="1632857" cy="1716271"/>
          </a:xfrm>
        </p:grpSpPr>
        <p:sp>
          <p:nvSpPr>
            <p:cNvPr id="54" name="Partial Circle 53">
              <a:extLst>
                <a:ext uri="{FF2B5EF4-FFF2-40B4-BE49-F238E27FC236}">
                  <a16:creationId xmlns:a16="http://schemas.microsoft.com/office/drawing/2014/main" id="{C4C86A96-7B02-436B-AAAA-F4F104FAB9E3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5359208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527316A5-F186-4788-8687-8080C108C541}"/>
                </a:ext>
              </a:extLst>
            </p:cNvPr>
            <p:cNvCxnSpPr>
              <a:cxnSpLocks/>
            </p:cNvCxnSpPr>
            <p:nvPr/>
          </p:nvCxnSpPr>
          <p:spPr>
            <a:xfrm>
              <a:off x="1539551" y="2263241"/>
              <a:ext cx="811763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5A1D38F-24C0-44B1-B21A-B9671C3ADC43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753BA4FD-E7BD-4061-AB1B-179BDB3CCBA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63" name="Straight Arrow Connector 62">
                <a:extLst>
                  <a:ext uri="{FF2B5EF4-FFF2-40B4-BE49-F238E27FC236}">
                    <a16:creationId xmlns:a16="http://schemas.microsoft.com/office/drawing/2014/main" id="{D4F62162-3EFC-4F77-BEBB-07BE397E53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9093F99-60EA-4255-AEE0-A369FC4858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97FEC1B6-A728-44E5-B24F-A729D79540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910602B6-B0BF-4727-BAEC-01A493D039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6CF0B7A6-6ED8-46FF-A650-7DF33FB249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000670F-5B4E-46D5-9F80-05BA3D941D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01C0AC00-1098-4AAD-A448-EC04A377C4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4CF77F70-8B88-4F9D-976E-406C793CC0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E71180EC-FA49-4F2A-8F5A-9FCD5E485D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58F87A06-C624-4FBE-9D51-DA6E192E57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A66D50F-FA62-4A55-8A9D-B27EE36D7D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A3BFC83-CF09-4062-9C30-B3AC4FCABF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5" name="TextBox 74">
                    <a:extLst>
                      <a:ext uri="{FF2B5EF4-FFF2-40B4-BE49-F238E27FC236}">
                        <a16:creationId xmlns:a16="http://schemas.microsoft.com/office/drawing/2014/main" id="{61746BE7-80FA-427F-8578-74BBE5F57E80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75" name="TextBox 74">
                    <a:extLst>
                      <a:ext uri="{FF2B5EF4-FFF2-40B4-BE49-F238E27FC236}">
                        <a16:creationId xmlns:a16="http://schemas.microsoft.com/office/drawing/2014/main" id="{61746BE7-80FA-427F-8578-74BBE5F57E8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B632AC80-9C02-4917-97A2-D270E43B7412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49BB134-4BE9-4E8A-A942-7C2F020DFD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B77EEAAE-9269-4DF9-9214-A1477A7DE7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3396592-7103-4B84-B249-4D27EAEA26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636909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590740" y="869092"/>
            <a:ext cx="59857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point seven five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1802137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529A07B-FC9D-4010-9F71-A45FDD4F7DE5}"/>
              </a:ext>
            </a:extLst>
          </p:cNvPr>
          <p:cNvGrpSpPr/>
          <p:nvPr/>
        </p:nvGrpSpPr>
        <p:grpSpPr>
          <a:xfrm>
            <a:off x="3910838" y="1304467"/>
            <a:ext cx="1632857" cy="1716271"/>
            <a:chOff x="1539551" y="1408922"/>
            <a:chExt cx="1632857" cy="1716271"/>
          </a:xfrm>
        </p:grpSpPr>
        <p:sp>
          <p:nvSpPr>
            <p:cNvPr id="57" name="Partial Circle 56">
              <a:extLst>
                <a:ext uri="{FF2B5EF4-FFF2-40B4-BE49-F238E27FC236}">
                  <a16:creationId xmlns:a16="http://schemas.microsoft.com/office/drawing/2014/main" id="{0ADE8753-841E-44A4-9B67-50571E800BF5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21540191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91F9689-3A3C-4A6F-9A21-A16CC7626BF6}"/>
                </a:ext>
              </a:extLst>
            </p:cNvPr>
            <p:cNvCxnSpPr>
              <a:cxnSpLocks/>
              <a:endCxn id="57" idx="0"/>
            </p:cNvCxnSpPr>
            <p:nvPr/>
          </p:nvCxnSpPr>
          <p:spPr>
            <a:xfrm>
              <a:off x="1539551" y="2263241"/>
              <a:ext cx="1632857" cy="3817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AAF04750-B7DD-4F50-B180-3801E0E9029B}"/>
                </a:ext>
              </a:extLst>
            </p:cNvPr>
            <p:cNvCxnSpPr>
              <a:cxnSpLocks/>
              <a:stCxn id="57" idx="3"/>
              <a:endCxn id="57" idx="1"/>
            </p:cNvCxnSpPr>
            <p:nvPr/>
          </p:nvCxnSpPr>
          <p:spPr>
            <a:xfrm>
              <a:off x="2355980" y="1408922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8497E62-4AB7-424D-84FF-4683DBEB00D4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97C3D03F-A435-48C4-96B4-E0A65C029CE5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6A9C5A18-6B3E-4AF7-AA4B-D79426FB02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6F8A4650-19EF-4DD7-961E-0AEC1FFC38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A54BB793-EA09-41B8-8B00-47F38B54B1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A8FBBDD6-E25A-4854-A668-32A3DF8EFF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8571B246-6F52-46E7-B3A0-40B1A889DE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BB521F66-F73D-4EA8-B842-0DDA39CE32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881700D5-0454-4D4D-8FBD-B74332265D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DC3BEF4-5C29-47B8-8BDB-AD19986078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2249F4DD-5386-4C4C-A87E-73FE591AF9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79D4C284-43DF-4C7C-A282-455ED06A2C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3D7AB7E6-476B-4134-A40E-122EF639DA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66CD3C5F-E566-4D2B-8239-1125C7E18D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7" name="TextBox 76">
                    <a:extLst>
                      <a:ext uri="{FF2B5EF4-FFF2-40B4-BE49-F238E27FC236}">
                        <a16:creationId xmlns:a16="http://schemas.microsoft.com/office/drawing/2014/main" id="{EEE0D9AF-DDCA-4C14-9AEF-F550E61BCF2E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77" name="TextBox 76">
                    <a:extLst>
                      <a:ext uri="{FF2B5EF4-FFF2-40B4-BE49-F238E27FC236}">
                        <a16:creationId xmlns:a16="http://schemas.microsoft.com/office/drawing/2014/main" id="{EEE0D9AF-DDCA-4C14-9AEF-F550E61BCF2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BBFC50ED-742D-4D57-972F-1E014D7FA90B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AE067C00-D9FB-4AEF-8612-69907E79F0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00BAE16B-99A5-4FF0-A9D2-91D4455768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7EE323E-6820-4919-824C-34DA1F3889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968622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993461" y="1092392"/>
            <a:ext cx="44147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in 0.5s from zero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A33E3B6-AB77-4673-9FA0-01E4A697554C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CDA276D-0325-469C-BDC1-73F84E8908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8ED66BCA-F619-47B7-8380-B331450997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1B78B1C0-CF70-4BFE-997C-EC122F6A82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1538770-910C-410D-B097-07C2333157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8EA23381-1149-4BE8-927E-CF6A475BB74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8EA23381-1149-4BE8-927E-CF6A475BB74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799F79F-3850-4475-A88A-4DBB65073660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1AAECBEE-9E1E-4410-A7EF-F644A2659C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23A45EEC-F394-4C51-BF54-E01F59CC3E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BA1CD472-1084-488B-8B98-E486868DCB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Partial Circle 1">
            <a:extLst>
              <a:ext uri="{FF2B5EF4-FFF2-40B4-BE49-F238E27FC236}">
                <a16:creationId xmlns:a16="http://schemas.microsoft.com/office/drawing/2014/main" id="{9A742573-68FF-485E-89EF-AA40719CF534}"/>
              </a:ext>
            </a:extLst>
          </p:cNvPr>
          <p:cNvSpPr/>
          <p:nvPr/>
        </p:nvSpPr>
        <p:spPr>
          <a:xfrm>
            <a:off x="1539551" y="1408922"/>
            <a:ext cx="1632857" cy="1716271"/>
          </a:xfrm>
          <a:prstGeom prst="pie">
            <a:avLst>
              <a:gd name="adj1" fmla="val 5382279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A6C6B8A-DCCE-4BBE-B497-C5783BA3A766}"/>
              </a:ext>
            </a:extLst>
          </p:cNvPr>
          <p:cNvGrpSpPr/>
          <p:nvPr/>
        </p:nvGrpSpPr>
        <p:grpSpPr>
          <a:xfrm>
            <a:off x="3172408" y="1321130"/>
            <a:ext cx="1707502" cy="1716271"/>
            <a:chOff x="3172408" y="1321130"/>
            <a:chExt cx="1707502" cy="17162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994636F-07EB-44A3-BD7B-5F884E27BDE0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33DFE88-1DC3-4EE9-A35E-6641C4C24F66}"/>
                </a:ext>
              </a:extLst>
            </p:cNvPr>
            <p:cNvCxnSpPr>
              <a:stCxn id="3" idx="0"/>
              <a:endCxn id="3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2161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7806624" y="1423090"/>
            <a:ext cx="13074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two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1802137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3910838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DF69C5D-D587-42C7-B8C3-A0AE372BECE8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60E9D11-D0B1-4316-A860-C3837F43CE24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A1126AEE-7720-4F94-8AD9-30F102E912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F29FF7ED-0F62-4AFF-A4A8-D7A0078062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57913EF-7C64-4F04-8BFD-376CECCC8D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952A4F35-F8FB-4DA8-8F1B-C0CCEF65B1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5C88CA66-6F23-4232-9968-8660859AB0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C14CAF3C-3C03-4D90-9340-F9A495AC52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71E8D39B-A1A2-4587-8519-FE06BC1B90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72E6B887-1198-4E13-B765-9C58AE4EE0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AE115AA3-C539-4579-B5F9-AE9720F754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F21D8BF4-238A-45F9-A6E6-83AAC59922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E91465C4-54BB-4E2C-A456-D8B4E04E22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5E29451F-3253-48BA-809D-BF24292344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0" name="TextBox 79">
                    <a:extLst>
                      <a:ext uri="{FF2B5EF4-FFF2-40B4-BE49-F238E27FC236}">
                        <a16:creationId xmlns:a16="http://schemas.microsoft.com/office/drawing/2014/main" id="{A56974E0-6F1C-4EDE-88AE-E38914BEFC20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80" name="TextBox 79">
                    <a:extLst>
                      <a:ext uri="{FF2B5EF4-FFF2-40B4-BE49-F238E27FC236}">
                        <a16:creationId xmlns:a16="http://schemas.microsoft.com/office/drawing/2014/main" id="{A56974E0-6F1C-4EDE-88AE-E38914BEFC2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887E555-49BB-45DC-A195-311D6BB63FF0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EA824C74-B1F5-4518-A115-410AC93EBC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23D24B8-F5C1-4E6F-9985-3EDCF3D98D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459D8AE-36C1-4590-80BB-B1A11B1177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9535422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725010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2833711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Partial Circle 43">
            <a:extLst>
              <a:ext uri="{FF2B5EF4-FFF2-40B4-BE49-F238E27FC236}">
                <a16:creationId xmlns:a16="http://schemas.microsoft.com/office/drawing/2014/main" id="{6579049B-11CD-4BA7-BB6A-E8565C7823CC}"/>
              </a:ext>
            </a:extLst>
          </p:cNvPr>
          <p:cNvSpPr/>
          <p:nvPr/>
        </p:nvSpPr>
        <p:spPr>
          <a:xfrm>
            <a:off x="5051392" y="1230807"/>
            <a:ext cx="1632857" cy="1716271"/>
          </a:xfrm>
          <a:prstGeom prst="pie">
            <a:avLst>
              <a:gd name="adj1" fmla="val 10731277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F2DDB2B0-241E-4108-B664-8AA068BC7219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CBF91016-1BE5-4956-836D-67B4793798D5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70" name="Straight Arrow Connector 69">
                <a:extLst>
                  <a:ext uri="{FF2B5EF4-FFF2-40B4-BE49-F238E27FC236}">
                    <a16:creationId xmlns:a16="http://schemas.microsoft.com/office/drawing/2014/main" id="{5389EFEB-1970-4FC4-B324-49BA4EDF4E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DDF53264-2E45-45CB-9DB2-4A93376AD2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BB9DEA22-20DE-4CB2-8E1E-AE401E37FA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D0F5BFF-696B-48B6-BCB0-673C4B900E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CF737A58-725C-4150-B864-9D20BB3322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9E870591-D55D-456B-BFFA-6E464921F5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4ABF06ED-EA6E-416D-8206-7E4FB064E3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F38906A6-6646-4360-8D07-4E101C7E58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D381C63-01EA-4DAD-A6C2-7341258ABC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7E6D2416-9C21-409E-89D1-9C76E08EEB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492822E7-C601-43CD-A55C-55C8A20885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65658F4F-EFD1-4621-BB08-B530EEB5DFD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2" name="TextBox 81">
                    <a:extLst>
                      <a:ext uri="{FF2B5EF4-FFF2-40B4-BE49-F238E27FC236}">
                        <a16:creationId xmlns:a16="http://schemas.microsoft.com/office/drawing/2014/main" id="{FC751C02-8BAF-4C7E-8C08-9CB8DC96557F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82" name="TextBox 81">
                    <a:extLst>
                      <a:ext uri="{FF2B5EF4-FFF2-40B4-BE49-F238E27FC236}">
                        <a16:creationId xmlns:a16="http://schemas.microsoft.com/office/drawing/2014/main" id="{FC751C02-8BAF-4C7E-8C08-9CB8DC96557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C0D690C-1B7D-4681-8C57-E21FF3F5B6AC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E9BB7B4A-1F6B-4941-BF81-B79F04E60E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5AE43E5F-400B-48DE-8433-ED281BDDDB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8C5956D5-7722-41A0-BE02-2F1900D3B8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2837B843-D0F4-4390-BFFD-3AFE720AB9AC}"/>
              </a:ext>
            </a:extLst>
          </p:cNvPr>
          <p:cNvSpPr txBox="1"/>
          <p:nvPr/>
        </p:nvSpPr>
        <p:spPr>
          <a:xfrm>
            <a:off x="6232834" y="1118754"/>
            <a:ext cx="54790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two point two five</a:t>
            </a:r>
          </a:p>
        </p:txBody>
      </p:sp>
    </p:spTree>
    <p:extLst>
      <p:ext uri="{BB962C8B-B14F-4D97-AF65-F5344CB8AC3E}">
        <p14:creationId xmlns:p14="http://schemas.microsoft.com/office/powerpoint/2010/main" val="16259173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725010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2833711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38053F9-B324-4710-B207-2D5912BBE5CF}"/>
              </a:ext>
            </a:extLst>
          </p:cNvPr>
          <p:cNvGrpSpPr/>
          <p:nvPr/>
        </p:nvGrpSpPr>
        <p:grpSpPr>
          <a:xfrm>
            <a:off x="5004638" y="1261728"/>
            <a:ext cx="1632857" cy="1716271"/>
            <a:chOff x="1539551" y="1408922"/>
            <a:chExt cx="1632857" cy="1716271"/>
          </a:xfrm>
        </p:grpSpPr>
        <p:sp>
          <p:nvSpPr>
            <p:cNvPr id="59" name="Partial Circle 58">
              <a:extLst>
                <a:ext uri="{FF2B5EF4-FFF2-40B4-BE49-F238E27FC236}">
                  <a16:creationId xmlns:a16="http://schemas.microsoft.com/office/drawing/2014/main" id="{C1634F66-9367-4D76-A9AD-E714950C4580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5359208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D48C29B9-3037-4AB1-88C4-09C4B9693ADD}"/>
                </a:ext>
              </a:extLst>
            </p:cNvPr>
            <p:cNvCxnSpPr>
              <a:cxnSpLocks/>
            </p:cNvCxnSpPr>
            <p:nvPr/>
          </p:nvCxnSpPr>
          <p:spPr>
            <a:xfrm>
              <a:off x="1539551" y="2263241"/>
              <a:ext cx="811763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E1745B94-1FEA-41F2-B62F-E468F37C72CF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5338B9F7-8F86-4FD5-AA56-B2F565BB1C2B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8BA44380-C74E-4C23-8E37-110C748C1A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89D4A1FD-5449-4A1F-A0ED-8CCFC42897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5F5BF05-CDB6-4BC0-B5E8-B1252593E9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31A99432-95D0-4B77-AA79-73CA35AE68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FA69CA2B-E3E8-4CC1-A989-331614D70D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CCCA53AB-5701-47ED-B849-46C47BDBEF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1C75A187-A7B2-479B-ADF0-42D729FB1E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9679630A-14B9-40D4-ACDF-D154DFEA4F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976F7BC9-5402-49AA-BC1C-E9D86E01FE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96DB7F43-2233-4898-BF9C-35F46B44E1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9C7758DD-2A5F-4634-A121-0274E34730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DEF7ADD-848D-4CB7-BA7C-D71C57DEB4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6" name="TextBox 85">
                    <a:extLst>
                      <a:ext uri="{FF2B5EF4-FFF2-40B4-BE49-F238E27FC236}">
                        <a16:creationId xmlns:a16="http://schemas.microsoft.com/office/drawing/2014/main" id="{58DDFE33-1E84-4FAF-B4B4-3F60C6D6447F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86" name="TextBox 85">
                    <a:extLst>
                      <a:ext uri="{FF2B5EF4-FFF2-40B4-BE49-F238E27FC236}">
                        <a16:creationId xmlns:a16="http://schemas.microsoft.com/office/drawing/2014/main" id="{58DDFE33-1E84-4FAF-B4B4-3F60C6D6447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4AD142AE-7CD8-4A85-A722-278C50A3FC2B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6D21EEEC-4000-4B4F-8539-6981E5C181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26E5028D-16CA-4F8A-BB66-18245F756B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E1FCCCD2-AA03-480B-A69E-551A4B4759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87" name="TextBox 86">
            <a:extLst>
              <a:ext uri="{FF2B5EF4-FFF2-40B4-BE49-F238E27FC236}">
                <a16:creationId xmlns:a16="http://schemas.microsoft.com/office/drawing/2014/main" id="{FC2517C9-71B3-4CE9-BBB1-35B69AE6250B}"/>
              </a:ext>
            </a:extLst>
          </p:cNvPr>
          <p:cNvSpPr txBox="1"/>
          <p:nvPr/>
        </p:nvSpPr>
        <p:spPr>
          <a:xfrm>
            <a:off x="6375601" y="1256062"/>
            <a:ext cx="41992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two point five</a:t>
            </a:r>
          </a:p>
        </p:txBody>
      </p:sp>
    </p:spTree>
    <p:extLst>
      <p:ext uri="{BB962C8B-B14F-4D97-AF65-F5344CB8AC3E}">
        <p14:creationId xmlns:p14="http://schemas.microsoft.com/office/powerpoint/2010/main" val="30370450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001646" y="1093090"/>
            <a:ext cx="60168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two point seven five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725010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2833711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DEFE443-179C-4094-8577-E3FA62725CA0}"/>
              </a:ext>
            </a:extLst>
          </p:cNvPr>
          <p:cNvGrpSpPr/>
          <p:nvPr/>
        </p:nvGrpSpPr>
        <p:grpSpPr>
          <a:xfrm>
            <a:off x="5004638" y="1304466"/>
            <a:ext cx="1632857" cy="1716271"/>
            <a:chOff x="1539551" y="1408922"/>
            <a:chExt cx="1632857" cy="1716271"/>
          </a:xfrm>
        </p:grpSpPr>
        <p:sp>
          <p:nvSpPr>
            <p:cNvPr id="68" name="Partial Circle 67">
              <a:extLst>
                <a:ext uri="{FF2B5EF4-FFF2-40B4-BE49-F238E27FC236}">
                  <a16:creationId xmlns:a16="http://schemas.microsoft.com/office/drawing/2014/main" id="{DE7A90E7-8649-480C-B3E9-E4FEC3053012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21540191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43D64689-8E6A-49CA-909B-1D571B627324}"/>
                </a:ext>
              </a:extLst>
            </p:cNvPr>
            <p:cNvCxnSpPr>
              <a:cxnSpLocks/>
              <a:endCxn id="68" idx="0"/>
            </p:cNvCxnSpPr>
            <p:nvPr/>
          </p:nvCxnSpPr>
          <p:spPr>
            <a:xfrm>
              <a:off x="1539551" y="2263241"/>
              <a:ext cx="1632857" cy="3817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52F03024-FE6A-41BC-9454-26E79DBE5264}"/>
                </a:ext>
              </a:extLst>
            </p:cNvPr>
            <p:cNvCxnSpPr>
              <a:cxnSpLocks/>
              <a:stCxn id="68" idx="3"/>
              <a:endCxn id="68" idx="1"/>
            </p:cNvCxnSpPr>
            <p:nvPr/>
          </p:nvCxnSpPr>
          <p:spPr>
            <a:xfrm>
              <a:off x="2355980" y="1408922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FDCC944A-5BDD-48EC-B2D9-C51819D84A92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5D94991B-2F58-4871-8DA1-6F5DD41CB084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3590A060-C972-43F1-9B06-B15829F225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51823CBB-AEA0-4555-B957-A25285C672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DE9186DC-5A3E-48A8-9BCE-7844139C8B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46D8B01D-A326-4BE5-8FFA-302EF79129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357F042E-AE17-4636-90A1-C339D642B2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2560A7C7-7ADE-404B-8014-778186C5D7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1202749D-1FA0-4B1B-9254-9566BABA7F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8969A9DF-A638-4A03-A41A-5CF413A82C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351679C8-AC47-4093-AFCC-6A9A29D56F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24E74C19-B072-4B47-8DA0-948A902D5E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8CDB8882-5FD5-45F8-87FB-6217981AEE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B286410C-0CED-4DCB-868E-0D2CD70B07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8" name="TextBox 87">
                    <a:extLst>
                      <a:ext uri="{FF2B5EF4-FFF2-40B4-BE49-F238E27FC236}">
                        <a16:creationId xmlns:a16="http://schemas.microsoft.com/office/drawing/2014/main" id="{E1283B51-EF55-41BD-877E-449A6130E5CA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88" name="TextBox 87">
                    <a:extLst>
                      <a:ext uri="{FF2B5EF4-FFF2-40B4-BE49-F238E27FC236}">
                        <a16:creationId xmlns:a16="http://schemas.microsoft.com/office/drawing/2014/main" id="{E1283B51-EF55-41BD-877E-449A6130E5C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3D009AD8-D6EC-4A7A-9CAF-EAB709FA2BF2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93951B9D-EC44-4BE1-A378-DFCD263990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EA9C6AC5-9302-4F69-AF4D-4D69DBEAD7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C3218C25-0F75-4193-9BD2-03658A1AAE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5216072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8123986" y="1314839"/>
            <a:ext cx="17318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three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725010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2833711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543E2AF-CD2C-45EA-BEF2-A86D243ED7DA}"/>
              </a:ext>
            </a:extLst>
          </p:cNvPr>
          <p:cNvGrpSpPr/>
          <p:nvPr/>
        </p:nvGrpSpPr>
        <p:grpSpPr>
          <a:xfrm>
            <a:off x="4855006" y="1314839"/>
            <a:ext cx="1707502" cy="1716271"/>
            <a:chOff x="3172408" y="1321130"/>
            <a:chExt cx="1707502" cy="1716271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59E371A0-0525-440C-9371-5FA8A9F6D05C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42D6421B-BB03-44FF-8EE1-E62D8D5A9D72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A92869DB-FDFF-4228-AD1E-F50DAEFB14E1}"/>
                  </a:ext>
                </a:extLst>
              </p:cNvPr>
              <p:cNvCxnSpPr>
                <a:stCxn id="72" idx="0"/>
                <a:endCxn id="72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3708ACA9-A3CE-46C8-9698-2C2B148FC6AF}"/>
                </a:ext>
              </a:extLst>
            </p:cNvPr>
            <p:cNvCxnSpPr>
              <a:cxnSpLocks/>
              <a:stCxn id="72" idx="2"/>
              <a:endCxn id="72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4" name="Arrow: Curved Down 73">
            <a:extLst>
              <a:ext uri="{FF2B5EF4-FFF2-40B4-BE49-F238E27FC236}">
                <a16:creationId xmlns:a16="http://schemas.microsoft.com/office/drawing/2014/main" id="{312F8CAE-8332-4822-B2AA-4AA13D1E2749}"/>
              </a:ext>
            </a:extLst>
          </p:cNvPr>
          <p:cNvSpPr/>
          <p:nvPr/>
        </p:nvSpPr>
        <p:spPr>
          <a:xfrm>
            <a:off x="9757408" y="454725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C3373306-1306-4684-8A93-4F399B0E3044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D255E357-0DED-4100-8D69-6126CAE4FAEA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187F5A09-B834-466E-BF0A-6963D2BFDF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B9B176FD-E512-487F-8318-A6EE35A29B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C009B986-5AF0-45FC-AE11-61D30E425E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1A594A84-4F51-4392-BD02-2F1983A44E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5E2911E4-8953-4305-935D-4D439C11B5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2CA5F89-D7D4-4B12-84B5-5CE5D2F52C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B71D02BC-30B3-438B-AF8F-E81BBFDFCB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9AFD4EF5-21D7-4D48-80D8-A5D0C5A853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B1C5521D-E5F9-4CC4-9B7D-8B3A08D8F8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0516B1BA-AD5E-485E-ACA9-21B5FEFDE0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0C6A2CA7-7792-433B-BB81-4CE2EDA25F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D8EB5797-D8DD-4AE5-AA39-97C1840494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91" name="TextBox 90">
                    <a:extLst>
                      <a:ext uri="{FF2B5EF4-FFF2-40B4-BE49-F238E27FC236}">
                        <a16:creationId xmlns:a16="http://schemas.microsoft.com/office/drawing/2014/main" id="{3CCA6B7E-2416-473F-8237-AFE77AD352CF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91" name="TextBox 90">
                    <a:extLst>
                      <a:ext uri="{FF2B5EF4-FFF2-40B4-BE49-F238E27FC236}">
                        <a16:creationId xmlns:a16="http://schemas.microsoft.com/office/drawing/2014/main" id="{3CCA6B7E-2416-473F-8237-AFE77AD352C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03F00BE7-BF90-4E7B-9984-E45F8F18DAED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AE364A17-0B10-43B8-86D4-18A32A497D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1D2BDDE8-035F-4703-B991-7EF65DA0F8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2DB15BCF-AECB-43DA-BCC5-09BB97FA90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761366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1263374" y="279079"/>
            <a:ext cx="103300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What is the next step of nought point two five ?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725010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2833711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543E2AF-CD2C-45EA-BEF2-A86D243ED7DA}"/>
              </a:ext>
            </a:extLst>
          </p:cNvPr>
          <p:cNvGrpSpPr/>
          <p:nvPr/>
        </p:nvGrpSpPr>
        <p:grpSpPr>
          <a:xfrm>
            <a:off x="4855006" y="1314839"/>
            <a:ext cx="1707502" cy="1716271"/>
            <a:chOff x="3172408" y="1321130"/>
            <a:chExt cx="1707502" cy="1716271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59E371A0-0525-440C-9371-5FA8A9F6D05C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42D6421B-BB03-44FF-8EE1-E62D8D5A9D72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A92869DB-FDFF-4228-AD1E-F50DAEFB14E1}"/>
                  </a:ext>
                </a:extLst>
              </p:cNvPr>
              <p:cNvCxnSpPr>
                <a:stCxn id="72" idx="0"/>
                <a:endCxn id="72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3708ACA9-A3CE-46C8-9698-2C2B148FC6AF}"/>
                </a:ext>
              </a:extLst>
            </p:cNvPr>
            <p:cNvCxnSpPr>
              <a:cxnSpLocks/>
              <a:stCxn id="72" idx="2"/>
              <a:endCxn id="72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4" name="Arrow: Curved Down 73">
            <a:extLst>
              <a:ext uri="{FF2B5EF4-FFF2-40B4-BE49-F238E27FC236}">
                <a16:creationId xmlns:a16="http://schemas.microsoft.com/office/drawing/2014/main" id="{312F8CAE-8332-4822-B2AA-4AA13D1E2749}"/>
              </a:ext>
            </a:extLst>
          </p:cNvPr>
          <p:cNvSpPr/>
          <p:nvPr/>
        </p:nvSpPr>
        <p:spPr>
          <a:xfrm>
            <a:off x="9757408" y="454725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7" name="Partial Circle 66">
            <a:extLst>
              <a:ext uri="{FF2B5EF4-FFF2-40B4-BE49-F238E27FC236}">
                <a16:creationId xmlns:a16="http://schemas.microsoft.com/office/drawing/2014/main" id="{DD62BC28-16E6-4C87-A9B4-092B741D56F0}"/>
              </a:ext>
            </a:extLst>
          </p:cNvPr>
          <p:cNvSpPr/>
          <p:nvPr/>
        </p:nvSpPr>
        <p:spPr>
          <a:xfrm>
            <a:off x="7275543" y="1281758"/>
            <a:ext cx="1632857" cy="1716271"/>
          </a:xfrm>
          <a:prstGeom prst="pie">
            <a:avLst>
              <a:gd name="adj1" fmla="val 10731277"/>
              <a:gd name="adj2" fmla="val 16200000"/>
            </a:avLst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C3E8D29-74B9-4BA6-91FB-38E175295692}"/>
              </a:ext>
            </a:extLst>
          </p:cNvPr>
          <p:cNvSpPr txBox="1"/>
          <p:nvPr/>
        </p:nvSpPr>
        <p:spPr>
          <a:xfrm>
            <a:off x="3897045" y="5788903"/>
            <a:ext cx="35039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Keep counting !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DE33B3B7-2BA5-4F0D-B5CA-DB4BC1CBEBFB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410BEAE2-1368-4222-8812-9E840A4C0E6B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BBA3517C-49E2-4DC4-8237-12B791B5F3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D8F48423-2807-47CA-B1A8-FBE3F1C323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BB838BDC-A689-474B-9451-E1C6B1ABA0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F3E19BFF-F8C8-40CD-BE23-E1C95AA876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E70F04B-68E8-4AFD-A1F4-D361AC26A2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80E8D9B1-E2BA-4BBB-907D-EEDD441CD8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473C9D32-2546-4DA4-B808-4401CA150C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F255596-17F2-45D2-8088-BE3210E00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CEDF0916-8C7C-443E-B688-E7EBD76CB6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2F540AA6-FA65-4FC6-9DED-16ADAB9797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F067962-E51A-4E45-9322-FCDC14142E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01CA778E-A599-4F30-95DF-B857C08E75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93" name="TextBox 92">
                    <a:extLst>
                      <a:ext uri="{FF2B5EF4-FFF2-40B4-BE49-F238E27FC236}">
                        <a16:creationId xmlns:a16="http://schemas.microsoft.com/office/drawing/2014/main" id="{1177BB8E-311E-40E0-AE1E-D997F0C374ED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93" name="TextBox 92">
                    <a:extLst>
                      <a:ext uri="{FF2B5EF4-FFF2-40B4-BE49-F238E27FC236}">
                        <a16:creationId xmlns:a16="http://schemas.microsoft.com/office/drawing/2014/main" id="{1177BB8E-311E-40E0-AE1E-D997F0C374E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AC9B8C5-E058-421F-B9DE-143A70D49BFB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B6826590-BBE2-41DE-A0F9-7FB18C041D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C747D383-D3F2-49AC-BD3F-9DA64C27FE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7D15728B-38F1-4996-A30F-228E00B488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47870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14057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zero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B8A7B6E-A004-4478-93F2-EDCF4225D518}"/>
              </a:ext>
            </a:extLst>
          </p:cNvPr>
          <p:cNvCxnSpPr/>
          <p:nvPr/>
        </p:nvCxnSpPr>
        <p:spPr>
          <a:xfrm>
            <a:off x="1074198" y="3722914"/>
            <a:ext cx="0" cy="11053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DF535B47-CFD5-4055-824F-8132B4C25EBB}"/>
              </a:ext>
            </a:extLst>
          </p:cNvPr>
          <p:cNvSpPr/>
          <p:nvPr/>
        </p:nvSpPr>
        <p:spPr>
          <a:xfrm>
            <a:off x="2584851" y="684559"/>
            <a:ext cx="1707502" cy="1716271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42F6FE3-FE86-4EAD-94EF-70D880BF658D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6D59651-C749-44A5-8C92-618149A103EF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BF4F1439-8A79-439F-BD42-E3F930BF25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091C77F3-37B1-46E2-AA28-45569DB255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299BAC70-CBA3-43CF-8ACB-27A91DF844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472B7093-272D-480B-9401-660B46FA6F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409FE475-509D-40ED-AC4F-2BE1C7CBCB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C00D043-2C3A-4488-9624-DB1CAE204C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4407D8C-D6C7-48C8-978B-0192477E28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61B0D13-31AC-4E13-9974-BF86097F3D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D28E823E-3990-47AA-A45F-1040D7363D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E3432EF1-8023-440A-BDCC-B0817BBF68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14600F9-CE9F-4C5E-923B-FB4D68F86D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F2D454A0-D960-4BEE-920C-3B96E959C1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CCC5C0A1-1D7B-4419-90B1-8BC4FCD4A946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CCC5C0A1-1D7B-4419-90B1-8BC4FCD4A94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0027515-E455-4EBF-A3C4-CDF85BE162A4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2A1B85B5-BC49-43EB-8788-11EB7364E4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3D106A9-CED2-41FD-9FA8-918CA42B34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99610A51-C182-413F-86F1-D9A35DEB40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1099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5126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five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Partial Circle 22">
            <a:extLst>
              <a:ext uri="{FF2B5EF4-FFF2-40B4-BE49-F238E27FC236}">
                <a16:creationId xmlns:a16="http://schemas.microsoft.com/office/drawing/2014/main" id="{8611FF2C-DA25-4559-AD10-D3DA190CA4B5}"/>
              </a:ext>
            </a:extLst>
          </p:cNvPr>
          <p:cNvSpPr/>
          <p:nvPr/>
        </p:nvSpPr>
        <p:spPr>
          <a:xfrm>
            <a:off x="1539551" y="1408922"/>
            <a:ext cx="1632857" cy="1716271"/>
          </a:xfrm>
          <a:prstGeom prst="pie">
            <a:avLst>
              <a:gd name="adj1" fmla="val 5382279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4774060-09EA-4E28-9DE4-2B0DC8FEA48F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664CB596-B565-43FC-9783-3429602CF012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F9A3E2C4-0260-46EF-A3B6-2E3AAC51DC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6F55EB68-6B4F-4185-9F6B-D3A056C553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1D5986DD-6C4B-420F-A8AD-4D6EE68815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C53F29C-7ACB-4499-B718-9D21CA39FC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F3571D0A-5B5E-4F58-81E0-51230D0D5A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B9C546E4-A632-4FC3-B327-0C94AE5999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9FE4E969-A392-430E-B0F8-A2A2B9C2B6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6B0F0359-7879-4CC4-8E0E-F1329043D6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52A7346-07E7-486E-943A-AAEEAF197D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2F9CF186-BD98-4829-8B3C-9102AB40C6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C8BC8B5C-ED0E-45F5-A9A6-B1493DC894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8056C48D-DD0E-4EB5-BDC7-F2A5E5926E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8BF357CF-8DF8-4B05-92F9-34B71506B56A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8BF357CF-8DF8-4B05-92F9-34B71506B56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4BC61F94-1F04-4D40-9A99-68267585A6A6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E5F05837-F56C-4690-9517-0DFAF7AC24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527DBA36-072C-445B-86B5-ACE9B7B39F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976A851C-88AD-42B0-A068-912B376270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559660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12763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812510" y="1358634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14641D0-BD4C-44C1-ADFF-B2F48BA85850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3FA0C002-28D1-40ED-941C-F25FB465C874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27B381C3-0E5E-4C04-996B-F95D7A7D20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8A721B80-6AF5-48AD-974F-034BD7E3EA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D6C85508-8A0D-46AC-8E83-6747521CAF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A51C28ED-AD21-485A-BE54-EAEDAF0646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3F20B89-C005-4EF2-8449-3830A8BBA0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0911185F-D2AD-4D89-8315-C413D535C9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ABB8DC70-74EC-47F6-8509-F99B9ADCAB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87E169-1317-44DC-B53B-BA0EE9D5AF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CF4473DD-BC81-44B9-9CEB-8321A341AB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162D3886-50C1-4902-973A-F062FB4094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5011033C-1E7B-48A7-85D6-9D22D9E7C6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3BB30425-7496-4816-9EE0-E7ACECA773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9" name="TextBox 48">
                    <a:extLst>
                      <a:ext uri="{FF2B5EF4-FFF2-40B4-BE49-F238E27FC236}">
                        <a16:creationId xmlns:a16="http://schemas.microsoft.com/office/drawing/2014/main" id="{572968F7-4340-44A3-8CBF-95EFB6922D90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49" name="TextBox 48">
                    <a:extLst>
                      <a:ext uri="{FF2B5EF4-FFF2-40B4-BE49-F238E27FC236}">
                        <a16:creationId xmlns:a16="http://schemas.microsoft.com/office/drawing/2014/main" id="{572968F7-4340-44A3-8CBF-95EFB6922D9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8091A2FA-94D3-4DD8-BF9B-938364E1ADEF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25160E72-B2C1-4619-A11F-290DAB093F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DA349682-4A67-41D1-B7E4-6D9BFC7D1D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F76C660-047C-4E99-B01F-7C30F9255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23819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41681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point five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327404" y="1498369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659AF40E-4193-478D-B6D5-AAD1E81A6FE6}"/>
              </a:ext>
            </a:extLst>
          </p:cNvPr>
          <p:cNvSpPr/>
          <p:nvPr/>
        </p:nvSpPr>
        <p:spPr>
          <a:xfrm>
            <a:off x="3862873" y="1498369"/>
            <a:ext cx="1632857" cy="1716271"/>
          </a:xfrm>
          <a:prstGeom prst="pie">
            <a:avLst>
              <a:gd name="adj1" fmla="val 5382279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3F8B9E3B-08D5-4FA2-972E-ABE6442B5827}"/>
              </a:ext>
            </a:extLst>
          </p:cNvPr>
          <p:cNvSpPr/>
          <p:nvPr/>
        </p:nvSpPr>
        <p:spPr>
          <a:xfrm>
            <a:off x="4292353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892A19E5-42D4-48F9-8D2A-7B1E746D802F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DE8A47A8-1B08-4EE4-83D8-269374F3A5F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85BDA883-5933-489A-B8D7-5CCA77E535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D2070C9C-0BD8-4F91-A086-7894A97B48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85021D8A-BC67-4699-8A42-8550D1CB08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8D015988-E394-4D3C-BFE1-2D802EB823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88AF33AA-FC64-4720-A593-114E0E7D2D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DF214BB6-46CA-413D-A41D-8EDE1B59E3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5BA1E7C1-2450-4B33-9EFA-21DBCEE8D6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9AEE5E55-D7B2-4CA7-9F34-E402BB4601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D3E20E34-7DCD-43C8-9DBA-C530DD7D2A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AC5DDCA9-BD83-49DF-AA22-F6025C3F7A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38D309A6-B80C-4212-AA09-1B730172B8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3CE93C0-7840-4C79-824D-29C62AFEF2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1E2B2792-FFBE-4592-89C1-E5CF42B27FAA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1E2B2792-FFBE-4592-89C1-E5CF42B27FA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1C2FF285-F1DA-4BB1-B846-A0B0901032CB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C5810A2B-8537-44E9-A804-A613A60526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820228CD-8BA0-4E8D-9590-DEBC2AEE74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A53B415-B8BF-436D-B0AC-468E0FECAC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008714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13074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two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327404" y="1498369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4A0311-E379-4FE5-9CD0-25F853933286}"/>
              </a:ext>
            </a:extLst>
          </p:cNvPr>
          <p:cNvGrpSpPr/>
          <p:nvPr/>
        </p:nvGrpSpPr>
        <p:grpSpPr>
          <a:xfrm>
            <a:off x="3462292" y="1440872"/>
            <a:ext cx="1707502" cy="1716271"/>
            <a:chOff x="3172408" y="1321130"/>
            <a:chExt cx="1707502" cy="171627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9590FE-A84F-4CFE-9327-1DBAEC44D5F0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41D51A9-B7DA-4B4D-8BAB-02211727E92A}"/>
                </a:ext>
              </a:extLst>
            </p:cNvPr>
            <p:cNvCxnSpPr>
              <a:stCxn id="31" idx="0"/>
              <a:endCxn id="31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1C93F8AA-20DB-40D5-B18D-1D526F54E152}"/>
              </a:ext>
            </a:extLst>
          </p:cNvPr>
          <p:cNvSpPr/>
          <p:nvPr/>
        </p:nvSpPr>
        <p:spPr>
          <a:xfrm>
            <a:off x="4290607" y="455921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BBD0B57C-3E3F-4B48-A16D-EFA0DCD93C1A}"/>
              </a:ext>
            </a:extLst>
          </p:cNvPr>
          <p:cNvSpPr/>
          <p:nvPr/>
        </p:nvSpPr>
        <p:spPr>
          <a:xfrm>
            <a:off x="5857234" y="4526570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62C54DB-39E9-4995-8C3C-2324A1D916EB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6266680-4F38-42B6-88B9-122999846E54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id="{E443B015-A825-4CAE-BD13-F19E9D2A1A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18F8A5F0-AA47-4BFE-B9D7-6B75BEAC54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985D44C-65FE-4453-B747-8E6734616D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2D3B7862-3F98-4BD0-9851-186535FD7B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01F11B01-EA36-49E1-8048-B0BD152FE4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17166A28-CCA0-4A4A-8A37-505903D98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01558D60-5CB6-4FC9-9D5B-5377C8DE1C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F34D20E-51FE-4412-9FDE-49C2AC3AD5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9976DCDE-0E93-46E1-A32C-4D1FC86D8A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232A16FB-D1C0-4D40-A72B-56F20E97F4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B1242849-1E92-4A23-9492-5A42F99709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8AEE77C6-0B7C-4179-859B-F535F57032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56" name="TextBox 55">
                    <a:extLst>
                      <a:ext uri="{FF2B5EF4-FFF2-40B4-BE49-F238E27FC236}">
                        <a16:creationId xmlns:a16="http://schemas.microsoft.com/office/drawing/2014/main" id="{1865132E-8B7F-4EDE-889F-B694035C3C17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56" name="TextBox 55">
                    <a:extLst>
                      <a:ext uri="{FF2B5EF4-FFF2-40B4-BE49-F238E27FC236}">
                        <a16:creationId xmlns:a16="http://schemas.microsoft.com/office/drawing/2014/main" id="{1865132E-8B7F-4EDE-889F-B694035C3C1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30A6430-A8D2-4887-920C-4D52B458341E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CA3486B3-9F42-4D87-A6FE-1FBB928165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AF041087-E30D-4E33-9615-341AD3962C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69019933-279D-4DC8-B32A-392574044C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039740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7134125" y="381138"/>
            <a:ext cx="41992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two point five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327404" y="1498369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4A0311-E379-4FE5-9CD0-25F853933286}"/>
              </a:ext>
            </a:extLst>
          </p:cNvPr>
          <p:cNvGrpSpPr/>
          <p:nvPr/>
        </p:nvGrpSpPr>
        <p:grpSpPr>
          <a:xfrm>
            <a:off x="3462292" y="1440872"/>
            <a:ext cx="1707502" cy="1716271"/>
            <a:chOff x="3172408" y="1321130"/>
            <a:chExt cx="1707502" cy="171627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9590FE-A84F-4CFE-9327-1DBAEC44D5F0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41D51A9-B7DA-4B4D-8BAB-02211727E92A}"/>
                </a:ext>
              </a:extLst>
            </p:cNvPr>
            <p:cNvCxnSpPr>
              <a:stCxn id="31" idx="0"/>
              <a:endCxn id="31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1C93F8AA-20DB-40D5-B18D-1D526F54E152}"/>
              </a:ext>
            </a:extLst>
          </p:cNvPr>
          <p:cNvSpPr/>
          <p:nvPr/>
        </p:nvSpPr>
        <p:spPr>
          <a:xfrm>
            <a:off x="4290607" y="455921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Partial Circle 33">
            <a:extLst>
              <a:ext uri="{FF2B5EF4-FFF2-40B4-BE49-F238E27FC236}">
                <a16:creationId xmlns:a16="http://schemas.microsoft.com/office/drawing/2014/main" id="{222253D9-C597-4101-BFD3-05D7B77BC763}"/>
              </a:ext>
            </a:extLst>
          </p:cNvPr>
          <p:cNvSpPr/>
          <p:nvPr/>
        </p:nvSpPr>
        <p:spPr>
          <a:xfrm>
            <a:off x="5766365" y="1498368"/>
            <a:ext cx="1632857" cy="1716271"/>
          </a:xfrm>
          <a:prstGeom prst="pie">
            <a:avLst>
              <a:gd name="adj1" fmla="val 5382279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C6348386-7718-4CEA-8A68-BA2B189DC319}"/>
              </a:ext>
            </a:extLst>
          </p:cNvPr>
          <p:cNvSpPr/>
          <p:nvPr/>
        </p:nvSpPr>
        <p:spPr>
          <a:xfrm>
            <a:off x="5821026" y="452474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35806186-C655-454D-A4DE-9946B65FBACC}"/>
              </a:ext>
            </a:extLst>
          </p:cNvPr>
          <p:cNvSpPr/>
          <p:nvPr/>
        </p:nvSpPr>
        <p:spPr>
          <a:xfrm>
            <a:off x="7399222" y="4508560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3BC2FBD-171A-4B88-81FA-CF2069F210E7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B0C5B733-F117-46AA-BB81-FB79594B4916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AC1941ED-7DF9-4345-9A9D-32BA062789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265BA529-CAFB-4096-A94A-B9FF4E8B42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0178A9B9-6C21-460D-A5B3-A14FE68088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59266E7B-BB17-4F0B-B447-F2FA80AB81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12334CB5-ED13-478D-810B-C001CF2CBE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311FFF9F-CB50-4521-99AA-01D270D80D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E27E63D4-EC7E-4126-A618-89A1D20055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A6F958B9-19C4-4904-B113-48C26A67D1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72C001CA-EE54-4897-998F-8327B3C88D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91484B8E-92B9-4F37-8F2C-379167065F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553EDC81-F0AD-4EA5-B1FB-DC1E7EC6FD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50128870-B753-4F9D-8E3C-DEE04FC371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58" name="TextBox 57">
                    <a:extLst>
                      <a:ext uri="{FF2B5EF4-FFF2-40B4-BE49-F238E27FC236}">
                        <a16:creationId xmlns:a16="http://schemas.microsoft.com/office/drawing/2014/main" id="{BCD5C737-AEFB-4A2B-A107-50DB53E6FE38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58" name="TextBox 57">
                    <a:extLst>
                      <a:ext uri="{FF2B5EF4-FFF2-40B4-BE49-F238E27FC236}">
                        <a16:creationId xmlns:a16="http://schemas.microsoft.com/office/drawing/2014/main" id="{BCD5C737-AEFB-4A2B-A107-50DB53E6FE3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433D3B87-2764-452C-A46D-881756E06BCF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C0193FEC-AD76-4181-ABCD-DE2245630B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1051524A-DFB9-4FE4-8987-39E9E826E7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A58D7428-1D79-41EC-BDE9-52B7C2BB7F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87570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4290607" y="277837"/>
            <a:ext cx="1888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three 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327404" y="1498369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4A0311-E379-4FE5-9CD0-25F853933286}"/>
              </a:ext>
            </a:extLst>
          </p:cNvPr>
          <p:cNvGrpSpPr/>
          <p:nvPr/>
        </p:nvGrpSpPr>
        <p:grpSpPr>
          <a:xfrm>
            <a:off x="3462292" y="1440872"/>
            <a:ext cx="1707502" cy="1716271"/>
            <a:chOff x="3172408" y="1321130"/>
            <a:chExt cx="1707502" cy="171627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9590FE-A84F-4CFE-9327-1DBAEC44D5F0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41D51A9-B7DA-4B4D-8BAB-02211727E92A}"/>
                </a:ext>
              </a:extLst>
            </p:cNvPr>
            <p:cNvCxnSpPr>
              <a:stCxn id="31" idx="0"/>
              <a:endCxn id="31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1C93F8AA-20DB-40D5-B18D-1D526F54E152}"/>
              </a:ext>
            </a:extLst>
          </p:cNvPr>
          <p:cNvSpPr/>
          <p:nvPr/>
        </p:nvSpPr>
        <p:spPr>
          <a:xfrm>
            <a:off x="4290607" y="455921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C6348386-7718-4CEA-8A68-BA2B189DC319}"/>
              </a:ext>
            </a:extLst>
          </p:cNvPr>
          <p:cNvSpPr/>
          <p:nvPr/>
        </p:nvSpPr>
        <p:spPr>
          <a:xfrm>
            <a:off x="5821026" y="452474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35806186-C655-454D-A4DE-9946B65FBACC}"/>
              </a:ext>
            </a:extLst>
          </p:cNvPr>
          <p:cNvSpPr/>
          <p:nvPr/>
        </p:nvSpPr>
        <p:spPr>
          <a:xfrm>
            <a:off x="7399222" y="4508560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E2D87AC-07AE-4844-9669-C696B3D7180F}"/>
              </a:ext>
            </a:extLst>
          </p:cNvPr>
          <p:cNvGrpSpPr/>
          <p:nvPr/>
        </p:nvGrpSpPr>
        <p:grpSpPr>
          <a:xfrm>
            <a:off x="5705587" y="1440649"/>
            <a:ext cx="1707502" cy="1716271"/>
            <a:chOff x="3172408" y="1321130"/>
            <a:chExt cx="1707502" cy="1716271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D25F630-3E05-4416-A59F-87E0C917D156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078FFD1-09BA-4245-BCE2-4FA4289F3BEF}"/>
                </a:ext>
              </a:extLst>
            </p:cNvPr>
            <p:cNvCxnSpPr>
              <a:stCxn id="38" idx="0"/>
              <a:endCxn id="38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212EA28A-E71A-405A-B226-F58EB7BA6F0A}"/>
              </a:ext>
            </a:extLst>
          </p:cNvPr>
          <p:cNvSpPr/>
          <p:nvPr/>
        </p:nvSpPr>
        <p:spPr>
          <a:xfrm>
            <a:off x="8998548" y="4508633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58F4870-60F4-49CB-8181-CB16D63182D6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73CE0FBD-9071-48CA-86D8-8273108267B2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E18AEFA9-1667-48D4-81EF-563E9B3D6D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AD2EF89-9EE6-42C6-AB3B-321B798D4E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427E9BA4-22AC-4380-8C77-2CBB44A5D3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1EDA94A-A1B8-4D2A-A451-36BE010174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638FA19-0D0B-4C0A-8684-FFA11D4FB9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FEED71F5-8700-4D8B-864B-4C87E5D5FC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EB65F7B2-F553-42D4-A046-CC08CCF0B7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FCD86BA-00DE-413A-B4E2-D56EE5EF7C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75D45BE6-809A-434E-AEA8-3693DF0C30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D6183D70-7085-4B2B-9769-178A3D6EF9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47517EFD-18AE-486C-BC4C-A85E62F1D8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8F703BBF-D61A-42BA-9128-3BEC4E33A4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259DD9B0-C215-410F-9ED9-A5F92FC023D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0             0.25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.5          0.75        1.0</m:t>
                        </m:r>
                      </m:oMath>
                    </a14:m>
                    <a:r>
                      <a:rPr lang="en-GB" dirty="0"/>
                      <a:t>        1.25        1.5         1.75       2.0         2.25        2.5          2.75       3.0                         </a:t>
                    </a:r>
                  </a:p>
                </p:txBody>
              </p:sp>
            </mc:Choice>
            <mc:Fallback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259DD9B0-C215-410F-9ED9-A5F92FC023D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2263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0B2742D9-72E4-4D3C-B51F-F5FF5989E7DC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AEB485A0-CFA7-48A1-9F0A-DDABAA7528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F65BBC6A-D233-4D4B-8A7E-EEC4A6828F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2C6FB6DA-8DC3-45A9-B436-B7604D664B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667993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499</Words>
  <Application>Microsoft Office PowerPoint</Application>
  <PresentationFormat>Widescreen</PresentationFormat>
  <Paragraphs>87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69</cp:revision>
  <dcterms:created xsi:type="dcterms:W3CDTF">2021-02-01T13:23:24Z</dcterms:created>
  <dcterms:modified xsi:type="dcterms:W3CDTF">2021-02-04T20:24:26Z</dcterms:modified>
</cp:coreProperties>
</file>