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2" r:id="rId2"/>
    <p:sldId id="2643" r:id="rId3"/>
    <p:sldId id="2644" r:id="rId4"/>
    <p:sldId id="2653" r:id="rId5"/>
    <p:sldId id="2654" r:id="rId6"/>
    <p:sldId id="2650" r:id="rId7"/>
    <p:sldId id="2652" r:id="rId8"/>
    <p:sldId id="2649" r:id="rId9"/>
    <p:sldId id="2647"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F0428-A33E-4366-919F-5D95CF39362F}" v="16" dt="2021-01-20T10:45:55.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8" autoAdjust="0"/>
    <p:restoredTop sz="78596" autoAdjust="0"/>
  </p:normalViewPr>
  <p:slideViewPr>
    <p:cSldViewPr snapToGrid="0">
      <p:cViewPr varScale="1">
        <p:scale>
          <a:sx n="62" d="100"/>
          <a:sy n="62" d="100"/>
        </p:scale>
        <p:origin x="788"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n, Jenny" userId="da60964d-54d9-422e-88cd-a3e89d812d33" providerId="ADAL" clId="{2F833CDA-68CE-40CE-95C1-2E66372F3D21}"/>
    <pc:docChg chg="undo custSel delSld modSld sldOrd">
      <pc:chgData name="Burn, Jenny" userId="da60964d-54d9-422e-88cd-a3e89d812d33" providerId="ADAL" clId="{2F833CDA-68CE-40CE-95C1-2E66372F3D21}" dt="2021-01-15T16:53:48.285" v="1858" actId="47"/>
      <pc:docMkLst>
        <pc:docMk/>
      </pc:docMkLst>
      <pc:sldChg chg="del">
        <pc:chgData name="Burn, Jenny" userId="da60964d-54d9-422e-88cd-a3e89d812d33" providerId="ADAL" clId="{2F833CDA-68CE-40CE-95C1-2E66372F3D21}" dt="2021-01-15T16:53:48.285" v="1858" actId="47"/>
        <pc:sldMkLst>
          <pc:docMk/>
          <pc:sldMk cId="4061990253" sldId="262"/>
        </pc:sldMkLst>
      </pc:sldChg>
      <pc:sldChg chg="modSp mod">
        <pc:chgData name="Burn, Jenny" userId="da60964d-54d9-422e-88cd-a3e89d812d33" providerId="ADAL" clId="{2F833CDA-68CE-40CE-95C1-2E66372F3D21}" dt="2021-01-12T17:19:42.049" v="132" actId="207"/>
        <pc:sldMkLst>
          <pc:docMk/>
          <pc:sldMk cId="4284245350" sldId="272"/>
        </pc:sldMkLst>
        <pc:spChg chg="mod">
          <ac:chgData name="Burn, Jenny" userId="da60964d-54d9-422e-88cd-a3e89d812d33" providerId="ADAL" clId="{2F833CDA-68CE-40CE-95C1-2E66372F3D21}" dt="2021-01-12T17:19:42.049" v="132" actId="207"/>
          <ac:spMkLst>
            <pc:docMk/>
            <pc:sldMk cId="4284245350" sldId="272"/>
            <ac:spMk id="3" creationId="{00000000-0000-0000-0000-000000000000}"/>
          </ac:spMkLst>
        </pc:spChg>
      </pc:sldChg>
      <pc:sldChg chg="modSp mod">
        <pc:chgData name="Burn, Jenny" userId="da60964d-54d9-422e-88cd-a3e89d812d33" providerId="ADAL" clId="{2F833CDA-68CE-40CE-95C1-2E66372F3D21}" dt="2021-01-15T16:53:45.276" v="1857" actId="20577"/>
        <pc:sldMkLst>
          <pc:docMk/>
          <pc:sldMk cId="1287721433" sldId="2643"/>
        </pc:sldMkLst>
        <pc:spChg chg="mod">
          <ac:chgData name="Burn, Jenny" userId="da60964d-54d9-422e-88cd-a3e89d812d33" providerId="ADAL" clId="{2F833CDA-68CE-40CE-95C1-2E66372F3D21}" dt="2021-01-15T16:53:45.276" v="1857" actId="20577"/>
          <ac:spMkLst>
            <pc:docMk/>
            <pc:sldMk cId="1287721433" sldId="2643"/>
            <ac:spMk id="3" creationId="{B1B08BC7-3958-4725-9814-E8937628E8C6}"/>
          </ac:spMkLst>
        </pc:spChg>
      </pc:sldChg>
      <pc:sldChg chg="addSp delSp modSp mod modNotesTx">
        <pc:chgData name="Burn, Jenny" userId="da60964d-54d9-422e-88cd-a3e89d812d33" providerId="ADAL" clId="{2F833CDA-68CE-40CE-95C1-2E66372F3D21}" dt="2021-01-13T13:03:44.056" v="1855" actId="20577"/>
        <pc:sldMkLst>
          <pc:docMk/>
          <pc:sldMk cId="1683183876" sldId="2647"/>
        </pc:sldMkLst>
        <pc:spChg chg="add mod">
          <ac:chgData name="Burn, Jenny" userId="da60964d-54d9-422e-88cd-a3e89d812d33" providerId="ADAL" clId="{2F833CDA-68CE-40CE-95C1-2E66372F3D21}" dt="2021-01-13T13:01:20.454" v="1737" actId="20577"/>
          <ac:spMkLst>
            <pc:docMk/>
            <pc:sldMk cId="1683183876" sldId="2647"/>
            <ac:spMk id="5" creationId="{394F0F9B-3066-4197-B4AA-7C48A58CB0AE}"/>
          </ac:spMkLst>
        </pc:spChg>
        <pc:spChg chg="add mod">
          <ac:chgData name="Burn, Jenny" userId="da60964d-54d9-422e-88cd-a3e89d812d33" providerId="ADAL" clId="{2F833CDA-68CE-40CE-95C1-2E66372F3D21}" dt="2021-01-12T17:49:39.098" v="808" actId="1076"/>
          <ac:spMkLst>
            <pc:docMk/>
            <pc:sldMk cId="1683183876" sldId="2647"/>
            <ac:spMk id="6" creationId="{36C39713-CC9C-4ADF-A5DD-5714BDB16347}"/>
          </ac:spMkLst>
        </pc:spChg>
        <pc:spChg chg="add mod">
          <ac:chgData name="Burn, Jenny" userId="da60964d-54d9-422e-88cd-a3e89d812d33" providerId="ADAL" clId="{2F833CDA-68CE-40CE-95C1-2E66372F3D21}" dt="2021-01-12T17:49:35.284" v="807" actId="1076"/>
          <ac:spMkLst>
            <pc:docMk/>
            <pc:sldMk cId="1683183876" sldId="2647"/>
            <ac:spMk id="7" creationId="{1B4741CC-B18C-4327-AD18-B2695337912C}"/>
          </ac:spMkLst>
        </pc:spChg>
        <pc:spChg chg="add mod">
          <ac:chgData name="Burn, Jenny" userId="da60964d-54d9-422e-88cd-a3e89d812d33" providerId="ADAL" clId="{2F833CDA-68CE-40CE-95C1-2E66372F3D21}" dt="2021-01-12T17:49:45.821" v="809" actId="1076"/>
          <ac:spMkLst>
            <pc:docMk/>
            <pc:sldMk cId="1683183876" sldId="2647"/>
            <ac:spMk id="8" creationId="{EFE40B79-892E-40E9-ADE3-F96EBDE76E33}"/>
          </ac:spMkLst>
        </pc:spChg>
        <pc:spChg chg="add del">
          <ac:chgData name="Burn, Jenny" userId="da60964d-54d9-422e-88cd-a3e89d812d33" providerId="ADAL" clId="{2F833CDA-68CE-40CE-95C1-2E66372F3D21}" dt="2021-01-12T17:46:06.929" v="646"/>
          <ac:spMkLst>
            <pc:docMk/>
            <pc:sldMk cId="1683183876" sldId="2647"/>
            <ac:spMk id="9" creationId="{8F16AF79-DAFB-4061-802C-D8AEA13F1BA8}"/>
          </ac:spMkLst>
        </pc:spChg>
        <pc:spChg chg="add del">
          <ac:chgData name="Burn, Jenny" userId="da60964d-54d9-422e-88cd-a3e89d812d33" providerId="ADAL" clId="{2F833CDA-68CE-40CE-95C1-2E66372F3D21}" dt="2021-01-12T17:46:06.929" v="646"/>
          <ac:spMkLst>
            <pc:docMk/>
            <pc:sldMk cId="1683183876" sldId="2647"/>
            <ac:spMk id="10" creationId="{0BA4D4B0-FE91-4407-A5C1-69F163408C7D}"/>
          </ac:spMkLst>
        </pc:spChg>
        <pc:picChg chg="add mod">
          <ac:chgData name="Burn, Jenny" userId="da60964d-54d9-422e-88cd-a3e89d812d33" providerId="ADAL" clId="{2F833CDA-68CE-40CE-95C1-2E66372F3D21}" dt="2021-01-12T17:49:22.533" v="806" actId="1076"/>
          <ac:picMkLst>
            <pc:docMk/>
            <pc:sldMk cId="1683183876" sldId="2647"/>
            <ac:picMk id="2" creationId="{D135788C-1D93-47AD-B0F5-9FFA681FEDBB}"/>
          </ac:picMkLst>
        </pc:picChg>
        <pc:picChg chg="add del mod">
          <ac:chgData name="Burn, Jenny" userId="da60964d-54d9-422e-88cd-a3e89d812d33" providerId="ADAL" clId="{2F833CDA-68CE-40CE-95C1-2E66372F3D21}" dt="2021-01-13T12:48:50.480" v="1428"/>
          <ac:picMkLst>
            <pc:docMk/>
            <pc:sldMk cId="1683183876" sldId="2647"/>
            <ac:picMk id="9" creationId="{F61DA100-5C77-441B-B338-C6A326F18B05}"/>
          </ac:picMkLst>
        </pc:picChg>
        <pc:picChg chg="add del">
          <ac:chgData name="Burn, Jenny" userId="da60964d-54d9-422e-88cd-a3e89d812d33" providerId="ADAL" clId="{2F833CDA-68CE-40CE-95C1-2E66372F3D21}" dt="2021-01-12T17:46:06.929" v="646"/>
          <ac:picMkLst>
            <pc:docMk/>
            <pc:sldMk cId="1683183876" sldId="2647"/>
            <ac:picMk id="1025" creationId="{EA7141A7-49D2-4A23-98FD-D6CF4B6BFB8A}"/>
          </ac:picMkLst>
        </pc:picChg>
      </pc:sldChg>
      <pc:sldChg chg="addSp delSp modSp mod modNotesTx">
        <pc:chgData name="Burn, Jenny" userId="da60964d-54d9-422e-88cd-a3e89d812d33" providerId="ADAL" clId="{2F833CDA-68CE-40CE-95C1-2E66372F3D21}" dt="2021-01-13T12:59:35.089" v="1733" actId="20577"/>
        <pc:sldMkLst>
          <pc:docMk/>
          <pc:sldMk cId="1022996525" sldId="2648"/>
        </pc:sldMkLst>
        <pc:spChg chg="add del mod">
          <ac:chgData name="Burn, Jenny" userId="da60964d-54d9-422e-88cd-a3e89d812d33" providerId="ADAL" clId="{2F833CDA-68CE-40CE-95C1-2E66372F3D21}" dt="2021-01-12T17:29:13.570" v="147" actId="478"/>
          <ac:spMkLst>
            <pc:docMk/>
            <pc:sldMk cId="1022996525" sldId="2648"/>
            <ac:spMk id="2" creationId="{89DE110D-A04E-4F91-A999-356CDDB32D31}"/>
          </ac:spMkLst>
        </pc:spChg>
        <pc:spChg chg="add mod">
          <ac:chgData name="Burn, Jenny" userId="da60964d-54d9-422e-88cd-a3e89d812d33" providerId="ADAL" clId="{2F833CDA-68CE-40CE-95C1-2E66372F3D21}" dt="2021-01-13T11:51:23.903" v="1371" actId="114"/>
          <ac:spMkLst>
            <pc:docMk/>
            <pc:sldMk cId="1022996525" sldId="2648"/>
            <ac:spMk id="10" creationId="{5115DFD7-E950-47CD-94A3-3E1495EA9E65}"/>
          </ac:spMkLst>
        </pc:spChg>
        <pc:picChg chg="add del mod">
          <ac:chgData name="Burn, Jenny" userId="da60964d-54d9-422e-88cd-a3e89d812d33" providerId="ADAL" clId="{2F833CDA-68CE-40CE-95C1-2E66372F3D21}" dt="2021-01-12T17:28:56.001" v="144" actId="478"/>
          <ac:picMkLst>
            <pc:docMk/>
            <pc:sldMk cId="1022996525" sldId="2648"/>
            <ac:picMk id="3" creationId="{946799BF-88DD-4BB6-B101-70FE295F7222}"/>
          </ac:picMkLst>
        </pc:picChg>
        <pc:picChg chg="add del mod">
          <ac:chgData name="Burn, Jenny" userId="da60964d-54d9-422e-88cd-a3e89d812d33" providerId="ADAL" clId="{2F833CDA-68CE-40CE-95C1-2E66372F3D21}" dt="2021-01-12T17:29:15.135" v="148" actId="478"/>
          <ac:picMkLst>
            <pc:docMk/>
            <pc:sldMk cId="1022996525" sldId="2648"/>
            <ac:picMk id="5" creationId="{85C8EC90-CB04-4D70-BC2A-C10E26B9A846}"/>
          </ac:picMkLst>
        </pc:picChg>
        <pc:picChg chg="add mod">
          <ac:chgData name="Burn, Jenny" userId="da60964d-54d9-422e-88cd-a3e89d812d33" providerId="ADAL" clId="{2F833CDA-68CE-40CE-95C1-2E66372F3D21}" dt="2021-01-12T17:42:18.881" v="568" actId="1076"/>
          <ac:picMkLst>
            <pc:docMk/>
            <pc:sldMk cId="1022996525" sldId="2648"/>
            <ac:picMk id="7" creationId="{AF4F0AD5-4B52-44F1-8530-7BF7CA93EE68}"/>
          </ac:picMkLst>
        </pc:picChg>
        <pc:picChg chg="add del">
          <ac:chgData name="Burn, Jenny" userId="da60964d-54d9-422e-88cd-a3e89d812d33" providerId="ADAL" clId="{2F833CDA-68CE-40CE-95C1-2E66372F3D21}" dt="2021-01-12T17:40:43.877" v="557" actId="478"/>
          <ac:picMkLst>
            <pc:docMk/>
            <pc:sldMk cId="1022996525" sldId="2648"/>
            <ac:picMk id="9" creationId="{6946D322-C532-4776-A827-311A1CB4F8FB}"/>
          </ac:picMkLst>
        </pc:picChg>
      </pc:sldChg>
      <pc:sldChg chg="addSp modSp del mod">
        <pc:chgData name="Burn, Jenny" userId="da60964d-54d9-422e-88cd-a3e89d812d33" providerId="ADAL" clId="{2F833CDA-68CE-40CE-95C1-2E66372F3D21}" dt="2021-01-12T17:52:02.015" v="900" actId="47"/>
        <pc:sldMkLst>
          <pc:docMk/>
          <pc:sldMk cId="2703991705" sldId="2649"/>
        </pc:sldMkLst>
        <pc:picChg chg="add mod">
          <ac:chgData name="Burn, Jenny" userId="da60964d-54d9-422e-88cd-a3e89d812d33" providerId="ADAL" clId="{2F833CDA-68CE-40CE-95C1-2E66372F3D21}" dt="2021-01-12T17:25:56.548" v="137" actId="14100"/>
          <ac:picMkLst>
            <pc:docMk/>
            <pc:sldMk cId="2703991705" sldId="2649"/>
            <ac:picMk id="3" creationId="{7801D194-DACE-4642-B2F5-0A567589B5B1}"/>
          </ac:picMkLst>
        </pc:picChg>
      </pc:sldChg>
      <pc:sldChg chg="addSp modSp del mod">
        <pc:chgData name="Burn, Jenny" userId="da60964d-54d9-422e-88cd-a3e89d812d33" providerId="ADAL" clId="{2F833CDA-68CE-40CE-95C1-2E66372F3D21}" dt="2021-01-12T18:02:36.387" v="1323" actId="47"/>
        <pc:sldMkLst>
          <pc:docMk/>
          <pc:sldMk cId="1575648264" sldId="2650"/>
        </pc:sldMkLst>
        <pc:picChg chg="add mod">
          <ac:chgData name="Burn, Jenny" userId="da60964d-54d9-422e-88cd-a3e89d812d33" providerId="ADAL" clId="{2F833CDA-68CE-40CE-95C1-2E66372F3D21}" dt="2021-01-12T17:22:31.037" v="135" actId="1076"/>
          <ac:picMkLst>
            <pc:docMk/>
            <pc:sldMk cId="1575648264" sldId="2650"/>
            <ac:picMk id="3" creationId="{F35EF42E-D1CD-4251-9AA7-E3E075D4A74D}"/>
          </ac:picMkLst>
        </pc:picChg>
      </pc:sldChg>
      <pc:sldChg chg="addSp delSp modSp mod ord modNotesTx">
        <pc:chgData name="Burn, Jenny" userId="da60964d-54d9-422e-88cd-a3e89d812d33" providerId="ADAL" clId="{2F833CDA-68CE-40CE-95C1-2E66372F3D21}" dt="2021-01-13T12:58:02.490" v="1628" actId="20577"/>
        <pc:sldMkLst>
          <pc:docMk/>
          <pc:sldMk cId="2161755771" sldId="2651"/>
        </pc:sldMkLst>
        <pc:spChg chg="add del mod">
          <ac:chgData name="Burn, Jenny" userId="da60964d-54d9-422e-88cd-a3e89d812d33" providerId="ADAL" clId="{2F833CDA-68CE-40CE-95C1-2E66372F3D21}" dt="2021-01-12T17:57:33.060" v="936" actId="47"/>
          <ac:spMkLst>
            <pc:docMk/>
            <pc:sldMk cId="2161755771" sldId="2651"/>
            <ac:spMk id="3" creationId="{2A0CB7E1-8AB0-4C0B-9A21-0D0F3BB08518}"/>
          </ac:spMkLst>
        </pc:spChg>
        <pc:spChg chg="add del">
          <ac:chgData name="Burn, Jenny" userId="da60964d-54d9-422e-88cd-a3e89d812d33" providerId="ADAL" clId="{2F833CDA-68CE-40CE-95C1-2E66372F3D21}" dt="2021-01-12T17:57:09.801" v="931"/>
          <ac:spMkLst>
            <pc:docMk/>
            <pc:sldMk cId="2161755771" sldId="2651"/>
            <ac:spMk id="5" creationId="{E2DD2A4B-6B02-44B9-BE1D-89055B389771}"/>
          </ac:spMkLst>
        </pc:spChg>
        <pc:spChg chg="add del">
          <ac:chgData name="Burn, Jenny" userId="da60964d-54d9-422e-88cd-a3e89d812d33" providerId="ADAL" clId="{2F833CDA-68CE-40CE-95C1-2E66372F3D21}" dt="2021-01-12T17:57:09.801" v="931"/>
          <ac:spMkLst>
            <pc:docMk/>
            <pc:sldMk cId="2161755771" sldId="2651"/>
            <ac:spMk id="6" creationId="{81041C0F-95D4-4A48-BAFA-53C0C067C598}"/>
          </ac:spMkLst>
        </pc:spChg>
        <pc:spChg chg="add del">
          <ac:chgData name="Burn, Jenny" userId="da60964d-54d9-422e-88cd-a3e89d812d33" providerId="ADAL" clId="{2F833CDA-68CE-40CE-95C1-2E66372F3D21}" dt="2021-01-12T17:57:09.801" v="931"/>
          <ac:spMkLst>
            <pc:docMk/>
            <pc:sldMk cId="2161755771" sldId="2651"/>
            <ac:spMk id="7" creationId="{2EDD3CB7-A693-4CBC-AF41-532BFAEADCA6}"/>
          </ac:spMkLst>
        </pc:spChg>
        <pc:spChg chg="add del">
          <ac:chgData name="Burn, Jenny" userId="da60964d-54d9-422e-88cd-a3e89d812d33" providerId="ADAL" clId="{2F833CDA-68CE-40CE-95C1-2E66372F3D21}" dt="2021-01-12T17:57:22.395" v="935"/>
          <ac:spMkLst>
            <pc:docMk/>
            <pc:sldMk cId="2161755771" sldId="2651"/>
            <ac:spMk id="8" creationId="{83D0516A-0A74-42FC-9E35-645CB26E10D1}"/>
          </ac:spMkLst>
        </pc:spChg>
        <pc:spChg chg="add del">
          <ac:chgData name="Burn, Jenny" userId="da60964d-54d9-422e-88cd-a3e89d812d33" providerId="ADAL" clId="{2F833CDA-68CE-40CE-95C1-2E66372F3D21}" dt="2021-01-12T17:57:22.395" v="935"/>
          <ac:spMkLst>
            <pc:docMk/>
            <pc:sldMk cId="2161755771" sldId="2651"/>
            <ac:spMk id="9" creationId="{95219699-2762-4774-BA07-671848E98938}"/>
          </ac:spMkLst>
        </pc:spChg>
        <pc:spChg chg="add del">
          <ac:chgData name="Burn, Jenny" userId="da60964d-54d9-422e-88cd-a3e89d812d33" providerId="ADAL" clId="{2F833CDA-68CE-40CE-95C1-2E66372F3D21}" dt="2021-01-12T17:57:22.395" v="935"/>
          <ac:spMkLst>
            <pc:docMk/>
            <pc:sldMk cId="2161755771" sldId="2651"/>
            <ac:spMk id="10" creationId="{E8527766-C68A-473D-B0EE-1CF75F5F02C6}"/>
          </ac:spMkLst>
        </pc:spChg>
        <pc:spChg chg="add del mod">
          <ac:chgData name="Burn, Jenny" userId="da60964d-54d9-422e-88cd-a3e89d812d33" providerId="ADAL" clId="{2F833CDA-68CE-40CE-95C1-2E66372F3D21}" dt="2021-01-13T11:45:58.092" v="1335" actId="14100"/>
          <ac:spMkLst>
            <pc:docMk/>
            <pc:sldMk cId="2161755771" sldId="2651"/>
            <ac:spMk id="11" creationId="{1B5CA58F-59B2-499B-A41D-10B56CD992EB}"/>
          </ac:spMkLst>
        </pc:spChg>
        <pc:spChg chg="add del mod">
          <ac:chgData name="Burn, Jenny" userId="da60964d-54d9-422e-88cd-a3e89d812d33" providerId="ADAL" clId="{2F833CDA-68CE-40CE-95C1-2E66372F3D21}" dt="2021-01-12T18:02:16.552" v="1278" actId="478"/>
          <ac:spMkLst>
            <pc:docMk/>
            <pc:sldMk cId="2161755771" sldId="2651"/>
            <ac:spMk id="17" creationId="{551ECC84-6A98-468F-8482-4A4C38BC42BD}"/>
          </ac:spMkLst>
        </pc:spChg>
        <pc:picChg chg="add mod">
          <ac:chgData name="Burn, Jenny" userId="da60964d-54d9-422e-88cd-a3e89d812d33" providerId="ADAL" clId="{2F833CDA-68CE-40CE-95C1-2E66372F3D21}" dt="2021-01-12T17:52:49.368" v="904" actId="1076"/>
          <ac:picMkLst>
            <pc:docMk/>
            <pc:sldMk cId="2161755771" sldId="2651"/>
            <ac:picMk id="2" creationId="{B6B02E13-403C-4B98-81D0-5B6CD27382AF}"/>
          </ac:picMkLst>
        </pc:picChg>
        <pc:picChg chg="add del">
          <ac:chgData name="Burn, Jenny" userId="da60964d-54d9-422e-88cd-a3e89d812d33" providerId="ADAL" clId="{2F833CDA-68CE-40CE-95C1-2E66372F3D21}" dt="2021-01-12T17:57:09.801" v="931"/>
          <ac:picMkLst>
            <pc:docMk/>
            <pc:sldMk cId="2161755771" sldId="2651"/>
            <ac:picMk id="2049" creationId="{443914E0-7B2E-4A6B-B2EC-01945C603628}"/>
          </ac:picMkLst>
        </pc:picChg>
        <pc:picChg chg="add del">
          <ac:chgData name="Burn, Jenny" userId="da60964d-54d9-422e-88cd-a3e89d812d33" providerId="ADAL" clId="{2F833CDA-68CE-40CE-95C1-2E66372F3D21}" dt="2021-01-12T17:57:09.801" v="931"/>
          <ac:picMkLst>
            <pc:docMk/>
            <pc:sldMk cId="2161755771" sldId="2651"/>
            <ac:picMk id="2050" creationId="{CE43612E-9B9D-45A1-9DAF-CCCB7F213B7A}"/>
          </ac:picMkLst>
        </pc:picChg>
        <pc:picChg chg="add del">
          <ac:chgData name="Burn, Jenny" userId="da60964d-54d9-422e-88cd-a3e89d812d33" providerId="ADAL" clId="{2F833CDA-68CE-40CE-95C1-2E66372F3D21}" dt="2021-01-12T17:57:22.395" v="935"/>
          <ac:picMkLst>
            <pc:docMk/>
            <pc:sldMk cId="2161755771" sldId="2651"/>
            <ac:picMk id="2054" creationId="{45927CEB-0B69-497D-8F6C-9A74808AD51A}"/>
          </ac:picMkLst>
        </pc:picChg>
        <pc:picChg chg="add del">
          <ac:chgData name="Burn, Jenny" userId="da60964d-54d9-422e-88cd-a3e89d812d33" providerId="ADAL" clId="{2F833CDA-68CE-40CE-95C1-2E66372F3D21}" dt="2021-01-12T17:57:22.395" v="935"/>
          <ac:picMkLst>
            <pc:docMk/>
            <pc:sldMk cId="2161755771" sldId="2651"/>
            <ac:picMk id="2055" creationId="{FB6D5D8B-AD95-4A0F-887A-636A49FBBB7E}"/>
          </ac:picMkLst>
        </pc:picChg>
      </pc:sldChg>
      <pc:sldChg chg="addSp delSp modSp mod modNotesTx">
        <pc:chgData name="Burn, Jenny" userId="da60964d-54d9-422e-88cd-a3e89d812d33" providerId="ADAL" clId="{2F833CDA-68CE-40CE-95C1-2E66372F3D21}" dt="2021-01-13T12:59:04.982" v="1677"/>
        <pc:sldMkLst>
          <pc:docMk/>
          <pc:sldMk cId="4147378133" sldId="2652"/>
        </pc:sldMkLst>
        <pc:spChg chg="del mod">
          <ac:chgData name="Burn, Jenny" userId="da60964d-54d9-422e-88cd-a3e89d812d33" providerId="ADAL" clId="{2F833CDA-68CE-40CE-95C1-2E66372F3D21}" dt="2021-01-13T11:50:43.372" v="1346" actId="478"/>
          <ac:spMkLst>
            <pc:docMk/>
            <pc:sldMk cId="4147378133" sldId="2652"/>
            <ac:spMk id="3" creationId="{2A0CB7E1-8AB0-4C0B-9A21-0D0F3BB08518}"/>
          </ac:spMkLst>
        </pc:spChg>
        <pc:spChg chg="del mod">
          <ac:chgData name="Burn, Jenny" userId="da60964d-54d9-422e-88cd-a3e89d812d33" providerId="ADAL" clId="{2F833CDA-68CE-40CE-95C1-2E66372F3D21}" dt="2021-01-13T11:46:27.850" v="1340"/>
          <ac:spMkLst>
            <pc:docMk/>
            <pc:sldMk cId="4147378133" sldId="2652"/>
            <ac:spMk id="11" creationId="{1B5CA58F-59B2-499B-A41D-10B56CD992EB}"/>
          </ac:spMkLst>
        </pc:spChg>
        <pc:picChg chg="del">
          <ac:chgData name="Burn, Jenny" userId="da60964d-54d9-422e-88cd-a3e89d812d33" providerId="ADAL" clId="{2F833CDA-68CE-40CE-95C1-2E66372F3D21}" dt="2021-01-13T11:46:27.850" v="1338" actId="478"/>
          <ac:picMkLst>
            <pc:docMk/>
            <pc:sldMk cId="4147378133" sldId="2652"/>
            <ac:picMk id="2" creationId="{B6B02E13-403C-4B98-81D0-5B6CD27382AF}"/>
          </ac:picMkLst>
        </pc:picChg>
        <pc:picChg chg="add mod">
          <ac:chgData name="Burn, Jenny" userId="da60964d-54d9-422e-88cd-a3e89d812d33" providerId="ADAL" clId="{2F833CDA-68CE-40CE-95C1-2E66372F3D21}" dt="2021-01-13T11:50:40.388" v="1344" actId="1076"/>
          <ac:picMkLst>
            <pc:docMk/>
            <pc:sldMk cId="4147378133" sldId="2652"/>
            <ac:picMk id="6" creationId="{DA8F19DB-FF97-4BA9-850F-DA997737E265}"/>
          </ac:picMkLst>
        </pc:picChg>
      </pc:sldChg>
    </pc:docChg>
  </pc:docChgLst>
  <pc:docChgLst>
    <pc:chgData name="Burn, Jenny" userId="da60964d-54d9-422e-88cd-a3e89d812d33" providerId="ADAL" clId="{3FFF0428-A33E-4366-919F-5D95CF39362F}"/>
    <pc:docChg chg="undo redo custSel addSld delSld modSld">
      <pc:chgData name="Burn, Jenny" userId="da60964d-54d9-422e-88cd-a3e89d812d33" providerId="ADAL" clId="{3FFF0428-A33E-4366-919F-5D95CF39362F}" dt="2021-01-20T10:54:10.510" v="5451" actId="113"/>
      <pc:docMkLst>
        <pc:docMk/>
      </pc:docMkLst>
      <pc:sldChg chg="modSp mod">
        <pc:chgData name="Burn, Jenny" userId="da60964d-54d9-422e-88cd-a3e89d812d33" providerId="ADAL" clId="{3FFF0428-A33E-4366-919F-5D95CF39362F}" dt="2021-01-18T15:53:24.390" v="205" actId="5793"/>
        <pc:sldMkLst>
          <pc:docMk/>
          <pc:sldMk cId="4284245350" sldId="272"/>
        </pc:sldMkLst>
        <pc:spChg chg="mod">
          <ac:chgData name="Burn, Jenny" userId="da60964d-54d9-422e-88cd-a3e89d812d33" providerId="ADAL" clId="{3FFF0428-A33E-4366-919F-5D95CF39362F}" dt="2021-01-18T15:53:24.390" v="205" actId="5793"/>
          <ac:spMkLst>
            <pc:docMk/>
            <pc:sldMk cId="4284245350" sldId="272"/>
            <ac:spMk id="3" creationId="{00000000-0000-0000-0000-000000000000}"/>
          </ac:spMkLst>
        </pc:spChg>
      </pc:sldChg>
      <pc:sldChg chg="addSp delSp modSp mod modNotesTx">
        <pc:chgData name="Burn, Jenny" userId="da60964d-54d9-422e-88cd-a3e89d812d33" providerId="ADAL" clId="{3FFF0428-A33E-4366-919F-5D95CF39362F}" dt="2021-01-20T10:29:00.271" v="4307" actId="20577"/>
        <pc:sldMkLst>
          <pc:docMk/>
          <pc:sldMk cId="1683183876" sldId="2647"/>
        </pc:sldMkLst>
        <pc:spChg chg="mod">
          <ac:chgData name="Burn, Jenny" userId="da60964d-54d9-422e-88cd-a3e89d812d33" providerId="ADAL" clId="{3FFF0428-A33E-4366-919F-5D95CF39362F}" dt="2021-01-20T10:29:00.271" v="4307" actId="20577"/>
          <ac:spMkLst>
            <pc:docMk/>
            <pc:sldMk cId="1683183876" sldId="2647"/>
            <ac:spMk id="5" creationId="{394F0F9B-3066-4197-B4AA-7C48A58CB0AE}"/>
          </ac:spMkLst>
        </pc:spChg>
        <pc:spChg chg="add mod">
          <ac:chgData name="Burn, Jenny" userId="da60964d-54d9-422e-88cd-a3e89d812d33" providerId="ADAL" clId="{3FFF0428-A33E-4366-919F-5D95CF39362F}" dt="2021-01-19T11:07:33.632" v="3409" actId="20577"/>
          <ac:spMkLst>
            <pc:docMk/>
            <pc:sldMk cId="1683183876" sldId="2647"/>
            <ac:spMk id="6" creationId="{03A87361-3BC4-43EA-9555-F7211FEB5A97}"/>
          </ac:spMkLst>
        </pc:spChg>
        <pc:spChg chg="del">
          <ac:chgData name="Burn, Jenny" userId="da60964d-54d9-422e-88cd-a3e89d812d33" providerId="ADAL" clId="{3FFF0428-A33E-4366-919F-5D95CF39362F}" dt="2021-01-18T15:54:19.581" v="218" actId="21"/>
          <ac:spMkLst>
            <pc:docMk/>
            <pc:sldMk cId="1683183876" sldId="2647"/>
            <ac:spMk id="6" creationId="{36C39713-CC9C-4ADF-A5DD-5714BDB16347}"/>
          </ac:spMkLst>
        </pc:spChg>
        <pc:spChg chg="del mod">
          <ac:chgData name="Burn, Jenny" userId="da60964d-54d9-422e-88cd-a3e89d812d33" providerId="ADAL" clId="{3FFF0428-A33E-4366-919F-5D95CF39362F}" dt="2021-01-18T15:54:08.074" v="216" actId="21"/>
          <ac:spMkLst>
            <pc:docMk/>
            <pc:sldMk cId="1683183876" sldId="2647"/>
            <ac:spMk id="7" creationId="{1B4741CC-B18C-4327-AD18-B2695337912C}"/>
          </ac:spMkLst>
        </pc:spChg>
        <pc:spChg chg="del">
          <ac:chgData name="Burn, Jenny" userId="da60964d-54d9-422e-88cd-a3e89d812d33" providerId="ADAL" clId="{3FFF0428-A33E-4366-919F-5D95CF39362F}" dt="2021-01-18T15:54:12.960" v="217" actId="21"/>
          <ac:spMkLst>
            <pc:docMk/>
            <pc:sldMk cId="1683183876" sldId="2647"/>
            <ac:spMk id="8" creationId="{EFE40B79-892E-40E9-ADE3-F96EBDE76E33}"/>
          </ac:spMkLst>
        </pc:spChg>
        <pc:picChg chg="del">
          <ac:chgData name="Burn, Jenny" userId="da60964d-54d9-422e-88cd-a3e89d812d33" providerId="ADAL" clId="{3FFF0428-A33E-4366-919F-5D95CF39362F}" dt="2021-01-18T15:53:48.948" v="208" actId="478"/>
          <ac:picMkLst>
            <pc:docMk/>
            <pc:sldMk cId="1683183876" sldId="2647"/>
            <ac:picMk id="2" creationId="{D135788C-1D93-47AD-B0F5-9FFA681FEDBB}"/>
          </ac:picMkLst>
        </pc:picChg>
        <pc:picChg chg="add del mod">
          <ac:chgData name="Burn, Jenny" userId="da60964d-54d9-422e-88cd-a3e89d812d33" providerId="ADAL" clId="{3FFF0428-A33E-4366-919F-5D95CF39362F}" dt="2021-01-18T15:58:21.747" v="574" actId="478"/>
          <ac:picMkLst>
            <pc:docMk/>
            <pc:sldMk cId="1683183876" sldId="2647"/>
            <ac:picMk id="9" creationId="{7695E30B-CDFC-41E2-B761-309437159D7F}"/>
          </ac:picMkLst>
        </pc:picChg>
        <pc:picChg chg="add mod">
          <ac:chgData name="Burn, Jenny" userId="da60964d-54d9-422e-88cd-a3e89d812d33" providerId="ADAL" clId="{3FFF0428-A33E-4366-919F-5D95CF39362F}" dt="2021-01-18T15:59:26.899" v="581" actId="1076"/>
          <ac:picMkLst>
            <pc:docMk/>
            <pc:sldMk cId="1683183876" sldId="2647"/>
            <ac:picMk id="11" creationId="{374D1708-F044-4701-A83C-90153B6F768D}"/>
          </ac:picMkLst>
        </pc:picChg>
        <pc:picChg chg="add del mod">
          <ac:chgData name="Burn, Jenny" userId="da60964d-54d9-422e-88cd-a3e89d812d33" providerId="ADAL" clId="{3FFF0428-A33E-4366-919F-5D95CF39362F}" dt="2021-01-18T16:03:52.461" v="972" actId="478"/>
          <ac:picMkLst>
            <pc:docMk/>
            <pc:sldMk cId="1683183876" sldId="2647"/>
            <ac:picMk id="13" creationId="{B34A1BDA-7398-4267-A7A5-C2C079641347}"/>
          </ac:picMkLst>
        </pc:picChg>
      </pc:sldChg>
      <pc:sldChg chg="add del">
        <pc:chgData name="Burn, Jenny" userId="da60964d-54d9-422e-88cd-a3e89d812d33" providerId="ADAL" clId="{3FFF0428-A33E-4366-919F-5D95CF39362F}" dt="2021-01-19T11:04:04.113" v="3252" actId="47"/>
        <pc:sldMkLst>
          <pc:docMk/>
          <pc:sldMk cId="1022996525" sldId="2648"/>
        </pc:sldMkLst>
      </pc:sldChg>
      <pc:sldChg chg="new del">
        <pc:chgData name="Burn, Jenny" userId="da60964d-54d9-422e-88cd-a3e89d812d33" providerId="ADAL" clId="{3FFF0428-A33E-4366-919F-5D95CF39362F}" dt="2021-01-19T09:52:16.927" v="974" actId="680"/>
        <pc:sldMkLst>
          <pc:docMk/>
          <pc:sldMk cId="56714645" sldId="2649"/>
        </pc:sldMkLst>
      </pc:sldChg>
      <pc:sldChg chg="addSp delSp modSp mod modNotesTx">
        <pc:chgData name="Burn, Jenny" userId="da60964d-54d9-422e-88cd-a3e89d812d33" providerId="ADAL" clId="{3FFF0428-A33E-4366-919F-5D95CF39362F}" dt="2021-01-20T10:28:07.795" v="4297" actId="20577"/>
        <pc:sldMkLst>
          <pc:docMk/>
          <pc:sldMk cId="4213261251" sldId="2649"/>
        </pc:sldMkLst>
        <pc:spChg chg="mod">
          <ac:chgData name="Burn, Jenny" userId="da60964d-54d9-422e-88cd-a3e89d812d33" providerId="ADAL" clId="{3FFF0428-A33E-4366-919F-5D95CF39362F}" dt="2021-01-20T10:26:52.171" v="4017" actId="6549"/>
          <ac:spMkLst>
            <pc:docMk/>
            <pc:sldMk cId="4213261251" sldId="2649"/>
            <ac:spMk id="5" creationId="{394F0F9B-3066-4197-B4AA-7C48A58CB0AE}"/>
          </ac:spMkLst>
        </pc:spChg>
        <pc:spChg chg="add mod">
          <ac:chgData name="Burn, Jenny" userId="da60964d-54d9-422e-88cd-a3e89d812d33" providerId="ADAL" clId="{3FFF0428-A33E-4366-919F-5D95CF39362F}" dt="2021-01-19T10:38:56.813" v="2465" actId="14100"/>
          <ac:spMkLst>
            <pc:docMk/>
            <pc:sldMk cId="4213261251" sldId="2649"/>
            <ac:spMk id="15" creationId="{D8852DFB-5231-4514-8890-FB464F017FCF}"/>
          </ac:spMkLst>
        </pc:spChg>
        <pc:picChg chg="add del mod">
          <ac:chgData name="Burn, Jenny" userId="da60964d-54d9-422e-88cd-a3e89d812d33" providerId="ADAL" clId="{3FFF0428-A33E-4366-919F-5D95CF39362F}" dt="2021-01-19T15:51:57.950" v="3443" actId="478"/>
          <ac:picMkLst>
            <pc:docMk/>
            <pc:sldMk cId="4213261251" sldId="2649"/>
            <ac:picMk id="3" creationId="{EBE1D442-E4BB-4A11-A14C-E48196629D84}"/>
          </ac:picMkLst>
        </pc:picChg>
        <pc:picChg chg="add mod">
          <ac:chgData name="Burn, Jenny" userId="da60964d-54d9-422e-88cd-a3e89d812d33" providerId="ADAL" clId="{3FFF0428-A33E-4366-919F-5D95CF39362F}" dt="2021-01-19T15:52:06.551" v="3445" actId="1076"/>
          <ac:picMkLst>
            <pc:docMk/>
            <pc:sldMk cId="4213261251" sldId="2649"/>
            <ac:picMk id="6" creationId="{55FCD15B-68D5-4063-A279-3F36BEFA9E86}"/>
          </ac:picMkLst>
        </pc:picChg>
        <pc:picChg chg="add del">
          <ac:chgData name="Burn, Jenny" userId="da60964d-54d9-422e-88cd-a3e89d812d33" providerId="ADAL" clId="{3FFF0428-A33E-4366-919F-5D95CF39362F}" dt="2021-01-19T10:14:05.002" v="1102" actId="478"/>
          <ac:picMkLst>
            <pc:docMk/>
            <pc:sldMk cId="4213261251" sldId="2649"/>
            <ac:picMk id="7" creationId="{A987EEC0-9994-47A3-A2DC-440A0EE35C5F}"/>
          </ac:picMkLst>
        </pc:picChg>
        <pc:picChg chg="add del">
          <ac:chgData name="Burn, Jenny" userId="da60964d-54d9-422e-88cd-a3e89d812d33" providerId="ADAL" clId="{3FFF0428-A33E-4366-919F-5D95CF39362F}" dt="2021-01-19T10:17:39.597" v="1241" actId="478"/>
          <ac:picMkLst>
            <pc:docMk/>
            <pc:sldMk cId="4213261251" sldId="2649"/>
            <ac:picMk id="9" creationId="{86CDB2F2-7373-44EA-A970-1F4C78602E73}"/>
          </ac:picMkLst>
        </pc:picChg>
        <pc:picChg chg="del">
          <ac:chgData name="Burn, Jenny" userId="da60964d-54d9-422e-88cd-a3e89d812d33" providerId="ADAL" clId="{3FFF0428-A33E-4366-919F-5D95CF39362F}" dt="2021-01-19T09:52:47.190" v="993" actId="478"/>
          <ac:picMkLst>
            <pc:docMk/>
            <pc:sldMk cId="4213261251" sldId="2649"/>
            <ac:picMk id="11" creationId="{374D1708-F044-4701-A83C-90153B6F768D}"/>
          </ac:picMkLst>
        </pc:picChg>
        <pc:picChg chg="add del mod">
          <ac:chgData name="Burn, Jenny" userId="da60964d-54d9-422e-88cd-a3e89d812d33" providerId="ADAL" clId="{3FFF0428-A33E-4366-919F-5D95CF39362F}" dt="2021-01-19T10:19:54.140" v="1444" actId="478"/>
          <ac:picMkLst>
            <pc:docMk/>
            <pc:sldMk cId="4213261251" sldId="2649"/>
            <ac:picMk id="12" creationId="{92872C04-72C6-445F-8470-92B1B7A2205B}"/>
          </ac:picMkLst>
        </pc:picChg>
        <pc:picChg chg="add del mod">
          <ac:chgData name="Burn, Jenny" userId="da60964d-54d9-422e-88cd-a3e89d812d33" providerId="ADAL" clId="{3FFF0428-A33E-4366-919F-5D95CF39362F}" dt="2021-01-19T10:23:03.802" v="1658" actId="478"/>
          <ac:picMkLst>
            <pc:docMk/>
            <pc:sldMk cId="4213261251" sldId="2649"/>
            <ac:picMk id="14" creationId="{65A8EF70-B964-41CD-84C8-2A12967B1E33}"/>
          </ac:picMkLst>
        </pc:picChg>
      </pc:sldChg>
      <pc:sldChg chg="modSp mod modNotesTx">
        <pc:chgData name="Burn, Jenny" userId="da60964d-54d9-422e-88cd-a3e89d812d33" providerId="ADAL" clId="{3FFF0428-A33E-4366-919F-5D95CF39362F}" dt="2021-01-19T15:53:55.168" v="3533" actId="6549"/>
        <pc:sldMkLst>
          <pc:docMk/>
          <pc:sldMk cId="630716546" sldId="2650"/>
        </pc:sldMkLst>
        <pc:spChg chg="mod">
          <ac:chgData name="Burn, Jenny" userId="da60964d-54d9-422e-88cd-a3e89d812d33" providerId="ADAL" clId="{3FFF0428-A33E-4366-919F-5D95CF39362F}" dt="2021-01-19T15:52:52.134" v="3447" actId="5793"/>
          <ac:spMkLst>
            <pc:docMk/>
            <pc:sldMk cId="630716546" sldId="2650"/>
            <ac:spMk id="5" creationId="{394F0F9B-3066-4197-B4AA-7C48A58CB0AE}"/>
          </ac:spMkLst>
        </pc:spChg>
      </pc:sldChg>
      <pc:sldChg chg="add del">
        <pc:chgData name="Burn, Jenny" userId="da60964d-54d9-422e-88cd-a3e89d812d33" providerId="ADAL" clId="{3FFF0428-A33E-4366-919F-5D95CF39362F}" dt="2021-01-18T15:54:46.511" v="227" actId="47"/>
        <pc:sldMkLst>
          <pc:docMk/>
          <pc:sldMk cId="2161755771" sldId="2651"/>
        </pc:sldMkLst>
      </pc:sldChg>
      <pc:sldChg chg="addSp delSp modSp del mod modNotesTx">
        <pc:chgData name="Burn, Jenny" userId="da60964d-54d9-422e-88cd-a3e89d812d33" providerId="ADAL" clId="{3FFF0428-A33E-4366-919F-5D95CF39362F}" dt="2021-01-20T10:29:06.309" v="4308" actId="47"/>
        <pc:sldMkLst>
          <pc:docMk/>
          <pc:sldMk cId="3338495467" sldId="2651"/>
        </pc:sldMkLst>
        <pc:spChg chg="mod">
          <ac:chgData name="Burn, Jenny" userId="da60964d-54d9-422e-88cd-a3e89d812d33" providerId="ADAL" clId="{3FFF0428-A33E-4366-919F-5D95CF39362F}" dt="2021-01-19T15:56:31.263" v="3727" actId="20577"/>
          <ac:spMkLst>
            <pc:docMk/>
            <pc:sldMk cId="3338495467" sldId="2651"/>
            <ac:spMk id="5" creationId="{394F0F9B-3066-4197-B4AA-7C48A58CB0AE}"/>
          </ac:spMkLst>
        </pc:spChg>
        <pc:spChg chg="add mod">
          <ac:chgData name="Burn, Jenny" userId="da60964d-54d9-422e-88cd-a3e89d812d33" providerId="ADAL" clId="{3FFF0428-A33E-4366-919F-5D95CF39362F}" dt="2021-01-19T11:07:19.008" v="3394" actId="1076"/>
          <ac:spMkLst>
            <pc:docMk/>
            <pc:sldMk cId="3338495467" sldId="2651"/>
            <ac:spMk id="12" creationId="{EBD58CA2-EA8A-44C5-AF27-2A0A50B3B4F4}"/>
          </ac:spMkLst>
        </pc:spChg>
        <pc:picChg chg="del">
          <ac:chgData name="Burn, Jenny" userId="da60964d-54d9-422e-88cd-a3e89d812d33" providerId="ADAL" clId="{3FFF0428-A33E-4366-919F-5D95CF39362F}" dt="2021-01-19T10:42:54.004" v="2492" actId="478"/>
          <ac:picMkLst>
            <pc:docMk/>
            <pc:sldMk cId="3338495467" sldId="2651"/>
            <ac:picMk id="3" creationId="{EBE1D442-E4BB-4A11-A14C-E48196629D84}"/>
          </ac:picMkLst>
        </pc:picChg>
        <pc:picChg chg="add mod">
          <ac:chgData name="Burn, Jenny" userId="da60964d-54d9-422e-88cd-a3e89d812d33" providerId="ADAL" clId="{3FFF0428-A33E-4366-919F-5D95CF39362F}" dt="2021-01-19T10:43:28.570" v="2495" actId="1076"/>
          <ac:picMkLst>
            <pc:docMk/>
            <pc:sldMk cId="3338495467" sldId="2651"/>
            <ac:picMk id="6" creationId="{0B598C94-D350-4B80-A4DE-03DA4CE86924}"/>
          </ac:picMkLst>
        </pc:picChg>
        <pc:picChg chg="add del mod">
          <ac:chgData name="Burn, Jenny" userId="da60964d-54d9-422e-88cd-a3e89d812d33" providerId="ADAL" clId="{3FFF0428-A33E-4366-919F-5D95CF39362F}" dt="2021-01-19T10:46:43.655" v="2799" actId="478"/>
          <ac:picMkLst>
            <pc:docMk/>
            <pc:sldMk cId="3338495467" sldId="2651"/>
            <ac:picMk id="8" creationId="{546D69C9-26DE-402E-8CA4-7E8C53F3985A}"/>
          </ac:picMkLst>
        </pc:picChg>
        <pc:picChg chg="add del mod">
          <ac:chgData name="Burn, Jenny" userId="da60964d-54d9-422e-88cd-a3e89d812d33" providerId="ADAL" clId="{3FFF0428-A33E-4366-919F-5D95CF39362F}" dt="2021-01-19T10:49:00.643" v="2936" actId="478"/>
          <ac:picMkLst>
            <pc:docMk/>
            <pc:sldMk cId="3338495467" sldId="2651"/>
            <ac:picMk id="10" creationId="{EF763F8A-0E18-4D51-938D-2FE1DE216E27}"/>
          </ac:picMkLst>
        </pc:picChg>
      </pc:sldChg>
      <pc:sldChg chg="new del">
        <pc:chgData name="Burn, Jenny" userId="da60964d-54d9-422e-88cd-a3e89d812d33" providerId="ADAL" clId="{3FFF0428-A33E-4366-919F-5D95CF39362F}" dt="2021-01-19T15:48:10.403" v="3411" actId="680"/>
        <pc:sldMkLst>
          <pc:docMk/>
          <pc:sldMk cId="799922508" sldId="2652"/>
        </pc:sldMkLst>
      </pc:sldChg>
      <pc:sldChg chg="addSp modSp mod modNotesTx">
        <pc:chgData name="Burn, Jenny" userId="da60964d-54d9-422e-88cd-a3e89d812d33" providerId="ADAL" clId="{3FFF0428-A33E-4366-919F-5D95CF39362F}" dt="2021-01-20T10:24:06.064" v="3752" actId="20577"/>
        <pc:sldMkLst>
          <pc:docMk/>
          <pc:sldMk cId="3234323214" sldId="2652"/>
        </pc:sldMkLst>
        <pc:spChg chg="mod">
          <ac:chgData name="Burn, Jenny" userId="da60964d-54d9-422e-88cd-a3e89d812d33" providerId="ADAL" clId="{3FFF0428-A33E-4366-919F-5D95CF39362F}" dt="2021-01-20T10:24:06.064" v="3752" actId="20577"/>
          <ac:spMkLst>
            <pc:docMk/>
            <pc:sldMk cId="3234323214" sldId="2652"/>
            <ac:spMk id="5" creationId="{394F0F9B-3066-4197-B4AA-7C48A58CB0AE}"/>
          </ac:spMkLst>
        </pc:spChg>
        <pc:cxnChg chg="add mod">
          <ac:chgData name="Burn, Jenny" userId="da60964d-54d9-422e-88cd-a3e89d812d33" providerId="ADAL" clId="{3FFF0428-A33E-4366-919F-5D95CF39362F}" dt="2021-01-19T15:49:48.349" v="3414" actId="14100"/>
          <ac:cxnSpMkLst>
            <pc:docMk/>
            <pc:sldMk cId="3234323214" sldId="2652"/>
            <ac:cxnSpMk id="6" creationId="{9752EBD9-0BEB-4FC5-8656-8FB61E8EAE9A}"/>
          </ac:cxnSpMkLst>
        </pc:cxnChg>
      </pc:sldChg>
      <pc:sldChg chg="add del">
        <pc:chgData name="Burn, Jenny" userId="da60964d-54d9-422e-88cd-a3e89d812d33" providerId="ADAL" clId="{3FFF0428-A33E-4366-919F-5D95CF39362F}" dt="2021-01-18T15:54:47.483" v="228" actId="47"/>
        <pc:sldMkLst>
          <pc:docMk/>
          <pc:sldMk cId="4147378133" sldId="2652"/>
        </pc:sldMkLst>
      </pc:sldChg>
      <pc:sldChg chg="addSp modSp del mod">
        <pc:chgData name="Burn, Jenny" userId="da60964d-54d9-422e-88cd-a3e89d812d33" providerId="ADAL" clId="{3FFF0428-A33E-4366-919F-5D95CF39362F}" dt="2021-01-20T10:29:06.958" v="4309" actId="47"/>
        <pc:sldMkLst>
          <pc:docMk/>
          <pc:sldMk cId="1020866226" sldId="2653"/>
        </pc:sldMkLst>
        <pc:spChg chg="mod">
          <ac:chgData name="Burn, Jenny" userId="da60964d-54d9-422e-88cd-a3e89d812d33" providerId="ADAL" clId="{3FFF0428-A33E-4366-919F-5D95CF39362F}" dt="2021-01-19T15:56:39.325" v="3740" actId="20577"/>
          <ac:spMkLst>
            <pc:docMk/>
            <pc:sldMk cId="1020866226" sldId="2653"/>
            <ac:spMk id="5" creationId="{394F0F9B-3066-4197-B4AA-7C48A58CB0AE}"/>
          </ac:spMkLst>
        </pc:spChg>
        <pc:cxnChg chg="add mod">
          <ac:chgData name="Burn, Jenny" userId="da60964d-54d9-422e-88cd-a3e89d812d33" providerId="ADAL" clId="{3FFF0428-A33E-4366-919F-5D95CF39362F}" dt="2021-01-19T15:57:32.927" v="3742" actId="14100"/>
          <ac:cxnSpMkLst>
            <pc:docMk/>
            <pc:sldMk cId="1020866226" sldId="2653"/>
            <ac:cxnSpMk id="3" creationId="{2A3BFC26-089C-4F78-8FAF-F36E553F4E0C}"/>
          </ac:cxnSpMkLst>
        </pc:cxnChg>
      </pc:sldChg>
      <pc:sldChg chg="new del">
        <pc:chgData name="Burn, Jenny" userId="da60964d-54d9-422e-88cd-a3e89d812d33" providerId="ADAL" clId="{3FFF0428-A33E-4366-919F-5D95CF39362F}" dt="2021-01-20T10:29:15.223" v="4311" actId="680"/>
        <pc:sldMkLst>
          <pc:docMk/>
          <pc:sldMk cId="2665332409" sldId="2653"/>
        </pc:sldMkLst>
      </pc:sldChg>
      <pc:sldChg chg="addSp delSp modSp mod modNotesTx">
        <pc:chgData name="Burn, Jenny" userId="da60964d-54d9-422e-88cd-a3e89d812d33" providerId="ADAL" clId="{3FFF0428-A33E-4366-919F-5D95CF39362F}" dt="2021-01-20T10:47:31.794" v="4987" actId="1076"/>
        <pc:sldMkLst>
          <pc:docMk/>
          <pc:sldMk cId="2958722437" sldId="2653"/>
        </pc:sldMkLst>
        <pc:spChg chg="mod">
          <ac:chgData name="Burn, Jenny" userId="da60964d-54d9-422e-88cd-a3e89d812d33" providerId="ADAL" clId="{3FFF0428-A33E-4366-919F-5D95CF39362F}" dt="2021-01-20T10:44:57.645" v="4965" actId="20577"/>
          <ac:spMkLst>
            <pc:docMk/>
            <pc:sldMk cId="2958722437" sldId="2653"/>
            <ac:spMk id="5" creationId="{394F0F9B-3066-4197-B4AA-7C48A58CB0AE}"/>
          </ac:spMkLst>
        </pc:spChg>
        <pc:spChg chg="add mod">
          <ac:chgData name="Burn, Jenny" userId="da60964d-54d9-422e-88cd-a3e89d812d33" providerId="ADAL" clId="{3FFF0428-A33E-4366-919F-5D95CF39362F}" dt="2021-01-20T10:40:48.991" v="4640" actId="1076"/>
          <ac:spMkLst>
            <pc:docMk/>
            <pc:sldMk cId="2958722437" sldId="2653"/>
            <ac:spMk id="13" creationId="{884F6D0A-2A35-415E-96A0-6DD7AF9D0F1B}"/>
          </ac:spMkLst>
        </pc:spChg>
        <pc:spChg chg="add del mod">
          <ac:chgData name="Burn, Jenny" userId="da60964d-54d9-422e-88cd-a3e89d812d33" providerId="ADAL" clId="{3FFF0428-A33E-4366-919F-5D95CF39362F}" dt="2021-01-20T10:39:27.648" v="4626"/>
          <ac:spMkLst>
            <pc:docMk/>
            <pc:sldMk cId="2958722437" sldId="2653"/>
            <ac:spMk id="15" creationId="{36AE8AEA-799A-45D4-B468-582C550A015C}"/>
          </ac:spMkLst>
        </pc:spChg>
        <pc:spChg chg="add mod">
          <ac:chgData name="Burn, Jenny" userId="da60964d-54d9-422e-88cd-a3e89d812d33" providerId="ADAL" clId="{3FFF0428-A33E-4366-919F-5D95CF39362F}" dt="2021-01-20T10:40:43.227" v="4639" actId="1076"/>
          <ac:spMkLst>
            <pc:docMk/>
            <pc:sldMk cId="2958722437" sldId="2653"/>
            <ac:spMk id="16" creationId="{B6A9D107-7630-4B7B-81B2-5C6A27CD664D}"/>
          </ac:spMkLst>
        </pc:spChg>
        <pc:spChg chg="add mod">
          <ac:chgData name="Burn, Jenny" userId="da60964d-54d9-422e-88cd-a3e89d812d33" providerId="ADAL" clId="{3FFF0428-A33E-4366-919F-5D95CF39362F}" dt="2021-01-20T10:40:22.736" v="4637" actId="1076"/>
          <ac:spMkLst>
            <pc:docMk/>
            <pc:sldMk cId="2958722437" sldId="2653"/>
            <ac:spMk id="17" creationId="{C861E66A-0D2F-415A-9964-54052780008B}"/>
          </ac:spMkLst>
        </pc:spChg>
        <pc:spChg chg="add mod">
          <ac:chgData name="Burn, Jenny" userId="da60964d-54d9-422e-88cd-a3e89d812d33" providerId="ADAL" clId="{3FFF0428-A33E-4366-919F-5D95CF39362F}" dt="2021-01-20T10:47:31.794" v="4987" actId="1076"/>
          <ac:spMkLst>
            <pc:docMk/>
            <pc:sldMk cId="2958722437" sldId="2653"/>
            <ac:spMk id="19" creationId="{E4AC97D5-925A-4FE8-8025-07BDBB9578B8}"/>
          </ac:spMkLst>
        </pc:spChg>
        <pc:picChg chg="del">
          <ac:chgData name="Burn, Jenny" userId="da60964d-54d9-422e-88cd-a3e89d812d33" providerId="ADAL" clId="{3FFF0428-A33E-4366-919F-5D95CF39362F}" dt="2021-01-20T10:30:53.668" v="4415" actId="478"/>
          <ac:picMkLst>
            <pc:docMk/>
            <pc:sldMk cId="2958722437" sldId="2653"/>
            <ac:picMk id="3" creationId="{EBE1D442-E4BB-4A11-A14C-E48196629D84}"/>
          </ac:picMkLst>
        </pc:picChg>
        <pc:picChg chg="add mod">
          <ac:chgData name="Burn, Jenny" userId="da60964d-54d9-422e-88cd-a3e89d812d33" providerId="ADAL" clId="{3FFF0428-A33E-4366-919F-5D95CF39362F}" dt="2021-01-20T10:37:19.636" v="4604" actId="1076"/>
          <ac:picMkLst>
            <pc:docMk/>
            <pc:sldMk cId="2958722437" sldId="2653"/>
            <ac:picMk id="6" creationId="{7A21B0FF-6DD1-4395-BEB7-D638A302FD5D}"/>
          </ac:picMkLst>
        </pc:picChg>
        <pc:picChg chg="add mod">
          <ac:chgData name="Burn, Jenny" userId="da60964d-54d9-422e-88cd-a3e89d812d33" providerId="ADAL" clId="{3FFF0428-A33E-4366-919F-5D95CF39362F}" dt="2021-01-20T10:37:22.779" v="4605" actId="1076"/>
          <ac:picMkLst>
            <pc:docMk/>
            <pc:sldMk cId="2958722437" sldId="2653"/>
            <ac:picMk id="8" creationId="{CBA8EEE6-F26E-4E57-8A16-4A337FB6EF4C}"/>
          </ac:picMkLst>
        </pc:picChg>
        <pc:picChg chg="add mod">
          <ac:chgData name="Burn, Jenny" userId="da60964d-54d9-422e-88cd-a3e89d812d33" providerId="ADAL" clId="{3FFF0428-A33E-4366-919F-5D95CF39362F}" dt="2021-01-20T10:40:27.316" v="4638" actId="1076"/>
          <ac:picMkLst>
            <pc:docMk/>
            <pc:sldMk cId="2958722437" sldId="2653"/>
            <ac:picMk id="10" creationId="{6640CF38-39A8-4ABD-82B3-1ACE2CEF51EC}"/>
          </ac:picMkLst>
        </pc:picChg>
        <pc:picChg chg="add mod">
          <ac:chgData name="Burn, Jenny" userId="da60964d-54d9-422e-88cd-a3e89d812d33" providerId="ADAL" clId="{3FFF0428-A33E-4366-919F-5D95CF39362F}" dt="2021-01-20T10:40:16.978" v="4636" actId="1076"/>
          <ac:picMkLst>
            <pc:docMk/>
            <pc:sldMk cId="2958722437" sldId="2653"/>
            <ac:picMk id="12" creationId="{303FD690-300B-4045-AEA8-3FDA2D8E04A1}"/>
          </ac:picMkLst>
        </pc:picChg>
        <pc:picChg chg="add del mod">
          <ac:chgData name="Burn, Jenny" userId="da60964d-54d9-422e-88cd-a3e89d812d33" providerId="ADAL" clId="{3FFF0428-A33E-4366-919F-5D95CF39362F}" dt="2021-01-20T10:39:16.505" v="4624"/>
          <ac:picMkLst>
            <pc:docMk/>
            <pc:sldMk cId="2958722437" sldId="2653"/>
            <ac:picMk id="14" creationId="{FC43459E-B38B-4868-AEA9-6404551DC774}"/>
          </ac:picMkLst>
        </pc:picChg>
      </pc:sldChg>
      <pc:sldChg chg="new del">
        <pc:chgData name="Burn, Jenny" userId="da60964d-54d9-422e-88cd-a3e89d812d33" providerId="ADAL" clId="{3FFF0428-A33E-4366-919F-5D95CF39362F}" dt="2021-01-20T10:30:07.827" v="4313" actId="680"/>
        <pc:sldMkLst>
          <pc:docMk/>
          <pc:sldMk cId="3386417978" sldId="2653"/>
        </pc:sldMkLst>
      </pc:sldChg>
      <pc:sldChg chg="addSp delSp modSp mod modNotesTx">
        <pc:chgData name="Burn, Jenny" userId="da60964d-54d9-422e-88cd-a3e89d812d33" providerId="ADAL" clId="{3FFF0428-A33E-4366-919F-5D95CF39362F}" dt="2021-01-20T10:54:10.510" v="5451" actId="113"/>
        <pc:sldMkLst>
          <pc:docMk/>
          <pc:sldMk cId="3700499701" sldId="2654"/>
        </pc:sldMkLst>
        <pc:spChg chg="mod">
          <ac:chgData name="Burn, Jenny" userId="da60964d-54d9-422e-88cd-a3e89d812d33" providerId="ADAL" clId="{3FFF0428-A33E-4366-919F-5D95CF39362F}" dt="2021-01-20T10:53:48.455" v="5398" actId="20577"/>
          <ac:spMkLst>
            <pc:docMk/>
            <pc:sldMk cId="3700499701" sldId="2654"/>
            <ac:spMk id="5" creationId="{394F0F9B-3066-4197-B4AA-7C48A58CB0AE}"/>
          </ac:spMkLst>
        </pc:spChg>
        <pc:spChg chg="add mod">
          <ac:chgData name="Burn, Jenny" userId="da60964d-54d9-422e-88cd-a3e89d812d33" providerId="ADAL" clId="{3FFF0428-A33E-4366-919F-5D95CF39362F}" dt="2021-01-20T10:47:22.595" v="4985" actId="1076"/>
          <ac:spMkLst>
            <pc:docMk/>
            <pc:sldMk cId="3700499701" sldId="2654"/>
            <ac:spMk id="8" creationId="{D7AE0DD3-6330-444C-9C1B-4C17716CF777}"/>
          </ac:spMkLst>
        </pc:spChg>
        <pc:picChg chg="del">
          <ac:chgData name="Burn, Jenny" userId="da60964d-54d9-422e-88cd-a3e89d812d33" providerId="ADAL" clId="{3FFF0428-A33E-4366-919F-5D95CF39362F}" dt="2021-01-20T10:48:37.779" v="5117" actId="478"/>
          <ac:picMkLst>
            <pc:docMk/>
            <pc:sldMk cId="3700499701" sldId="2654"/>
            <ac:picMk id="3" creationId="{EBE1D442-E4BB-4A11-A14C-E48196629D84}"/>
          </ac:picMkLst>
        </pc:picChg>
        <pc:picChg chg="add del">
          <ac:chgData name="Burn, Jenny" userId="da60964d-54d9-422e-88cd-a3e89d812d33" providerId="ADAL" clId="{3FFF0428-A33E-4366-919F-5D95CF39362F}" dt="2021-01-20T10:48:36.064" v="5116" actId="478"/>
          <ac:picMkLst>
            <pc:docMk/>
            <pc:sldMk cId="3700499701" sldId="2654"/>
            <ac:picMk id="6" creationId="{C9318852-1E95-4A0A-AA07-DC5C4E9679AB}"/>
          </ac:picMkLst>
        </pc:picChg>
        <pc:picChg chg="add mod">
          <ac:chgData name="Burn, Jenny" userId="da60964d-54d9-422e-88cd-a3e89d812d33" providerId="ADAL" clId="{3FFF0428-A33E-4366-919F-5D95CF39362F}" dt="2021-01-20T10:49:11.552" v="5123" actId="14100"/>
          <ac:picMkLst>
            <pc:docMk/>
            <pc:sldMk cId="3700499701" sldId="2654"/>
            <ac:picMk id="10" creationId="{4E63E699-8A16-4FCD-ADCA-6B884E335D0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0AFF3-C104-4FF2-9246-46F3E7242363}" type="datetimeFigureOut">
              <a:rPr lang="en-GB" smtClean="0"/>
              <a:t>20/01/2021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29179-DAC7-4087-8034-1DBDA8E953E7}" type="slidenum">
              <a:rPr lang="en-GB" smtClean="0"/>
              <a:t>‹#›</a:t>
            </a:fld>
            <a:endParaRPr lang="en-GB"/>
          </a:p>
        </p:txBody>
      </p:sp>
    </p:spTree>
    <p:extLst>
      <p:ext uri="{BB962C8B-B14F-4D97-AF65-F5344CB8AC3E}">
        <p14:creationId xmlns:p14="http://schemas.microsoft.com/office/powerpoint/2010/main" val="20175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 A because there is a fair distribution of points either side of the line of best fit.</a:t>
            </a:r>
          </a:p>
          <a:p>
            <a:pPr marL="0" indent="0">
              <a:buNone/>
            </a:pPr>
            <a:r>
              <a:rPr lang="en-GB" dirty="0"/>
              <a:t>b) The longer the acorn, the larger its diameter is</a:t>
            </a:r>
          </a:p>
        </p:txBody>
      </p:sp>
      <p:sp>
        <p:nvSpPr>
          <p:cNvPr id="4" name="Slide Number Placeholder 3"/>
          <p:cNvSpPr>
            <a:spLocks noGrp="1"/>
          </p:cNvSpPr>
          <p:nvPr>
            <p:ph type="sldNum" sz="quarter" idx="5"/>
          </p:nvPr>
        </p:nvSpPr>
        <p:spPr/>
        <p:txBody>
          <a:bodyPr/>
          <a:lstStyle/>
          <a:p>
            <a:fld id="{2F929179-DAC7-4087-8034-1DBDA8E953E7}" type="slidenum">
              <a:rPr lang="en-GB" smtClean="0"/>
              <a:t>4</a:t>
            </a:fld>
            <a:endParaRPr lang="en-GB"/>
          </a:p>
        </p:txBody>
      </p:sp>
    </p:spTree>
    <p:extLst>
      <p:ext uri="{BB962C8B-B14F-4D97-AF65-F5344CB8AC3E}">
        <p14:creationId xmlns:p14="http://schemas.microsoft.com/office/powerpoint/2010/main" val="145247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R"/>
            </a:pPr>
            <a:r>
              <a:rPr lang="en-GB" dirty="0"/>
              <a:t>Strong negative </a:t>
            </a:r>
            <a:r>
              <a:rPr lang="en-GB" b="1" dirty="0"/>
              <a:t>correlation</a:t>
            </a:r>
          </a:p>
          <a:p>
            <a:pPr marL="228600" indent="-228600">
              <a:buAutoNum type="alphaLcParenR"/>
            </a:pPr>
            <a:r>
              <a:rPr lang="en-GB" b="0" dirty="0"/>
              <a:t>Students who study for longer watch less television</a:t>
            </a:r>
          </a:p>
        </p:txBody>
      </p:sp>
      <p:sp>
        <p:nvSpPr>
          <p:cNvPr id="4" name="Slide Number Placeholder 3"/>
          <p:cNvSpPr>
            <a:spLocks noGrp="1"/>
          </p:cNvSpPr>
          <p:nvPr>
            <p:ph type="sldNum" sz="quarter" idx="5"/>
          </p:nvPr>
        </p:nvSpPr>
        <p:spPr/>
        <p:txBody>
          <a:bodyPr/>
          <a:lstStyle/>
          <a:p>
            <a:fld id="{2F929179-DAC7-4087-8034-1DBDA8E953E7}" type="slidenum">
              <a:rPr lang="en-GB" smtClean="0"/>
              <a:t>5</a:t>
            </a:fld>
            <a:endParaRPr lang="en-GB"/>
          </a:p>
        </p:txBody>
      </p:sp>
    </p:spTree>
    <p:extLst>
      <p:ext uri="{BB962C8B-B14F-4D97-AF65-F5344CB8AC3E}">
        <p14:creationId xmlns:p14="http://schemas.microsoft.com/office/powerpoint/2010/main" val="93323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R"/>
            </a:pPr>
            <a:r>
              <a:rPr lang="en-GB" dirty="0"/>
              <a:t>Strong or direct positive </a:t>
            </a:r>
            <a:r>
              <a:rPr lang="en-GB" b="1" dirty="0"/>
              <a:t>correlation</a:t>
            </a:r>
            <a:r>
              <a:rPr lang="en-GB" dirty="0"/>
              <a:t> which here shows that the </a:t>
            </a:r>
            <a:r>
              <a:rPr lang="en-GB" b="1" dirty="0"/>
              <a:t>relationship</a:t>
            </a:r>
            <a:r>
              <a:rPr lang="en-GB" dirty="0"/>
              <a:t> is that the longer the body, the longer the feet.</a:t>
            </a:r>
          </a:p>
          <a:p>
            <a:pPr marL="0" indent="0">
              <a:buNone/>
            </a:pPr>
            <a:endParaRPr lang="en-GB" dirty="0"/>
          </a:p>
        </p:txBody>
      </p:sp>
      <p:sp>
        <p:nvSpPr>
          <p:cNvPr id="4" name="Slide Number Placeholder 3"/>
          <p:cNvSpPr>
            <a:spLocks noGrp="1"/>
          </p:cNvSpPr>
          <p:nvPr>
            <p:ph type="sldNum" sz="quarter" idx="5"/>
          </p:nvPr>
        </p:nvSpPr>
        <p:spPr/>
        <p:txBody>
          <a:bodyPr/>
          <a:lstStyle/>
          <a:p>
            <a:fld id="{2F929179-DAC7-4087-8034-1DBDA8E953E7}" type="slidenum">
              <a:rPr lang="en-GB" smtClean="0"/>
              <a:t>6</a:t>
            </a:fld>
            <a:endParaRPr lang="en-GB"/>
          </a:p>
        </p:txBody>
      </p:sp>
    </p:spTree>
    <p:extLst>
      <p:ext uri="{BB962C8B-B14F-4D97-AF65-F5344CB8AC3E}">
        <p14:creationId xmlns:p14="http://schemas.microsoft.com/office/powerpoint/2010/main" val="165884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R"/>
            </a:pPr>
            <a:r>
              <a:rPr lang="en-GB" dirty="0"/>
              <a:t>Strong or direct positive </a:t>
            </a:r>
            <a:r>
              <a:rPr lang="en-GB" b="1" dirty="0"/>
              <a:t>correlation</a:t>
            </a:r>
            <a:r>
              <a:rPr lang="en-GB" dirty="0"/>
              <a:t> which here shows that the </a:t>
            </a:r>
            <a:r>
              <a:rPr lang="en-GB" b="1" dirty="0"/>
              <a:t>relationship</a:t>
            </a:r>
            <a:r>
              <a:rPr lang="en-GB" dirty="0"/>
              <a:t> is that the longer the body, the longer the feet.</a:t>
            </a:r>
          </a:p>
          <a:p>
            <a:pPr marL="228600" indent="-228600">
              <a:buAutoNum type="alphaLcParenR"/>
            </a:pPr>
            <a:r>
              <a:rPr lang="en-GB" dirty="0"/>
              <a:t>Yes. Line of best fit would be a straight line starting at around (45,18) finishing at around (250, 44). It shouldn’t be extended beyond the known crosses.</a:t>
            </a:r>
          </a:p>
          <a:p>
            <a:pPr marL="0" indent="0">
              <a:buNone/>
            </a:pPr>
            <a:endParaRPr lang="en-GB" dirty="0"/>
          </a:p>
        </p:txBody>
      </p:sp>
      <p:sp>
        <p:nvSpPr>
          <p:cNvPr id="4" name="Slide Number Placeholder 3"/>
          <p:cNvSpPr>
            <a:spLocks noGrp="1"/>
          </p:cNvSpPr>
          <p:nvPr>
            <p:ph type="sldNum" sz="quarter" idx="5"/>
          </p:nvPr>
        </p:nvSpPr>
        <p:spPr/>
        <p:txBody>
          <a:bodyPr/>
          <a:lstStyle/>
          <a:p>
            <a:fld id="{2F929179-DAC7-4087-8034-1DBDA8E953E7}" type="slidenum">
              <a:rPr lang="en-GB" smtClean="0"/>
              <a:t>7</a:t>
            </a:fld>
            <a:endParaRPr lang="en-GB"/>
          </a:p>
        </p:txBody>
      </p:sp>
    </p:spTree>
    <p:extLst>
      <p:ext uri="{BB962C8B-B14F-4D97-AF65-F5344CB8AC3E}">
        <p14:creationId xmlns:p14="http://schemas.microsoft.com/office/powerpoint/2010/main" val="361347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0" strike="noStrike" dirty="0">
                <a:solidFill>
                  <a:schemeClr val="bg1">
                    <a:lumMod val="85000"/>
                  </a:schemeClr>
                </a:solidFill>
              </a:rPr>
              <a:t>c) </a:t>
            </a:r>
            <a:r>
              <a:rPr lang="en-GB" dirty="0"/>
              <a:t>7 Choose a point marked already and follow it along 50 and up to the line of best fit. This works well for the point at (200, 35)</a:t>
            </a:r>
          </a:p>
          <a:p>
            <a:pPr marL="0" indent="0">
              <a:buNone/>
            </a:pPr>
            <a:r>
              <a:rPr lang="en-GB" dirty="0"/>
              <a:t>d) No,</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it would be an outlier; a long way from the other points, it would be too far from the line of best fit. A rodent as long as this would have much longer feet.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buAutoNum type="alphaLcParen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buAutoNum type="alphaLcParenR"/>
            </a:pPr>
            <a:endParaRPr lang="en-GB" dirty="0"/>
          </a:p>
          <a:p>
            <a:pPr marL="228600" indent="-228600">
              <a:buAutoNum type="alphaLcParenR"/>
            </a:pPr>
            <a:endParaRPr lang="en-GB" dirty="0"/>
          </a:p>
        </p:txBody>
      </p:sp>
      <p:sp>
        <p:nvSpPr>
          <p:cNvPr id="4" name="Slide Number Placeholder 3"/>
          <p:cNvSpPr>
            <a:spLocks noGrp="1"/>
          </p:cNvSpPr>
          <p:nvPr>
            <p:ph type="sldNum" sz="quarter" idx="5"/>
          </p:nvPr>
        </p:nvSpPr>
        <p:spPr/>
        <p:txBody>
          <a:bodyPr/>
          <a:lstStyle/>
          <a:p>
            <a:fld id="{2F929179-DAC7-4087-8034-1DBDA8E953E7}" type="slidenum">
              <a:rPr lang="en-GB" smtClean="0"/>
              <a:t>8</a:t>
            </a:fld>
            <a:endParaRPr lang="en-GB"/>
          </a:p>
        </p:txBody>
      </p:sp>
    </p:spTree>
    <p:extLst>
      <p:ext uri="{BB962C8B-B14F-4D97-AF65-F5344CB8AC3E}">
        <p14:creationId xmlns:p14="http://schemas.microsoft.com/office/powerpoint/2010/main" val="181545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From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4.83</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to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4.87</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inclusive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    From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0.09</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to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0.11</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inclusive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     Indicates (12.5, 4.5) and gives a justification based on the distance from the line of best fit e.g. It’s an outlier. It’s the furthest away.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Or Indicates (12.5, 4.5) and gives a justification based on the low mass given the time of day e.g. It’s very small and getting late in the day.</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F929179-DAC7-4087-8034-1DBDA8E953E7}" type="slidenum">
              <a:rPr lang="en-GB" smtClean="0"/>
              <a:t>9</a:t>
            </a:fld>
            <a:endParaRPr lang="en-GB"/>
          </a:p>
        </p:txBody>
      </p:sp>
    </p:spTree>
    <p:extLst>
      <p:ext uri="{BB962C8B-B14F-4D97-AF65-F5344CB8AC3E}">
        <p14:creationId xmlns:p14="http://schemas.microsoft.com/office/powerpoint/2010/main" val="1190487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32829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6648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200996"/>
            <a:ext cx="103632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1700809"/>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2067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8856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77440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baseline="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774405"/>
          </a:xfrm>
        </p:spPr>
        <p:txBody>
          <a:bodyPr/>
          <a:lstStyle>
            <a:lvl1pPr>
              <a:defRPr sz="240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317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54707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56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1484785"/>
            <a:ext cx="6815667" cy="4464496"/>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84785"/>
            <a:ext cx="4011084" cy="446260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290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5003" y="4800600"/>
            <a:ext cx="7315200" cy="566738"/>
          </a:xfrm>
        </p:spPr>
        <p:txBody>
          <a:bodyPr anchor="b"/>
          <a:lstStyle>
            <a:lvl1pPr algn="l">
              <a:defRPr sz="2000" b="1" baseline="0">
                <a:latin typeface="Arial" panose="020B0604020202020204" pitchFamily="34" charset="0"/>
              </a:defRPr>
            </a:lvl1pPr>
          </a:lstStyle>
          <a:p>
            <a:r>
              <a:rPr lang="en-US"/>
              <a:t>Click to edit Master title style</a:t>
            </a:r>
            <a:endParaRPr lang="en-GB" dirty="0"/>
          </a:p>
        </p:txBody>
      </p:sp>
      <p:sp>
        <p:nvSpPr>
          <p:cNvPr id="3" name="Picture Placeholder 2"/>
          <p:cNvSpPr>
            <a:spLocks noGrp="1"/>
          </p:cNvSpPr>
          <p:nvPr>
            <p:ph type="pic" idx="1"/>
          </p:nvPr>
        </p:nvSpPr>
        <p:spPr>
          <a:xfrm>
            <a:off x="605003" y="612775"/>
            <a:ext cx="7315200" cy="4114800"/>
          </a:xfrm>
        </p:spPr>
        <p:txBody>
          <a:bodyPr rtlCol="0">
            <a:normAutofit/>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5003" y="5367338"/>
            <a:ext cx="7315200" cy="509934"/>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574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1" y="274638"/>
            <a:ext cx="81745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09600" y="1600200"/>
            <a:ext cx="109728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052" name="Picture 2"/>
          <p:cNvPicPr>
            <a:picLocks noChangeAspect="1" noChangeArrowheads="1"/>
          </p:cNvPicPr>
          <p:nvPr/>
        </p:nvPicPr>
        <p:blipFill>
          <a:blip r:embed="rId11">
            <a:extLst>
              <a:ext uri="{28A0092B-C50C-407E-A947-70E740481C1C}">
                <a14:useLocalDpi xmlns:a14="http://schemas.microsoft.com/office/drawing/2010/main" val="0"/>
              </a:ext>
            </a:extLst>
          </a:blip>
          <a:srcRect r="81207" b="43192"/>
          <a:stretch>
            <a:fillRect/>
          </a:stretch>
        </p:blipFill>
        <p:spPr bwMode="auto">
          <a:xfrm>
            <a:off x="9914468" y="4652964"/>
            <a:ext cx="2518833"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15967" y="260350"/>
            <a:ext cx="2641600" cy="76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413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mailto:Jenny.Burn@hants.gov.uk" TargetMode="External"/><Relationship Id="rId7" Type="http://schemas.openxmlformats.org/officeDocument/2006/relationships/image" Target="../media/image16.png"/><Relationship Id="rId2" Type="http://schemas.openxmlformats.org/officeDocument/2006/relationships/hyperlink" Target="mailto:Jo.Lees@hants.gov.uk"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hias.enquiries@hants.gov.uk" TargetMode="External"/><Relationship Id="rId4" Type="http://schemas.openxmlformats.org/officeDocument/2006/relationships/hyperlink" Target="mailto:Tessa.Ingrey@hants.gov.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5" t="1016" r="535"/>
          <a:stretch/>
        </p:blipFill>
        <p:spPr bwMode="auto">
          <a:xfrm>
            <a:off x="472664" y="171903"/>
            <a:ext cx="10163596" cy="6514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847528" y="1628801"/>
            <a:ext cx="7772400" cy="1470025"/>
          </a:xfrm>
        </p:spPr>
        <p:txBody>
          <a:bodyPr>
            <a:normAutofit/>
          </a:bodyPr>
          <a:lstStyle/>
          <a:p>
            <a:pPr algn="l"/>
            <a:r>
              <a:rPr lang="en-GB" b="1" dirty="0"/>
              <a:t>Year 9</a:t>
            </a:r>
          </a:p>
        </p:txBody>
      </p:sp>
      <p:sp>
        <p:nvSpPr>
          <p:cNvPr id="3" name="Subtitle 2"/>
          <p:cNvSpPr>
            <a:spLocks noGrp="1"/>
          </p:cNvSpPr>
          <p:nvPr>
            <p:ph type="subTitle" idx="1"/>
          </p:nvPr>
        </p:nvSpPr>
        <p:spPr>
          <a:xfrm>
            <a:off x="1847528" y="3068960"/>
            <a:ext cx="7776864" cy="1126976"/>
          </a:xfrm>
        </p:spPr>
        <p:txBody>
          <a:bodyPr>
            <a:normAutofit fontScale="62500" lnSpcReduction="20000"/>
          </a:bodyPr>
          <a:lstStyle/>
          <a:p>
            <a:pPr algn="l"/>
            <a:r>
              <a:rPr lang="en-GB" sz="2200" b="1" dirty="0">
                <a:solidFill>
                  <a:schemeClr val="tx1"/>
                </a:solidFill>
              </a:rPr>
              <a:t>Statistics:  Bivariate data – </a:t>
            </a:r>
            <a:r>
              <a:rPr lang="en-GB" sz="2200" b="1" dirty="0" err="1">
                <a:solidFill>
                  <a:schemeClr val="tx1"/>
                </a:solidFill>
              </a:rPr>
              <a:t>scattergraphs</a:t>
            </a:r>
            <a:r>
              <a:rPr lang="en-GB" sz="2200" b="1" dirty="0">
                <a:solidFill>
                  <a:schemeClr val="tx1"/>
                </a:solidFill>
              </a:rPr>
              <a:t> (unit 9.7)</a:t>
            </a:r>
          </a:p>
          <a:p>
            <a:pPr marL="342900" lvl="0" indent="-342900" algn="l">
              <a:lnSpc>
                <a:spcPct val="107000"/>
              </a:lnSpc>
              <a:buFont typeface="Symbol" panose="05050102010706020507" pitchFamily="18" charset="2"/>
              <a:buChar char=""/>
            </a:pPr>
            <a:r>
              <a:rPr lang="en-GB" sz="2100" b="1" dirty="0">
                <a:solidFill>
                  <a:schemeClr val="tx1"/>
                </a:solidFill>
                <a:effectLst/>
                <a:latin typeface="+mj-lt"/>
                <a:ea typeface="Calibri" panose="020F0502020204030204" pitchFamily="34" charset="0"/>
                <a:cs typeface="Times New Roman" panose="02020603050405020304" pitchFamily="18" charset="0"/>
              </a:rPr>
              <a:t>Describe simple mathematical relationships between two variables (bivariate data) in observational and experimental contexts and illustrate using scatter graphs.</a:t>
            </a:r>
          </a:p>
          <a:p>
            <a:pPr marL="342900" lvl="0" indent="-342900" algn="l">
              <a:lnSpc>
                <a:spcPct val="107000"/>
              </a:lnSpc>
              <a:spcAft>
                <a:spcPts val="800"/>
              </a:spcAft>
              <a:buFont typeface="Symbol" panose="05050102010706020507" pitchFamily="18" charset="2"/>
              <a:buChar char=""/>
            </a:pPr>
            <a:r>
              <a:rPr lang="en-GB" sz="2100" b="1" dirty="0">
                <a:solidFill>
                  <a:schemeClr val="tx1"/>
                </a:solidFill>
                <a:effectLst/>
                <a:latin typeface="+mj-lt"/>
                <a:ea typeface="Calibri" panose="020F0502020204030204" pitchFamily="34" charset="0"/>
                <a:cs typeface="Times New Roman" panose="02020603050405020304" pitchFamily="18" charset="0"/>
              </a:rPr>
              <a:t>Describe and interpret correlation. </a:t>
            </a:r>
          </a:p>
          <a:p>
            <a:pPr marL="342900" lvl="0" indent="-342900" algn="l">
              <a:lnSpc>
                <a:spcPct val="107000"/>
              </a:lnSpc>
              <a:spcAft>
                <a:spcPts val="800"/>
              </a:spcAft>
              <a:buFont typeface="Symbol" panose="05050102010706020507" pitchFamily="18" charset="2"/>
              <a:buChar char=""/>
            </a:pPr>
            <a:endParaRPr lang="en-GB" sz="1900" dirty="0">
              <a:solidFill>
                <a:schemeClr val="tx1"/>
              </a:solidFill>
              <a:effectLst/>
              <a:latin typeface="+mj-lt"/>
              <a:ea typeface="Calibri" panose="020F0502020204030204" pitchFamily="34" charset="0"/>
              <a:cs typeface="Times New Roman" panose="02020603050405020304" pitchFamily="18" charset="0"/>
            </a:endParaRPr>
          </a:p>
          <a:p>
            <a:pPr algn="l"/>
            <a:endParaRPr lang="en-GB" sz="2400" i="1" dirty="0">
              <a:solidFill>
                <a:schemeClr val="tx1"/>
              </a:solidFill>
            </a:endParaRPr>
          </a:p>
        </p:txBody>
      </p:sp>
      <p:sp>
        <p:nvSpPr>
          <p:cNvPr id="4" name="Subtitle 2"/>
          <p:cNvSpPr txBox="1">
            <a:spLocks/>
          </p:cNvSpPr>
          <p:nvPr/>
        </p:nvSpPr>
        <p:spPr>
          <a:xfrm>
            <a:off x="1883718" y="4797152"/>
            <a:ext cx="7776864" cy="112697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200" dirty="0">
                <a:solidFill>
                  <a:schemeClr val="tx1"/>
                </a:solidFill>
                <a:latin typeface="Arial" panose="020B0604020202020204" pitchFamily="34" charset="0"/>
                <a:cs typeface="Arial" panose="020B0604020202020204" pitchFamily="34" charset="0"/>
              </a:rPr>
              <a:t>HIAS maths  Team</a:t>
            </a:r>
          </a:p>
          <a:p>
            <a:pPr algn="l"/>
            <a:r>
              <a:rPr lang="en-GB" sz="1200" dirty="0">
                <a:solidFill>
                  <a:schemeClr val="tx1"/>
                </a:solidFill>
                <a:latin typeface="Arial" panose="020B0604020202020204" pitchFamily="34" charset="0"/>
                <a:cs typeface="Arial" panose="020B0604020202020204" pitchFamily="34" charset="0"/>
              </a:rPr>
              <a:t>Spring 2021</a:t>
            </a:r>
          </a:p>
          <a:p>
            <a:pPr algn="l"/>
            <a:r>
              <a:rPr lang="en-GB" sz="1200" dirty="0">
                <a:solidFill>
                  <a:schemeClr val="tx1"/>
                </a:solidFill>
                <a:latin typeface="Arial" panose="020B0604020202020204" pitchFamily="34" charset="0"/>
                <a:cs typeface="Arial" panose="020B0604020202020204" pitchFamily="34" charset="0"/>
              </a:rPr>
              <a:t>Final version</a:t>
            </a:r>
          </a:p>
          <a:p>
            <a:pPr algn="l"/>
            <a:endParaRPr lang="en-GB" sz="1400" dirty="0">
              <a:solidFill>
                <a:schemeClr val="tx1"/>
              </a:solidFill>
              <a:latin typeface="Arial" panose="020B0604020202020204" pitchFamily="34" charset="0"/>
              <a:cs typeface="Arial" panose="020B0604020202020204" pitchFamily="34" charset="0"/>
            </a:endParaRPr>
          </a:p>
          <a:p>
            <a:pPr algn="l"/>
            <a:r>
              <a:rPr lang="en-GB" sz="1200" dirty="0">
                <a:solidFill>
                  <a:schemeClr val="tx1"/>
                </a:solidFill>
                <a:latin typeface="Arial" panose="020B0604020202020204" pitchFamily="34" charset="0"/>
                <a:cs typeface="Arial" panose="020B0604020202020204" pitchFamily="34" charset="0"/>
              </a:rPr>
              <a:t>© Hampshire County Council</a:t>
            </a:r>
          </a:p>
          <a:p>
            <a:pPr algn="l"/>
            <a:endParaRPr lang="en-GB" sz="1400" dirty="0">
              <a:solidFill>
                <a:schemeClr val="tx1"/>
              </a:solidFill>
              <a:latin typeface="Arial" panose="020B0604020202020204" pitchFamily="34" charset="0"/>
              <a:cs typeface="Arial" panose="020B060402020202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789537" y="323225"/>
            <a:ext cx="2139950" cy="835025"/>
          </a:xfrm>
          <a:prstGeom prst="rect">
            <a:avLst/>
          </a:prstGeom>
          <a:noFill/>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8355841" y="6052700"/>
            <a:ext cx="1951355" cy="504825"/>
          </a:xfrm>
          <a:prstGeom prst="rect">
            <a:avLst/>
          </a:prstGeom>
          <a:noFill/>
          <a:ln>
            <a:noFill/>
          </a:ln>
        </p:spPr>
      </p:pic>
      <p:sp>
        <p:nvSpPr>
          <p:cNvPr id="9" name="Text Box 2">
            <a:extLst>
              <a:ext uri="{FF2B5EF4-FFF2-40B4-BE49-F238E27FC236}">
                <a16:creationId xmlns:a16="http://schemas.microsoft.com/office/drawing/2014/main" id="{F7241127-A1E3-4953-ACD2-C403C58C0D98}"/>
              </a:ext>
            </a:extLst>
          </p:cNvPr>
          <p:cNvSpPr txBox="1">
            <a:spLocks noChangeArrowheads="1"/>
          </p:cNvSpPr>
          <p:nvPr/>
        </p:nvSpPr>
        <p:spPr bwMode="auto">
          <a:xfrm>
            <a:off x="1621105" y="982672"/>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428424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1981200" y="836712"/>
            <a:ext cx="8229600" cy="580926"/>
          </a:xfrm>
        </p:spPr>
        <p:txBody>
          <a:bodyPr>
            <a:normAutofit/>
          </a:bodyPr>
          <a:lstStyle/>
          <a:p>
            <a:pPr algn="l"/>
            <a:r>
              <a:rPr lang="en-GB" sz="2800" b="1" dirty="0"/>
              <a:t>HIAS Maths team</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1402672" y="1600201"/>
            <a:ext cx="10049522" cy="4061047"/>
          </a:xfrm>
        </p:spPr>
        <p:txBody>
          <a:bodyPr>
            <a:noAutofit/>
          </a:bodyPr>
          <a:lstStyle/>
          <a:p>
            <a:pPr marL="0" indent="0">
              <a:buNone/>
            </a:pPr>
            <a:r>
              <a:rPr lang="en-GB" sz="1800" dirty="0"/>
              <a:t>The HIAS maths team offer a wide range of high-quality services to support schools in improving outcomes for learners, including courses, bespoke consultancy and in-house training.  </a:t>
            </a:r>
          </a:p>
          <a:p>
            <a:pPr marL="0" indent="0">
              <a:buNone/>
            </a:pPr>
            <a:endParaRPr lang="en-GB" sz="1800" dirty="0"/>
          </a:p>
          <a:p>
            <a:pPr marL="0" indent="0">
              <a:buNone/>
            </a:pPr>
            <a:r>
              <a:rPr lang="en-GB" sz="1800" dirty="0"/>
              <a:t>For further details, please contact any member of the secondary maths team:</a:t>
            </a:r>
          </a:p>
          <a:p>
            <a:pPr marL="0" indent="0">
              <a:buNone/>
            </a:pPr>
            <a:r>
              <a:rPr lang="en-GB" sz="1800" dirty="0"/>
              <a:t>	Jo Lees: </a:t>
            </a:r>
            <a:r>
              <a:rPr lang="en-GB" sz="1800" dirty="0">
                <a:hlinkClick r:id="rId2"/>
              </a:rPr>
              <a:t>Jo.Lees@hants.gov.uk</a:t>
            </a:r>
            <a:endParaRPr lang="en-GB" sz="1800" dirty="0"/>
          </a:p>
          <a:p>
            <a:pPr marL="0" indent="0">
              <a:buNone/>
            </a:pPr>
            <a:r>
              <a:rPr lang="en-GB" sz="1800" dirty="0"/>
              <a:t>	Jenny Burn: </a:t>
            </a:r>
            <a:r>
              <a:rPr lang="en-GB" sz="1800" dirty="0">
                <a:hlinkClick r:id="rId3"/>
              </a:rPr>
              <a:t>Jenny.Burn@hants.gov.uk</a:t>
            </a:r>
            <a:endParaRPr lang="en-GB" sz="1800" dirty="0"/>
          </a:p>
          <a:p>
            <a:pPr marL="0" indent="0">
              <a:buNone/>
            </a:pPr>
            <a:r>
              <a:rPr lang="en-GB" sz="1800" dirty="0"/>
              <a:t>	Tessa Ingrey: </a:t>
            </a:r>
            <a:r>
              <a:rPr lang="en-GB" sz="1800" dirty="0">
                <a:hlinkClick r:id="rId4"/>
              </a:rPr>
              <a:t>Tessa.Ingrey@hants.gov.uk</a:t>
            </a:r>
            <a:endParaRPr lang="en-GB" sz="1800" dirty="0"/>
          </a:p>
          <a:p>
            <a:pPr marL="0" indent="0">
              <a:buNone/>
            </a:pPr>
            <a:endParaRPr lang="en-GB" sz="1800" dirty="0"/>
          </a:p>
          <a:p>
            <a:pPr marL="0" indent="0">
              <a:buNone/>
            </a:pPr>
            <a:r>
              <a:rPr lang="en-GB" sz="1800" dirty="0"/>
              <a:t>For further details on the full range of services available please contact us using the following details:</a:t>
            </a:r>
          </a:p>
          <a:p>
            <a:pPr marL="0" indent="0">
              <a:buNone/>
            </a:pPr>
            <a:r>
              <a:rPr lang="en-GB" sz="1800" dirty="0"/>
              <a:t> </a:t>
            </a:r>
          </a:p>
          <a:p>
            <a:pPr marL="0" indent="0">
              <a:buNone/>
            </a:pPr>
            <a:r>
              <a:rPr lang="en-GB" sz="1800" dirty="0"/>
              <a:t>Tel: 01962 874820 or email: hias.enquiries@hants.gov.uk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For further details on the full range of services available please contact us using the following details:</a:t>
            </a:r>
          </a:p>
          <a:p>
            <a:pPr marL="0" indent="0">
              <a:buNone/>
            </a:pPr>
            <a:r>
              <a:rPr lang="en-GB" sz="2000" dirty="0"/>
              <a:t> </a:t>
            </a:r>
          </a:p>
          <a:p>
            <a:pPr marL="0" indent="0">
              <a:buNone/>
            </a:pPr>
            <a:r>
              <a:rPr lang="en-GB" sz="2000" dirty="0"/>
              <a:t>Tel: 01962 874820 or email: </a:t>
            </a:r>
            <a:r>
              <a:rPr lang="en-GB" sz="2000" u="sng" dirty="0">
                <a:hlinkClick r:id="rId5"/>
              </a:rPr>
              <a:t>hias.enquiries@hants.gov.uk</a:t>
            </a:r>
            <a:r>
              <a:rPr lang="en-GB" sz="2000" dirty="0"/>
              <a:t> </a:t>
            </a:r>
          </a:p>
        </p:txBody>
      </p:sp>
      <p:pic>
        <p:nvPicPr>
          <p:cNvPr id="4" name="Picture 3">
            <a:extLst>
              <a:ext uri="{FF2B5EF4-FFF2-40B4-BE49-F238E27FC236}">
                <a16:creationId xmlns:a16="http://schemas.microsoft.com/office/drawing/2014/main" id="{EF9214C5-B01F-45DC-B050-A3009F4A4ED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554578" y="6353176"/>
            <a:ext cx="1951355" cy="504825"/>
          </a:xfrm>
          <a:prstGeom prst="rect">
            <a:avLst/>
          </a:prstGeom>
          <a:noFill/>
          <a:ln>
            <a:noFill/>
          </a:ln>
        </p:spPr>
      </p:pic>
      <p:pic>
        <p:nvPicPr>
          <p:cNvPr id="7" name="Picture 2" descr="image001">
            <a:extLst>
              <a:ext uri="{FF2B5EF4-FFF2-40B4-BE49-F238E27FC236}">
                <a16:creationId xmlns:a16="http://schemas.microsoft.com/office/drawing/2014/main" id="{A1225777-4001-4A53-9C8C-6F01F7A2524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046" t="17177" r="11766" b="27104"/>
          <a:stretch/>
        </p:blipFill>
        <p:spPr bwMode="auto">
          <a:xfrm>
            <a:off x="9112668" y="5517232"/>
            <a:ext cx="1555333"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1B487DCA-45D9-4B74-AC20-F64217D74BE1}"/>
              </a:ext>
            </a:extLst>
          </p:cNvPr>
          <p:cNvSpPr txBox="1">
            <a:spLocks noChangeArrowheads="1"/>
          </p:cNvSpPr>
          <p:nvPr/>
        </p:nvSpPr>
        <p:spPr bwMode="auto">
          <a:xfrm>
            <a:off x="485312" y="302994"/>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271293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08BC7-3958-4725-9814-E8937628E8C6}"/>
              </a:ext>
            </a:extLst>
          </p:cNvPr>
          <p:cNvSpPr>
            <a:spLocks noGrp="1"/>
          </p:cNvSpPr>
          <p:nvPr>
            <p:ph idx="1"/>
          </p:nvPr>
        </p:nvSpPr>
        <p:spPr>
          <a:xfrm>
            <a:off x="210104" y="1254125"/>
            <a:ext cx="11499542" cy="4349750"/>
          </a:xfrm>
        </p:spPr>
        <p:txBody>
          <a:bodyPr/>
          <a:lstStyle/>
          <a:p>
            <a:pPr marL="0" indent="0">
              <a:buNone/>
            </a:pPr>
            <a:r>
              <a:rPr lang="en-GB" sz="1600" dirty="0"/>
              <a:t>These slides are intended to support teachers and students with a blended approach to learning, either in-class or online. The tasks are intended to form part of a learning journey and could be the basis of either one lesson or a short sequence of connected lessons. </a:t>
            </a:r>
          </a:p>
          <a:p>
            <a:pPr marL="0" indent="0">
              <a:buNone/>
            </a:pPr>
            <a:endParaRPr lang="en-GB" sz="1600" dirty="0"/>
          </a:p>
          <a:p>
            <a:pPr marL="0" indent="0">
              <a:buNone/>
            </a:pPr>
            <a:r>
              <a:rPr lang="en-GB" sz="1600" dirty="0"/>
              <a:t>Teachers should delete, change and add slides to suit the needs of their students. Extra slides with personalised prompts and appropriate examples based on previous teaching may be suitable. When changing the slide-deck, teachers should consider:</a:t>
            </a:r>
          </a:p>
          <a:p>
            <a:pPr lvl="1"/>
            <a:r>
              <a:rPr lang="en-GB" sz="1600" dirty="0"/>
              <a:t>Their expectations for the use of representations such as bar models, number lines, arrays and geometric diagrams.</a:t>
            </a:r>
          </a:p>
          <a:p>
            <a:pPr lvl="1"/>
            <a:r>
              <a:rPr lang="en-GB" sz="1600" dirty="0"/>
              <a:t>Which strategies and methods students should use and record when solving problems or identifying solutions. This could include a range of informal jottings and diagrams, the use of tables to record solutions systematically and formal or informal calculation methods.</a:t>
            </a:r>
          </a:p>
          <a:p>
            <a:pPr marL="0" indent="0">
              <a:buNone/>
            </a:pPr>
            <a:endParaRPr lang="en-GB" sz="1600" dirty="0"/>
          </a:p>
          <a:p>
            <a:pPr marL="0" indent="0">
              <a:buNone/>
            </a:pPr>
            <a:r>
              <a:rPr lang="en-GB" sz="1600" dirty="0"/>
              <a:t>Teachers may also wish to record a ‘voice over’ to talk students through the slides. </a:t>
            </a:r>
          </a:p>
        </p:txBody>
      </p:sp>
      <p:sp>
        <p:nvSpPr>
          <p:cNvPr id="4" name="Text Box 2">
            <a:extLst>
              <a:ext uri="{FF2B5EF4-FFF2-40B4-BE49-F238E27FC236}">
                <a16:creationId xmlns:a16="http://schemas.microsoft.com/office/drawing/2014/main" id="{8AD1D9EC-C89D-4E25-B8F7-4B64D4F88E52}"/>
              </a:ext>
            </a:extLst>
          </p:cNvPr>
          <p:cNvSpPr txBox="1">
            <a:spLocks noGrp="1" noChangeArrowheads="1"/>
          </p:cNvSpPr>
          <p:nvPr>
            <p:ph type="title"/>
          </p:nvPr>
        </p:nvSpPr>
        <p:spPr bwMode="auto">
          <a:xfrm>
            <a:off x="1444101" y="304368"/>
            <a:ext cx="6883153" cy="603682"/>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128772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130206" y="506029"/>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graphicFrame>
        <p:nvGraphicFramePr>
          <p:cNvPr id="4" name="Table 3">
            <a:extLst>
              <a:ext uri="{FF2B5EF4-FFF2-40B4-BE49-F238E27FC236}">
                <a16:creationId xmlns:a16="http://schemas.microsoft.com/office/drawing/2014/main" id="{3E1255F8-DFEA-45E7-AD96-19BCB863D19A}"/>
              </a:ext>
            </a:extLst>
          </p:cNvPr>
          <p:cNvGraphicFramePr>
            <a:graphicFrameLocks noGrp="1"/>
          </p:cNvGraphicFramePr>
          <p:nvPr>
            <p:extLst>
              <p:ext uri="{D42A27DB-BD31-4B8C-83A1-F6EECF244321}">
                <p14:modId xmlns:p14="http://schemas.microsoft.com/office/powerpoint/2010/main" val="3324485025"/>
              </p:ext>
            </p:extLst>
          </p:nvPr>
        </p:nvGraphicFramePr>
        <p:xfrm>
          <a:off x="3508160" y="1221266"/>
          <a:ext cx="6132990" cy="4154170"/>
        </p:xfrm>
        <a:graphic>
          <a:graphicData uri="http://schemas.openxmlformats.org/drawingml/2006/table">
            <a:tbl>
              <a:tblPr firstRow="1" firstCol="1" bandRow="1">
                <a:tableStyleId>{5C22544A-7EE6-4342-B048-85BDC9FD1C3A}</a:tableStyleId>
              </a:tblPr>
              <a:tblGrid>
                <a:gridCol w="641087">
                  <a:extLst>
                    <a:ext uri="{9D8B030D-6E8A-4147-A177-3AD203B41FA5}">
                      <a16:colId xmlns:a16="http://schemas.microsoft.com/office/drawing/2014/main" val="2777499747"/>
                    </a:ext>
                  </a:extLst>
                </a:gridCol>
                <a:gridCol w="1472938">
                  <a:extLst>
                    <a:ext uri="{9D8B030D-6E8A-4147-A177-3AD203B41FA5}">
                      <a16:colId xmlns:a16="http://schemas.microsoft.com/office/drawing/2014/main" val="3915642422"/>
                    </a:ext>
                  </a:extLst>
                </a:gridCol>
                <a:gridCol w="4018965">
                  <a:extLst>
                    <a:ext uri="{9D8B030D-6E8A-4147-A177-3AD203B41FA5}">
                      <a16:colId xmlns:a16="http://schemas.microsoft.com/office/drawing/2014/main" val="2131575781"/>
                    </a:ext>
                  </a:extLst>
                </a:gridCol>
              </a:tblGrid>
              <a:tr h="178435">
                <a:tc gridSpan="3">
                  <a:txBody>
                    <a:bodyPr/>
                    <a:lstStyle/>
                    <a:p>
                      <a:pPr algn="ct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YEAR 9: SPRING TERM OVERVIEW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748489"/>
                  </a:ext>
                </a:extLst>
              </a:tr>
              <a:tr h="0">
                <a:tc>
                  <a:txBody>
                    <a:bodyPr/>
                    <a:lstStyle/>
                    <a:p>
                      <a:pPr algn="ctr">
                        <a:lnSpc>
                          <a:spcPct val="115000"/>
                        </a:lnSpc>
                        <a:spcAft>
                          <a:spcPts val="1000"/>
                        </a:spcAft>
                      </a:pPr>
                      <a:r>
                        <a:rPr lang="en-GB" sz="1400" dirty="0">
                          <a:effectLst/>
                        </a:rPr>
                        <a:t>Week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800" b="1" dirty="0">
                          <a:solidFill>
                            <a:schemeClr val="bg1"/>
                          </a:solidFill>
                          <a:effectLst/>
                        </a:rPr>
                        <a:t>HIAS Unit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lnSpc>
                          <a:spcPct val="115000"/>
                        </a:lnSpc>
                        <a:spcAft>
                          <a:spcPts val="1000"/>
                        </a:spcAft>
                      </a:pPr>
                      <a:r>
                        <a:rPr lang="en-GB" sz="1800" b="1" dirty="0">
                          <a:solidFill>
                            <a:schemeClr val="bg1"/>
                          </a:solidFill>
                          <a:effectLst/>
                        </a:rPr>
                        <a:t>Topic </a:t>
                      </a:r>
                      <a:endParaRPr lang="en-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584378734"/>
                  </a:ext>
                </a:extLst>
              </a:tr>
              <a:tr h="83820">
                <a:tc>
                  <a:txBody>
                    <a:bodyPr/>
                    <a:lstStyle/>
                    <a:p>
                      <a:pPr algn="ctr">
                        <a:lnSpc>
                          <a:spcPct val="115000"/>
                        </a:lnSpc>
                        <a:spcAft>
                          <a:spcPts val="1000"/>
                        </a:spcAft>
                      </a:pPr>
                      <a:r>
                        <a:rPr lang="en-GB" sz="16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800" dirty="0">
                          <a:effectLst/>
                        </a:rPr>
                        <a:t>Unit 9.6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800" dirty="0">
                          <a:effectLst/>
                        </a:rPr>
                        <a:t>Probability: Sets and Venn diagrams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4599383"/>
                  </a:ext>
                </a:extLst>
              </a:tr>
              <a:tr h="83820">
                <a:tc>
                  <a:txBody>
                    <a:bodyPr/>
                    <a:lstStyle/>
                    <a:p>
                      <a:pPr algn="ctr">
                        <a:lnSpc>
                          <a:spcPct val="115000"/>
                        </a:lnSpc>
                        <a:spcAft>
                          <a:spcPts val="100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800">
                          <a:effectLst/>
                        </a:rPr>
                        <a:t>Unit 9.7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800" dirty="0">
                          <a:effectLst/>
                        </a:rPr>
                        <a:t>Statistics: Bivariate data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203125"/>
                  </a:ext>
                </a:extLst>
              </a:tr>
              <a:tr h="166370">
                <a:tc>
                  <a:txBody>
                    <a:bodyPr/>
                    <a:lstStyle/>
                    <a:p>
                      <a:pPr algn="ctr">
                        <a:lnSpc>
                          <a:spcPct val="115000"/>
                        </a:lnSpc>
                        <a:spcAft>
                          <a:spcPts val="1000"/>
                        </a:spcAft>
                      </a:pPr>
                      <a:r>
                        <a:rPr lang="en-GB" sz="1600">
                          <a:effectLst/>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l">
                        <a:lnSpc>
                          <a:spcPct val="115000"/>
                        </a:lnSpc>
                        <a:spcAft>
                          <a:spcPts val="1000"/>
                        </a:spcAft>
                      </a:pPr>
                      <a:r>
                        <a:rPr lang="en-GB" sz="1800">
                          <a:effectLst/>
                        </a:rPr>
                        <a:t>Unit 9.8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800" dirty="0">
                          <a:effectLst/>
                        </a:rPr>
                        <a:t>Proportion: Direct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7004694"/>
                  </a:ext>
                </a:extLst>
              </a:tr>
              <a:tr h="166370">
                <a:tc>
                  <a:txBody>
                    <a:bodyPr/>
                    <a:lstStyle/>
                    <a:p>
                      <a:pPr algn="ctr">
                        <a:lnSpc>
                          <a:spcPct val="115000"/>
                        </a:lnSpc>
                        <a:spcAft>
                          <a:spcPts val="1000"/>
                        </a:spcAft>
                      </a:pPr>
                      <a:r>
                        <a:rPr lang="en-GB" sz="1600">
                          <a:effectLst/>
                        </a:rPr>
                        <a:t>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a:txBody>
                    <a:bodyPr/>
                    <a:lstStyle/>
                    <a:p>
                      <a:pPr algn="l">
                        <a:lnSpc>
                          <a:spcPct val="115000"/>
                        </a:lnSpc>
                        <a:spcAft>
                          <a:spcPts val="1000"/>
                        </a:spcAft>
                      </a:pPr>
                      <a:r>
                        <a:rPr lang="en-GB" sz="1800" dirty="0">
                          <a:effectLst/>
                        </a:rPr>
                        <a:t>Proportion: Indirect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8918664"/>
                  </a:ext>
                </a:extLst>
              </a:tr>
              <a:tr h="166370">
                <a:tc>
                  <a:txBody>
                    <a:bodyPr/>
                    <a:lstStyle/>
                    <a:p>
                      <a:pPr algn="ctr">
                        <a:lnSpc>
                          <a:spcPct val="115000"/>
                        </a:lnSpc>
                        <a:spcAft>
                          <a:spcPts val="1000"/>
                        </a:spcAft>
                      </a:pPr>
                      <a:r>
                        <a:rPr lang="en-GB" sz="1600">
                          <a:effectLst/>
                        </a:rPr>
                        <a:t>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a:txBody>
                    <a:bodyPr/>
                    <a:lstStyle/>
                    <a:p>
                      <a:pPr algn="l">
                        <a:lnSpc>
                          <a:spcPct val="115000"/>
                        </a:lnSpc>
                        <a:spcAft>
                          <a:spcPts val="1000"/>
                        </a:spcAft>
                      </a:pPr>
                      <a:r>
                        <a:rPr lang="en-GB" sz="1800" dirty="0">
                          <a:effectLst/>
                        </a:rPr>
                        <a:t>Powers and roots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3502161"/>
                  </a:ext>
                </a:extLst>
              </a:tr>
              <a:tr h="166370">
                <a:tc>
                  <a:txBody>
                    <a:bodyPr/>
                    <a:lstStyle/>
                    <a:p>
                      <a:pPr algn="ctr">
                        <a:lnSpc>
                          <a:spcPct val="115000"/>
                        </a:lnSpc>
                        <a:spcAft>
                          <a:spcPts val="100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800">
                          <a:effectLst/>
                        </a:rPr>
                        <a:t>Half term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457634"/>
                  </a:ext>
                </a:extLst>
              </a:tr>
              <a:tr h="154305">
                <a:tc>
                  <a:txBody>
                    <a:bodyPr/>
                    <a:lstStyle/>
                    <a:p>
                      <a:pPr algn="ctr">
                        <a:lnSpc>
                          <a:spcPct val="115000"/>
                        </a:lnSpc>
                        <a:spcAft>
                          <a:spcPts val="1000"/>
                        </a:spcAft>
                      </a:pPr>
                      <a:r>
                        <a:rPr lang="en-GB" sz="1600" dirty="0">
                          <a:effectLst/>
                        </a:rPr>
                        <a:t>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lnSpc>
                          <a:spcPct val="115000"/>
                        </a:lnSpc>
                        <a:spcAft>
                          <a:spcPts val="1000"/>
                        </a:spcAft>
                      </a:pPr>
                      <a:r>
                        <a:rPr lang="en-GB" sz="1800">
                          <a:effectLst/>
                        </a:rPr>
                        <a:t>Unit 7.9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800" dirty="0">
                          <a:effectLst/>
                        </a:rPr>
                        <a:t>Approximation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7441791"/>
                  </a:ext>
                </a:extLst>
              </a:tr>
              <a:tr h="154305">
                <a:tc>
                  <a:txBody>
                    <a:bodyPr/>
                    <a:lstStyle/>
                    <a:p>
                      <a:pPr algn="ctr">
                        <a:lnSpc>
                          <a:spcPct val="115000"/>
                        </a:lnSpc>
                        <a:spcAft>
                          <a:spcPts val="1000"/>
                        </a:spcAft>
                      </a:pPr>
                      <a:r>
                        <a:rPr lang="en-GB" sz="1600" dirty="0">
                          <a:effectLst/>
                        </a:rPr>
                        <a:t>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a:txBody>
                    <a:bodyPr/>
                    <a:lstStyle/>
                    <a:p>
                      <a:pPr algn="l">
                        <a:lnSpc>
                          <a:spcPct val="115000"/>
                        </a:lnSpc>
                        <a:spcAft>
                          <a:spcPts val="1000"/>
                        </a:spcAft>
                      </a:pPr>
                      <a:r>
                        <a:rPr lang="en-GB" sz="1800" dirty="0">
                          <a:effectLst/>
                        </a:rPr>
                        <a:t>Compound units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7990451"/>
                  </a:ext>
                </a:extLst>
              </a:tr>
              <a:tr h="166370">
                <a:tc>
                  <a:txBody>
                    <a:bodyPr/>
                    <a:lstStyle/>
                    <a:p>
                      <a:pPr algn="ctr">
                        <a:lnSpc>
                          <a:spcPct val="115000"/>
                        </a:lnSpc>
                        <a:spcAft>
                          <a:spcPts val="1000"/>
                        </a:spcAft>
                      </a:pPr>
                      <a:r>
                        <a:rPr lang="en-GB" sz="1600" dirty="0">
                          <a:effectLst/>
                        </a:rPr>
                        <a:t>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lnSpc>
                          <a:spcPct val="115000"/>
                        </a:lnSpc>
                        <a:spcAft>
                          <a:spcPts val="1000"/>
                        </a:spcAft>
                      </a:pPr>
                      <a:r>
                        <a:rPr lang="en-GB" sz="1800" dirty="0">
                          <a:effectLst/>
                        </a:rPr>
                        <a:t>Unit 9.10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800" dirty="0">
                          <a:effectLst/>
                        </a:rPr>
                        <a:t>Geometry: Pythagoras and trigonometry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436464"/>
                  </a:ext>
                </a:extLst>
              </a:tr>
              <a:tr h="166370">
                <a:tc>
                  <a:txBody>
                    <a:bodyPr/>
                    <a:lstStyle/>
                    <a:p>
                      <a:pPr algn="ctr">
                        <a:lnSpc>
                          <a:spcPct val="115000"/>
                        </a:lnSpc>
                        <a:spcAft>
                          <a:spcPts val="1000"/>
                        </a:spcAft>
                      </a:pPr>
                      <a:r>
                        <a:rPr lang="en-GB" sz="1600" dirty="0">
                          <a:effectLst/>
                        </a:rPr>
                        <a:t>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a:txBody>
                    <a:bodyPr/>
                    <a:lstStyle/>
                    <a:p>
                      <a:pPr algn="l">
                        <a:lnSpc>
                          <a:spcPct val="115000"/>
                        </a:lnSpc>
                        <a:spcAft>
                          <a:spcPts val="1000"/>
                        </a:spcAft>
                      </a:pPr>
                      <a:r>
                        <a:rPr lang="en-GB" sz="1800" dirty="0">
                          <a:effectLst/>
                        </a:rPr>
                        <a:t>Geometry: Constructions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3714154"/>
                  </a:ext>
                </a:extLst>
              </a:tr>
              <a:tr h="166370">
                <a:tc>
                  <a:txBody>
                    <a:bodyPr/>
                    <a:lstStyle/>
                    <a:p>
                      <a:pPr algn="ctr">
                        <a:lnSpc>
                          <a:spcPct val="115000"/>
                        </a:lnSpc>
                        <a:spcAft>
                          <a:spcPts val="1000"/>
                        </a:spcAft>
                      </a:pPr>
                      <a:r>
                        <a:rPr lang="en-GB" sz="1600" dirty="0">
                          <a:effectLst/>
                        </a:rPr>
                        <a:t>10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800">
                          <a:effectLst/>
                        </a:rPr>
                        <a:t>Unit 9.11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GB" sz="1800" dirty="0">
                          <a:effectLst/>
                        </a:rPr>
                        <a:t>Algebra: Functions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4950355"/>
                  </a:ext>
                </a:extLst>
              </a:tr>
            </a:tbl>
          </a:graphicData>
        </a:graphic>
      </p:graphicFrame>
    </p:spTree>
    <p:extLst>
      <p:ext uri="{BB962C8B-B14F-4D97-AF65-F5344CB8AC3E}">
        <p14:creationId xmlns:p14="http://schemas.microsoft.com/office/powerpoint/2010/main" val="2644395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F0A47A0-7E0A-4A8E-8997-9E81565BC090}"/>
              </a:ext>
            </a:extLst>
          </p:cNvPr>
          <p:cNvSpPr txBox="1">
            <a:spLocks noChangeArrowheads="1"/>
          </p:cNvSpPr>
          <p:nvPr/>
        </p:nvSpPr>
        <p:spPr bwMode="auto">
          <a:xfrm>
            <a:off x="121328" y="257455"/>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5" name="TextBox 4">
            <a:extLst>
              <a:ext uri="{FF2B5EF4-FFF2-40B4-BE49-F238E27FC236}">
                <a16:creationId xmlns:a16="http://schemas.microsoft.com/office/drawing/2014/main" id="{394F0F9B-3066-4197-B4AA-7C48A58CB0AE}"/>
              </a:ext>
            </a:extLst>
          </p:cNvPr>
          <p:cNvSpPr txBox="1"/>
          <p:nvPr/>
        </p:nvSpPr>
        <p:spPr>
          <a:xfrm>
            <a:off x="347276" y="817435"/>
            <a:ext cx="5386774" cy="2432654"/>
          </a:xfrm>
          <a:prstGeom prst="rect">
            <a:avLst/>
          </a:prstGeom>
          <a:noFill/>
        </p:spPr>
        <p:txBody>
          <a:bodyPr wrap="square">
            <a:spAutoFit/>
          </a:bodyPr>
          <a:lstStyle/>
          <a:p>
            <a:pPr>
              <a:lnSpc>
                <a:spcPct val="107000"/>
              </a:lnSpc>
              <a:spcAft>
                <a:spcPts val="800"/>
              </a:spcAft>
            </a:pPr>
            <a:r>
              <a:rPr kumimoji="0" lang="en-GB" sz="1400" b="1" i="0" u="none" strike="noStrike" kern="1200" cap="none" spc="0" normalizeH="0" baseline="0" noProof="0" dirty="0">
                <a:ln>
                  <a:noFill/>
                </a:ln>
                <a:solidFill>
                  <a:prstClr val="black"/>
                </a:solidFill>
                <a:uLnTx/>
                <a:uFillTx/>
                <a:latin typeface="Arial" panose="020B0604020202020204" pitchFamily="34" charset="0"/>
                <a:cs typeface="Times New Roman" panose="02020603050405020304" pitchFamily="18" charset="0"/>
              </a:rPr>
              <a:t>Acorns</a:t>
            </a:r>
          </a:p>
          <a:p>
            <a:pPr>
              <a:lnSpc>
                <a:spcPct val="107000"/>
              </a:lnSpc>
              <a:spcAft>
                <a:spcPts val="800"/>
              </a:spcAft>
            </a:pPr>
            <a:r>
              <a:rPr lang="en-GB" sz="1400" dirty="0">
                <a:solidFill>
                  <a:prstClr val="black"/>
                </a:solidFill>
                <a:effectLst/>
                <a:latin typeface="Arial" panose="020B0604020202020204" pitchFamily="34" charset="0"/>
                <a:ea typeface="+mn-ea"/>
                <a:cs typeface="Times New Roman" panose="02020603050405020304" pitchFamily="18" charset="0"/>
              </a:rPr>
              <a:t>The scatter graph shows the lengths and diameters of 15 acorns..</a:t>
            </a:r>
          </a:p>
          <a:p>
            <a:pPr marL="342900" indent="-342900">
              <a:lnSpc>
                <a:spcPct val="107000"/>
              </a:lnSpc>
              <a:spcAft>
                <a:spcPts val="800"/>
              </a:spcAft>
              <a:buAutoNum type="alphaLcParenR"/>
            </a:pPr>
            <a:r>
              <a:rPr lang="en-GB" sz="1400" dirty="0">
                <a:solidFill>
                  <a:prstClr val="black"/>
                </a:solidFill>
                <a:latin typeface="Arial" panose="020B0604020202020204" pitchFamily="34" charset="0"/>
                <a:cs typeface="Times New Roman" panose="02020603050405020304" pitchFamily="18" charset="0"/>
              </a:rPr>
              <a:t>Which scatter graph below shows the </a:t>
            </a:r>
            <a:r>
              <a:rPr lang="en-GB" sz="1400" b="1" dirty="0">
                <a:solidFill>
                  <a:prstClr val="black"/>
                </a:solidFill>
                <a:latin typeface="Arial" panose="020B0604020202020204" pitchFamily="34" charset="0"/>
                <a:cs typeface="Times New Roman" panose="02020603050405020304" pitchFamily="18" charset="0"/>
              </a:rPr>
              <a:t>line of best fit </a:t>
            </a:r>
            <a:r>
              <a:rPr lang="en-GB" sz="1400" dirty="0">
                <a:solidFill>
                  <a:prstClr val="black"/>
                </a:solidFill>
                <a:latin typeface="Arial" panose="020B0604020202020204" pitchFamily="34" charset="0"/>
                <a:cs typeface="Times New Roman" panose="02020603050405020304" pitchFamily="18" charset="0"/>
              </a:rPr>
              <a:t>and why</a:t>
            </a:r>
            <a:r>
              <a:rPr lang="en-GB" sz="1400" b="1" dirty="0">
                <a:solidFill>
                  <a:prstClr val="black"/>
                </a:solidFill>
                <a:latin typeface="Arial" panose="020B0604020202020204" pitchFamily="34" charset="0"/>
                <a:cs typeface="Times New Roman" panose="02020603050405020304" pitchFamily="18" charset="0"/>
              </a:rPr>
              <a:t>? </a:t>
            </a:r>
          </a:p>
          <a:p>
            <a:pPr marL="342900" indent="-342900">
              <a:lnSpc>
                <a:spcPct val="107000"/>
              </a:lnSpc>
              <a:spcAft>
                <a:spcPts val="800"/>
              </a:spcAft>
              <a:buAutoNum type="alphaLcParenR"/>
            </a:pPr>
            <a:r>
              <a:rPr lang="en-GB" sz="1400" dirty="0">
                <a:solidFill>
                  <a:prstClr val="black"/>
                </a:solidFill>
                <a:latin typeface="Arial" panose="020B0604020202020204" pitchFamily="34" charset="0"/>
                <a:cs typeface="Times New Roman" panose="02020603050405020304" pitchFamily="18" charset="0"/>
              </a:rPr>
              <a:t>What does the scatter graph tell you about the </a:t>
            </a:r>
            <a:r>
              <a:rPr lang="en-GB" sz="1400" b="1" dirty="0">
                <a:solidFill>
                  <a:prstClr val="black"/>
                </a:solidFill>
                <a:latin typeface="Arial" panose="020B0604020202020204" pitchFamily="34" charset="0"/>
                <a:cs typeface="Times New Roman" panose="02020603050405020304" pitchFamily="18" charset="0"/>
              </a:rPr>
              <a:t>relationship </a:t>
            </a:r>
            <a:r>
              <a:rPr lang="en-GB" sz="1400" dirty="0">
                <a:solidFill>
                  <a:prstClr val="black"/>
                </a:solidFill>
                <a:latin typeface="Arial" panose="020B0604020202020204" pitchFamily="34" charset="0"/>
                <a:cs typeface="Times New Roman" panose="02020603050405020304" pitchFamily="18" charset="0"/>
              </a:rPr>
              <a:t>between the length of the acorn and its diameter?</a:t>
            </a:r>
          </a:p>
          <a:p>
            <a:pPr>
              <a:lnSpc>
                <a:spcPct val="107000"/>
              </a:lnSpc>
              <a:spcAft>
                <a:spcPts val="800"/>
              </a:spcAft>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342900" indent="-342900">
              <a:lnSpc>
                <a:spcPct val="107000"/>
              </a:lnSpc>
              <a:spcAft>
                <a:spcPts val="800"/>
              </a:spcAft>
              <a:buAutoNum type="alphaLcParen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7A21B0FF-6DD1-4395-BEB7-D638A302FD5D}"/>
              </a:ext>
            </a:extLst>
          </p:cNvPr>
          <p:cNvPicPr>
            <a:picLocks noChangeAspect="1"/>
          </p:cNvPicPr>
          <p:nvPr/>
        </p:nvPicPr>
        <p:blipFill>
          <a:blip r:embed="rId3"/>
          <a:stretch>
            <a:fillRect/>
          </a:stretch>
        </p:blipFill>
        <p:spPr>
          <a:xfrm>
            <a:off x="5610466" y="334714"/>
            <a:ext cx="3367396" cy="2963309"/>
          </a:xfrm>
          <a:prstGeom prst="rect">
            <a:avLst/>
          </a:prstGeom>
        </p:spPr>
      </p:pic>
      <p:pic>
        <p:nvPicPr>
          <p:cNvPr id="8" name="Picture 7">
            <a:extLst>
              <a:ext uri="{FF2B5EF4-FFF2-40B4-BE49-F238E27FC236}">
                <a16:creationId xmlns:a16="http://schemas.microsoft.com/office/drawing/2014/main" id="{CBA8EEE6-F26E-4E57-8A16-4A337FB6EF4C}"/>
              </a:ext>
            </a:extLst>
          </p:cNvPr>
          <p:cNvPicPr>
            <a:picLocks noChangeAspect="1"/>
          </p:cNvPicPr>
          <p:nvPr/>
        </p:nvPicPr>
        <p:blipFill>
          <a:blip r:embed="rId4"/>
          <a:stretch>
            <a:fillRect/>
          </a:stretch>
        </p:blipFill>
        <p:spPr>
          <a:xfrm>
            <a:off x="769559" y="3747087"/>
            <a:ext cx="2669943" cy="2102505"/>
          </a:xfrm>
          <a:prstGeom prst="rect">
            <a:avLst/>
          </a:prstGeom>
        </p:spPr>
      </p:pic>
      <p:pic>
        <p:nvPicPr>
          <p:cNvPr id="10" name="Picture 9">
            <a:extLst>
              <a:ext uri="{FF2B5EF4-FFF2-40B4-BE49-F238E27FC236}">
                <a16:creationId xmlns:a16="http://schemas.microsoft.com/office/drawing/2014/main" id="{6640CF38-39A8-4ABD-82B3-1ACE2CEF51EC}"/>
              </a:ext>
            </a:extLst>
          </p:cNvPr>
          <p:cNvPicPr>
            <a:picLocks noChangeAspect="1"/>
          </p:cNvPicPr>
          <p:nvPr/>
        </p:nvPicPr>
        <p:blipFill>
          <a:blip r:embed="rId5"/>
          <a:stretch>
            <a:fillRect/>
          </a:stretch>
        </p:blipFill>
        <p:spPr>
          <a:xfrm>
            <a:off x="4315736" y="3664326"/>
            <a:ext cx="2836628" cy="2268025"/>
          </a:xfrm>
          <a:prstGeom prst="rect">
            <a:avLst/>
          </a:prstGeom>
        </p:spPr>
      </p:pic>
      <p:pic>
        <p:nvPicPr>
          <p:cNvPr id="12" name="Picture 11">
            <a:extLst>
              <a:ext uri="{FF2B5EF4-FFF2-40B4-BE49-F238E27FC236}">
                <a16:creationId xmlns:a16="http://schemas.microsoft.com/office/drawing/2014/main" id="{303FD690-300B-4045-AEA8-3FDA2D8E04A1}"/>
              </a:ext>
            </a:extLst>
          </p:cNvPr>
          <p:cNvPicPr>
            <a:picLocks noChangeAspect="1"/>
          </p:cNvPicPr>
          <p:nvPr/>
        </p:nvPicPr>
        <p:blipFill>
          <a:blip r:embed="rId6"/>
          <a:stretch>
            <a:fillRect/>
          </a:stretch>
        </p:blipFill>
        <p:spPr>
          <a:xfrm>
            <a:off x="7422317" y="3576560"/>
            <a:ext cx="2887776" cy="2374115"/>
          </a:xfrm>
          <a:prstGeom prst="rect">
            <a:avLst/>
          </a:prstGeom>
        </p:spPr>
      </p:pic>
      <p:sp>
        <p:nvSpPr>
          <p:cNvPr id="13" name="TextBox 12">
            <a:extLst>
              <a:ext uri="{FF2B5EF4-FFF2-40B4-BE49-F238E27FC236}">
                <a16:creationId xmlns:a16="http://schemas.microsoft.com/office/drawing/2014/main" id="{884F6D0A-2A35-415E-96A0-6DD7AF9D0F1B}"/>
              </a:ext>
            </a:extLst>
          </p:cNvPr>
          <p:cNvSpPr txBox="1"/>
          <p:nvPr/>
        </p:nvSpPr>
        <p:spPr>
          <a:xfrm>
            <a:off x="459652" y="3747087"/>
            <a:ext cx="513708" cy="369332"/>
          </a:xfrm>
          <a:prstGeom prst="rect">
            <a:avLst/>
          </a:prstGeom>
          <a:noFill/>
        </p:spPr>
        <p:txBody>
          <a:bodyPr wrap="square" rtlCol="0">
            <a:spAutoFit/>
          </a:bodyPr>
          <a:lstStyle/>
          <a:p>
            <a:r>
              <a:rPr lang="en-GB" dirty="0"/>
              <a:t>A</a:t>
            </a:r>
          </a:p>
        </p:txBody>
      </p:sp>
      <p:sp>
        <p:nvSpPr>
          <p:cNvPr id="16" name="TextBox 15">
            <a:extLst>
              <a:ext uri="{FF2B5EF4-FFF2-40B4-BE49-F238E27FC236}">
                <a16:creationId xmlns:a16="http://schemas.microsoft.com/office/drawing/2014/main" id="{B6A9D107-7630-4B7B-81B2-5C6A27CD664D}"/>
              </a:ext>
            </a:extLst>
          </p:cNvPr>
          <p:cNvSpPr txBox="1"/>
          <p:nvPr/>
        </p:nvSpPr>
        <p:spPr>
          <a:xfrm>
            <a:off x="4093074" y="3683285"/>
            <a:ext cx="513708" cy="369332"/>
          </a:xfrm>
          <a:prstGeom prst="rect">
            <a:avLst/>
          </a:prstGeom>
          <a:noFill/>
        </p:spPr>
        <p:txBody>
          <a:bodyPr wrap="square" rtlCol="0">
            <a:spAutoFit/>
          </a:bodyPr>
          <a:lstStyle/>
          <a:p>
            <a:r>
              <a:rPr lang="en-GB" dirty="0"/>
              <a:t>B</a:t>
            </a:r>
          </a:p>
        </p:txBody>
      </p:sp>
      <p:sp>
        <p:nvSpPr>
          <p:cNvPr id="17" name="TextBox 16">
            <a:extLst>
              <a:ext uri="{FF2B5EF4-FFF2-40B4-BE49-F238E27FC236}">
                <a16:creationId xmlns:a16="http://schemas.microsoft.com/office/drawing/2014/main" id="{C861E66A-0D2F-415A-9964-54052780008B}"/>
              </a:ext>
            </a:extLst>
          </p:cNvPr>
          <p:cNvSpPr txBox="1"/>
          <p:nvPr/>
        </p:nvSpPr>
        <p:spPr>
          <a:xfrm>
            <a:off x="7316210" y="3673105"/>
            <a:ext cx="861955" cy="369332"/>
          </a:xfrm>
          <a:prstGeom prst="rect">
            <a:avLst/>
          </a:prstGeom>
          <a:noFill/>
        </p:spPr>
        <p:txBody>
          <a:bodyPr wrap="square" rtlCol="0">
            <a:spAutoFit/>
          </a:bodyPr>
          <a:lstStyle/>
          <a:p>
            <a:r>
              <a:rPr lang="en-GB" dirty="0"/>
              <a:t>C</a:t>
            </a:r>
          </a:p>
        </p:txBody>
      </p:sp>
      <p:sp>
        <p:nvSpPr>
          <p:cNvPr id="19" name="TextBox 18">
            <a:extLst>
              <a:ext uri="{FF2B5EF4-FFF2-40B4-BE49-F238E27FC236}">
                <a16:creationId xmlns:a16="http://schemas.microsoft.com/office/drawing/2014/main" id="{E4AC97D5-925A-4FE8-8025-07BDBB9578B8}"/>
              </a:ext>
            </a:extLst>
          </p:cNvPr>
          <p:cNvSpPr txBox="1"/>
          <p:nvPr/>
        </p:nvSpPr>
        <p:spPr>
          <a:xfrm>
            <a:off x="6847726" y="6298654"/>
            <a:ext cx="6215864" cy="369332"/>
          </a:xfrm>
          <a:prstGeom prst="rect">
            <a:avLst/>
          </a:prstGeom>
          <a:noFill/>
        </p:spPr>
        <p:txBody>
          <a:bodyPr wrap="square">
            <a:spAutoFit/>
          </a:bodyPr>
          <a:lstStyle/>
          <a:p>
            <a:r>
              <a:rPr lang="en-GB" sz="1800" dirty="0">
                <a:solidFill>
                  <a:srgbClr val="00B0F0"/>
                </a:solidFill>
              </a:rPr>
              <a:t>Adapted from </a:t>
            </a:r>
            <a:r>
              <a:rPr lang="en-GB" sz="1800" dirty="0" err="1">
                <a:solidFill>
                  <a:srgbClr val="00B0F0"/>
                </a:solidFill>
              </a:rPr>
              <a:t>Testbase</a:t>
            </a:r>
            <a:r>
              <a:rPr lang="en-GB" sz="1800" dirty="0">
                <a:solidFill>
                  <a:srgbClr val="00B0F0"/>
                </a:solidFill>
              </a:rPr>
              <a:t> question</a:t>
            </a:r>
          </a:p>
        </p:txBody>
      </p:sp>
    </p:spTree>
    <p:extLst>
      <p:ext uri="{BB962C8B-B14F-4D97-AF65-F5344CB8AC3E}">
        <p14:creationId xmlns:p14="http://schemas.microsoft.com/office/powerpoint/2010/main" val="295872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F0A47A0-7E0A-4A8E-8997-9E81565BC090}"/>
              </a:ext>
            </a:extLst>
          </p:cNvPr>
          <p:cNvSpPr txBox="1">
            <a:spLocks noChangeArrowheads="1"/>
          </p:cNvSpPr>
          <p:nvPr/>
        </p:nvSpPr>
        <p:spPr bwMode="auto">
          <a:xfrm>
            <a:off x="121328" y="257455"/>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5" name="TextBox 4">
            <a:extLst>
              <a:ext uri="{FF2B5EF4-FFF2-40B4-BE49-F238E27FC236}">
                <a16:creationId xmlns:a16="http://schemas.microsoft.com/office/drawing/2014/main" id="{394F0F9B-3066-4197-B4AA-7C48A58CB0AE}"/>
              </a:ext>
            </a:extLst>
          </p:cNvPr>
          <p:cNvSpPr txBox="1"/>
          <p:nvPr/>
        </p:nvSpPr>
        <p:spPr>
          <a:xfrm>
            <a:off x="347276" y="817435"/>
            <a:ext cx="5386774" cy="3226781"/>
          </a:xfrm>
          <a:prstGeom prst="rect">
            <a:avLst/>
          </a:prstGeom>
          <a:noFill/>
        </p:spPr>
        <p:txBody>
          <a:bodyPr wrap="square">
            <a:spAutoFit/>
          </a:bodyPr>
          <a:lstStyle/>
          <a:p>
            <a:pPr>
              <a:lnSpc>
                <a:spcPct val="107000"/>
              </a:lnSpc>
              <a:spcAft>
                <a:spcPts val="800"/>
              </a:spcAft>
            </a:pPr>
            <a:r>
              <a:rPr kumimoji="0" lang="en-GB" sz="1400" b="1" i="0" u="none" strike="noStrike" kern="1200" cap="none" spc="0" normalizeH="0" baseline="0" noProof="0" dirty="0">
                <a:ln>
                  <a:noFill/>
                </a:ln>
                <a:solidFill>
                  <a:prstClr val="black"/>
                </a:solidFill>
                <a:uLnTx/>
                <a:uFillTx/>
                <a:latin typeface="Arial" panose="020B0604020202020204" pitchFamily="34" charset="0"/>
                <a:cs typeface="Times New Roman" panose="02020603050405020304" pitchFamily="18" charset="0"/>
              </a:rPr>
              <a:t>Television</a:t>
            </a:r>
          </a:p>
          <a:p>
            <a:pPr>
              <a:lnSpc>
                <a:spcPct val="107000"/>
              </a:lnSpc>
              <a:spcAft>
                <a:spcPts val="800"/>
              </a:spcAft>
            </a:pPr>
            <a:r>
              <a:rPr lang="en-GB" sz="1400" dirty="0">
                <a:solidFill>
                  <a:prstClr val="black"/>
                </a:solidFill>
                <a:effectLst/>
                <a:latin typeface="Arial" panose="020B0604020202020204" pitchFamily="34" charset="0"/>
                <a:ea typeface="+mn-ea"/>
                <a:cs typeface="Times New Roman" panose="02020603050405020304" pitchFamily="18" charset="0"/>
              </a:rPr>
              <a:t>A pupil investigated whether students who study more watch less television. The scatter graph shows his results. The line of best fit is also shown. </a:t>
            </a:r>
          </a:p>
          <a:p>
            <a:pPr>
              <a:lnSpc>
                <a:spcPct val="107000"/>
              </a:lnSpc>
              <a:spcAft>
                <a:spcPts val="800"/>
              </a:spcAft>
            </a:pPr>
            <a:endParaRPr lang="en-GB" sz="1400" dirty="0">
              <a:solidFill>
                <a:prstClr val="black"/>
              </a:solidFill>
              <a:latin typeface="Arial" panose="020B0604020202020204" pitchFamily="34" charset="0"/>
              <a:cs typeface="Times New Roman" panose="02020603050405020304" pitchFamily="18" charset="0"/>
            </a:endParaRPr>
          </a:p>
          <a:p>
            <a:pPr marL="342900" indent="-342900">
              <a:lnSpc>
                <a:spcPct val="107000"/>
              </a:lnSpc>
              <a:spcAft>
                <a:spcPts val="800"/>
              </a:spcAft>
              <a:buAutoNum type="alphaLcParenR"/>
            </a:pPr>
            <a:r>
              <a:rPr kumimoji="0" lang="en-GB" sz="1400" b="0" i="0" u="none" strike="noStrike" kern="1200" cap="none" spc="0" normalizeH="0" baseline="0" noProof="0" dirty="0">
                <a:ln>
                  <a:noFill/>
                </a:ln>
                <a:solidFill>
                  <a:prstClr val="black"/>
                </a:solidFill>
                <a:uLnTx/>
                <a:uFillTx/>
                <a:latin typeface="Arial" panose="020B0604020202020204" pitchFamily="34" charset="0"/>
                <a:cs typeface="Times New Roman" panose="02020603050405020304" pitchFamily="18" charset="0"/>
              </a:rPr>
              <a:t>What type of </a:t>
            </a:r>
            <a:r>
              <a:rPr kumimoji="0" lang="en-GB" sz="1400" b="1" i="0" u="none" strike="noStrike" kern="1200" cap="none" spc="0" normalizeH="0" baseline="0" noProof="0" dirty="0">
                <a:ln>
                  <a:noFill/>
                </a:ln>
                <a:solidFill>
                  <a:prstClr val="black"/>
                </a:solidFill>
                <a:uLnTx/>
                <a:uFillTx/>
                <a:latin typeface="Arial" panose="020B0604020202020204" pitchFamily="34" charset="0"/>
                <a:cs typeface="Times New Roman" panose="02020603050405020304" pitchFamily="18" charset="0"/>
              </a:rPr>
              <a:t>correlation </a:t>
            </a:r>
            <a:r>
              <a:rPr kumimoji="0" lang="en-GB" sz="1400" b="0" i="0" u="none" strike="noStrike" kern="1200" cap="none" spc="0" normalizeH="0" baseline="0" noProof="0" dirty="0">
                <a:ln>
                  <a:noFill/>
                </a:ln>
                <a:solidFill>
                  <a:prstClr val="black"/>
                </a:solidFill>
                <a:uLnTx/>
                <a:uFillTx/>
                <a:latin typeface="Arial" panose="020B0604020202020204" pitchFamily="34" charset="0"/>
                <a:cs typeface="Times New Roman" panose="02020603050405020304" pitchFamily="18" charset="0"/>
              </a:rPr>
              <a:t>does the graph show?</a:t>
            </a:r>
          </a:p>
          <a:p>
            <a:pPr marL="342900" marR="0" lvl="0" indent="-342900" algn="l" defTabSz="914400" rtl="0" eaLnBrk="1" fontAlgn="auto" latinLnBrk="0" hangingPunct="1">
              <a:lnSpc>
                <a:spcPct val="107000"/>
              </a:lnSpc>
              <a:spcBef>
                <a:spcPts val="0"/>
              </a:spcBef>
              <a:spcAft>
                <a:spcPts val="800"/>
              </a:spcAft>
              <a:buClrTx/>
              <a:buSzTx/>
              <a:buFontTx/>
              <a:buAutoNum type="alphaLcParen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What does the scatter graph tell you about 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relationship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between the time spent studying and the time spent watching television?</a:t>
            </a:r>
          </a:p>
          <a:p>
            <a:pPr marL="342900" indent="-342900">
              <a:lnSpc>
                <a:spcPct val="107000"/>
              </a:lnSpc>
              <a:spcAft>
                <a:spcPts val="800"/>
              </a:spcAft>
              <a:buAutoNum type="alphaLcParen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342900" indent="-342900">
              <a:lnSpc>
                <a:spcPct val="107000"/>
              </a:lnSpc>
              <a:spcAft>
                <a:spcPts val="800"/>
              </a:spcAft>
              <a:buAutoNum type="alphaLcParen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D7AE0DD3-6330-444C-9C1B-4C17716CF777}"/>
              </a:ext>
            </a:extLst>
          </p:cNvPr>
          <p:cNvSpPr txBox="1"/>
          <p:nvPr/>
        </p:nvSpPr>
        <p:spPr>
          <a:xfrm>
            <a:off x="6539502" y="6040564"/>
            <a:ext cx="6215864" cy="369332"/>
          </a:xfrm>
          <a:prstGeom prst="rect">
            <a:avLst/>
          </a:prstGeom>
          <a:noFill/>
        </p:spPr>
        <p:txBody>
          <a:bodyPr wrap="square">
            <a:spAutoFit/>
          </a:bodyPr>
          <a:lstStyle/>
          <a:p>
            <a:r>
              <a:rPr lang="en-GB" sz="1800" dirty="0">
                <a:solidFill>
                  <a:srgbClr val="00B0F0"/>
                </a:solidFill>
              </a:rPr>
              <a:t>Adapted from </a:t>
            </a:r>
            <a:r>
              <a:rPr lang="en-GB" sz="1800" dirty="0" err="1">
                <a:solidFill>
                  <a:srgbClr val="00B0F0"/>
                </a:solidFill>
              </a:rPr>
              <a:t>Testbase</a:t>
            </a:r>
            <a:r>
              <a:rPr lang="en-GB" sz="1800" dirty="0">
                <a:solidFill>
                  <a:srgbClr val="00B0F0"/>
                </a:solidFill>
              </a:rPr>
              <a:t> question</a:t>
            </a:r>
          </a:p>
        </p:txBody>
      </p:sp>
      <p:pic>
        <p:nvPicPr>
          <p:cNvPr id="10" name="Picture 9">
            <a:extLst>
              <a:ext uri="{FF2B5EF4-FFF2-40B4-BE49-F238E27FC236}">
                <a16:creationId xmlns:a16="http://schemas.microsoft.com/office/drawing/2014/main" id="{4E63E699-8A16-4FCD-ADCA-6B884E335D0E}"/>
              </a:ext>
            </a:extLst>
          </p:cNvPr>
          <p:cNvPicPr>
            <a:picLocks noChangeAspect="1"/>
          </p:cNvPicPr>
          <p:nvPr/>
        </p:nvPicPr>
        <p:blipFill>
          <a:blip r:embed="rId3"/>
          <a:stretch>
            <a:fillRect/>
          </a:stretch>
        </p:blipFill>
        <p:spPr>
          <a:xfrm>
            <a:off x="5915889" y="1150706"/>
            <a:ext cx="5211052" cy="3698696"/>
          </a:xfrm>
          <a:prstGeom prst="rect">
            <a:avLst/>
          </a:prstGeom>
        </p:spPr>
      </p:pic>
    </p:spTree>
    <p:extLst>
      <p:ext uri="{BB962C8B-B14F-4D97-AF65-F5344CB8AC3E}">
        <p14:creationId xmlns:p14="http://schemas.microsoft.com/office/powerpoint/2010/main" val="370049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F0A47A0-7E0A-4A8E-8997-9E81565BC090}"/>
              </a:ext>
            </a:extLst>
          </p:cNvPr>
          <p:cNvSpPr txBox="1">
            <a:spLocks noChangeArrowheads="1"/>
          </p:cNvSpPr>
          <p:nvPr/>
        </p:nvSpPr>
        <p:spPr bwMode="auto">
          <a:xfrm>
            <a:off x="121328" y="257455"/>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5" name="TextBox 4">
            <a:extLst>
              <a:ext uri="{FF2B5EF4-FFF2-40B4-BE49-F238E27FC236}">
                <a16:creationId xmlns:a16="http://schemas.microsoft.com/office/drawing/2014/main" id="{394F0F9B-3066-4197-B4AA-7C48A58CB0AE}"/>
              </a:ext>
            </a:extLst>
          </p:cNvPr>
          <p:cNvSpPr txBox="1"/>
          <p:nvPr/>
        </p:nvSpPr>
        <p:spPr>
          <a:xfrm>
            <a:off x="347276" y="817435"/>
            <a:ext cx="5386774" cy="2330061"/>
          </a:xfrm>
          <a:prstGeom prst="rect">
            <a:avLst/>
          </a:prstGeom>
          <a:noFill/>
        </p:spPr>
        <p:txBody>
          <a:bodyPr wrap="square">
            <a:spAutoFit/>
          </a:bodyPr>
          <a:lstStyle/>
          <a:p>
            <a:pPr>
              <a:lnSpc>
                <a:spcPct val="107000"/>
              </a:lnSpc>
              <a:spcAft>
                <a:spcPts val="800"/>
              </a:spcAft>
            </a:pPr>
            <a:r>
              <a:rPr lang="en-GB" sz="1400" b="1" dirty="0">
                <a:solidFill>
                  <a:prstClr val="black"/>
                </a:solidFill>
                <a:latin typeface="Arial" panose="020B0604020202020204" pitchFamily="34" charset="0"/>
                <a:cs typeface="Times New Roman" panose="02020603050405020304" pitchFamily="18" charset="0"/>
              </a:rPr>
              <a:t>Rodents</a:t>
            </a:r>
            <a:endParaRPr kumimoji="0" lang="en-GB" sz="1400" b="1" i="0" u="none" strike="noStrike" kern="1200" cap="none" spc="0" normalizeH="0" baseline="0" noProof="0" dirty="0">
              <a:ln>
                <a:noFill/>
              </a:ln>
              <a:solidFill>
                <a:prstClr val="black"/>
              </a:solidFill>
              <a:uLnTx/>
              <a:uFillTx/>
              <a:latin typeface="Arial" panose="020B0604020202020204" pitchFamily="34" charset="0"/>
              <a:cs typeface="Times New Roman" panose="02020603050405020304" pitchFamily="18" charset="0"/>
            </a:endParaRPr>
          </a:p>
          <a:p>
            <a:pPr>
              <a:lnSpc>
                <a:spcPct val="107000"/>
              </a:lnSpc>
              <a:spcAft>
                <a:spcPts val="800"/>
              </a:spcAft>
            </a:pPr>
            <a:r>
              <a:rPr lang="en-GB" sz="1400" dirty="0">
                <a:solidFill>
                  <a:prstClr val="black"/>
                </a:solidFill>
                <a:effectLst/>
                <a:latin typeface="Arial" panose="020B0604020202020204" pitchFamily="34" charset="0"/>
                <a:ea typeface="+mn-ea"/>
                <a:cs typeface="Times New Roman" panose="02020603050405020304" pitchFamily="18" charset="0"/>
              </a:rPr>
              <a:t>The scatter graph shows the average body length and average foot length of different species of rodents.</a:t>
            </a:r>
          </a:p>
          <a:p>
            <a:pPr marL="342900" indent="-342900">
              <a:lnSpc>
                <a:spcPct val="107000"/>
              </a:lnSpc>
              <a:spcAft>
                <a:spcPts val="800"/>
              </a:spcAft>
              <a:buAutoNum type="alphaLcParenR"/>
            </a:pPr>
            <a:r>
              <a:rPr lang="en-GB" sz="1400" dirty="0">
                <a:solidFill>
                  <a:prstClr val="black"/>
                </a:solidFill>
                <a:latin typeface="Arial" panose="020B0604020202020204" pitchFamily="34" charset="0"/>
                <a:cs typeface="Times New Roman" panose="02020603050405020304" pitchFamily="18" charset="0"/>
              </a:rPr>
              <a:t>What does the scatter graph tell you about the type of </a:t>
            </a:r>
            <a:r>
              <a:rPr lang="en-GB" sz="1400" b="1" dirty="0">
                <a:solidFill>
                  <a:prstClr val="black"/>
                </a:solidFill>
                <a:latin typeface="Arial" panose="020B0604020202020204" pitchFamily="34" charset="0"/>
                <a:cs typeface="Times New Roman" panose="02020603050405020304" pitchFamily="18" charset="0"/>
              </a:rPr>
              <a:t>correlation</a:t>
            </a:r>
            <a:r>
              <a:rPr lang="en-GB" sz="1400" dirty="0">
                <a:solidFill>
                  <a:prstClr val="black"/>
                </a:solidFill>
                <a:latin typeface="Arial" panose="020B0604020202020204" pitchFamily="34" charset="0"/>
                <a:cs typeface="Times New Roman" panose="02020603050405020304" pitchFamily="18" charset="0"/>
              </a:rPr>
              <a:t> between the body length and foot length for these rodents?</a:t>
            </a:r>
          </a:p>
          <a:p>
            <a:pPr>
              <a:lnSpc>
                <a:spcPct val="107000"/>
              </a:lnSpc>
              <a:spcAft>
                <a:spcPts val="800"/>
              </a:spcAft>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342900" indent="-342900">
              <a:lnSpc>
                <a:spcPct val="107000"/>
              </a:lnSpc>
              <a:spcAft>
                <a:spcPts val="800"/>
              </a:spcAft>
              <a:buAutoNum type="alphaLcParen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EBE1D442-E4BB-4A11-A14C-E48196629D84}"/>
              </a:ext>
            </a:extLst>
          </p:cNvPr>
          <p:cNvPicPr>
            <a:picLocks noChangeAspect="1"/>
          </p:cNvPicPr>
          <p:nvPr/>
        </p:nvPicPr>
        <p:blipFill>
          <a:blip r:embed="rId3"/>
          <a:stretch>
            <a:fillRect/>
          </a:stretch>
        </p:blipFill>
        <p:spPr>
          <a:xfrm>
            <a:off x="5846426" y="951168"/>
            <a:ext cx="5297157" cy="4516523"/>
          </a:xfrm>
          <a:prstGeom prst="rect">
            <a:avLst/>
          </a:prstGeom>
        </p:spPr>
      </p:pic>
    </p:spTree>
    <p:extLst>
      <p:ext uri="{BB962C8B-B14F-4D97-AF65-F5344CB8AC3E}">
        <p14:creationId xmlns:p14="http://schemas.microsoft.com/office/powerpoint/2010/main" val="630716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F0A47A0-7E0A-4A8E-8997-9E81565BC090}"/>
              </a:ext>
            </a:extLst>
          </p:cNvPr>
          <p:cNvSpPr txBox="1">
            <a:spLocks noChangeArrowheads="1"/>
          </p:cNvSpPr>
          <p:nvPr/>
        </p:nvSpPr>
        <p:spPr bwMode="auto">
          <a:xfrm>
            <a:off x="121328" y="257455"/>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5" name="TextBox 4">
            <a:extLst>
              <a:ext uri="{FF2B5EF4-FFF2-40B4-BE49-F238E27FC236}">
                <a16:creationId xmlns:a16="http://schemas.microsoft.com/office/drawing/2014/main" id="{394F0F9B-3066-4197-B4AA-7C48A58CB0AE}"/>
              </a:ext>
            </a:extLst>
          </p:cNvPr>
          <p:cNvSpPr txBox="1"/>
          <p:nvPr/>
        </p:nvSpPr>
        <p:spPr>
          <a:xfrm>
            <a:off x="347276" y="817435"/>
            <a:ext cx="5386774" cy="2893677"/>
          </a:xfrm>
          <a:prstGeom prst="rect">
            <a:avLst/>
          </a:prstGeom>
          <a:noFill/>
        </p:spPr>
        <p:txBody>
          <a:bodyPr wrap="square">
            <a:spAutoFit/>
          </a:bodyPr>
          <a:lstStyle/>
          <a:p>
            <a:pPr>
              <a:lnSpc>
                <a:spcPct val="107000"/>
              </a:lnSpc>
              <a:spcAft>
                <a:spcPts val="800"/>
              </a:spcAft>
            </a:pPr>
            <a:r>
              <a:rPr lang="en-GB" sz="1400" b="1" dirty="0">
                <a:solidFill>
                  <a:prstClr val="black"/>
                </a:solidFill>
                <a:latin typeface="Arial" panose="020B0604020202020204" pitchFamily="34" charset="0"/>
                <a:cs typeface="Times New Roman" panose="02020603050405020304" pitchFamily="18" charset="0"/>
              </a:rPr>
              <a:t>Rodents continued</a:t>
            </a:r>
            <a:endParaRPr kumimoji="0" lang="en-GB" sz="1400" b="1" i="0" u="none" strike="noStrike" kern="1200" cap="none" spc="0" normalizeH="0" baseline="0" noProof="0" dirty="0">
              <a:ln>
                <a:noFill/>
              </a:ln>
              <a:solidFill>
                <a:prstClr val="black"/>
              </a:solidFill>
              <a:uLnTx/>
              <a:uFillTx/>
              <a:latin typeface="Arial" panose="020B0604020202020204" pitchFamily="34" charset="0"/>
              <a:cs typeface="Times New Roman" panose="02020603050405020304" pitchFamily="18" charset="0"/>
            </a:endParaRPr>
          </a:p>
          <a:p>
            <a:pPr>
              <a:lnSpc>
                <a:spcPct val="107000"/>
              </a:lnSpc>
              <a:spcAft>
                <a:spcPts val="800"/>
              </a:spcAft>
            </a:pPr>
            <a:r>
              <a:rPr lang="en-GB" sz="1400" dirty="0">
                <a:solidFill>
                  <a:prstClr val="black"/>
                </a:solidFill>
                <a:effectLst/>
                <a:latin typeface="Arial" panose="020B0604020202020204" pitchFamily="34" charset="0"/>
                <a:ea typeface="+mn-ea"/>
                <a:cs typeface="Times New Roman" panose="02020603050405020304" pitchFamily="18" charset="0"/>
              </a:rPr>
              <a:t>The scatter graph shows the average body length and average foot length of different species of rodents.</a:t>
            </a:r>
          </a:p>
          <a:p>
            <a:pPr marL="342900" indent="-342900">
              <a:lnSpc>
                <a:spcPct val="107000"/>
              </a:lnSpc>
              <a:spcAft>
                <a:spcPts val="800"/>
              </a:spcAft>
              <a:buAutoNum type="alphaLcParenR"/>
            </a:pPr>
            <a:r>
              <a:rPr lang="en-GB" sz="1400" dirty="0">
                <a:solidFill>
                  <a:prstClr val="black"/>
                </a:solidFill>
                <a:latin typeface="Arial" panose="020B0604020202020204" pitchFamily="34" charset="0"/>
                <a:cs typeface="Times New Roman" panose="02020603050405020304" pitchFamily="18" charset="0"/>
              </a:rPr>
              <a:t>What does the scatter graph tell you about the type of </a:t>
            </a:r>
            <a:r>
              <a:rPr lang="en-GB" sz="1400" b="1" dirty="0">
                <a:solidFill>
                  <a:prstClr val="black"/>
                </a:solidFill>
                <a:latin typeface="Arial" panose="020B0604020202020204" pitchFamily="34" charset="0"/>
                <a:cs typeface="Times New Roman" panose="02020603050405020304" pitchFamily="18" charset="0"/>
              </a:rPr>
              <a:t>correlation</a:t>
            </a:r>
            <a:r>
              <a:rPr lang="en-GB" sz="1400" dirty="0">
                <a:solidFill>
                  <a:prstClr val="black"/>
                </a:solidFill>
                <a:latin typeface="Arial" panose="020B0604020202020204" pitchFamily="34" charset="0"/>
                <a:cs typeface="Times New Roman" panose="02020603050405020304" pitchFamily="18" charset="0"/>
              </a:rPr>
              <a:t> between the body length and foot length for these rodents?</a:t>
            </a:r>
          </a:p>
          <a:p>
            <a:pPr marL="342900" indent="-342900">
              <a:lnSpc>
                <a:spcPct val="107000"/>
              </a:lnSpc>
              <a:spcAft>
                <a:spcPts val="800"/>
              </a:spcAft>
              <a:buAutoNum type="alphaLcParenR"/>
            </a:pPr>
            <a:r>
              <a:rPr lang="en-GB" sz="1400" dirty="0">
                <a:solidFill>
                  <a:prstClr val="black"/>
                </a:solidFill>
                <a:latin typeface="Arial" panose="020B0604020202020204" pitchFamily="34" charset="0"/>
                <a:cs typeface="Times New Roman" panose="02020603050405020304" pitchFamily="18" charset="0"/>
              </a:rPr>
              <a:t>A </a:t>
            </a:r>
            <a:r>
              <a:rPr lang="en-GB" sz="1400" b="1" dirty="0">
                <a:solidFill>
                  <a:prstClr val="black"/>
                </a:solidFill>
                <a:latin typeface="Arial" panose="020B0604020202020204" pitchFamily="34" charset="0"/>
                <a:cs typeface="Times New Roman" panose="02020603050405020304" pitchFamily="18" charset="0"/>
              </a:rPr>
              <a:t>line of best fit </a:t>
            </a:r>
            <a:r>
              <a:rPr lang="en-GB" sz="1400" dirty="0">
                <a:solidFill>
                  <a:prstClr val="black"/>
                </a:solidFill>
                <a:latin typeface="Arial" panose="020B0604020202020204" pitchFamily="34" charset="0"/>
                <a:cs typeface="Times New Roman" panose="02020603050405020304" pitchFamily="18" charset="0"/>
              </a:rPr>
              <a:t>has been drawn on the scatter graph. Do you agree with where it has been drawn?</a:t>
            </a:r>
          </a:p>
          <a:p>
            <a:pPr marL="342900" indent="-342900">
              <a:lnSpc>
                <a:spcPct val="107000"/>
              </a:lnSpc>
              <a:spcAft>
                <a:spcPts val="800"/>
              </a:spcAft>
              <a:buAutoNum type="alphaLcParen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342900" indent="-342900">
              <a:lnSpc>
                <a:spcPct val="107000"/>
              </a:lnSpc>
              <a:spcAft>
                <a:spcPts val="800"/>
              </a:spcAft>
              <a:buAutoNum type="alphaLcParen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EBE1D442-E4BB-4A11-A14C-E48196629D84}"/>
              </a:ext>
            </a:extLst>
          </p:cNvPr>
          <p:cNvPicPr>
            <a:picLocks noChangeAspect="1"/>
          </p:cNvPicPr>
          <p:nvPr/>
        </p:nvPicPr>
        <p:blipFill>
          <a:blip r:embed="rId3"/>
          <a:stretch>
            <a:fillRect/>
          </a:stretch>
        </p:blipFill>
        <p:spPr>
          <a:xfrm>
            <a:off x="5846426" y="951168"/>
            <a:ext cx="5297157" cy="4516523"/>
          </a:xfrm>
          <a:prstGeom prst="rect">
            <a:avLst/>
          </a:prstGeom>
        </p:spPr>
      </p:pic>
      <p:cxnSp>
        <p:nvCxnSpPr>
          <p:cNvPr id="6" name="Straight Connector 5">
            <a:extLst>
              <a:ext uri="{FF2B5EF4-FFF2-40B4-BE49-F238E27FC236}">
                <a16:creationId xmlns:a16="http://schemas.microsoft.com/office/drawing/2014/main" id="{9752EBD9-0BEB-4FC5-8656-8FB61E8EAE9A}"/>
              </a:ext>
            </a:extLst>
          </p:cNvPr>
          <p:cNvCxnSpPr>
            <a:cxnSpLocks/>
          </p:cNvCxnSpPr>
          <p:nvPr/>
        </p:nvCxnSpPr>
        <p:spPr>
          <a:xfrm flipV="1">
            <a:off x="7335748" y="1818526"/>
            <a:ext cx="2866490" cy="16620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323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F0A47A0-7E0A-4A8E-8997-9E81565BC090}"/>
              </a:ext>
            </a:extLst>
          </p:cNvPr>
          <p:cNvSpPr txBox="1">
            <a:spLocks noChangeArrowheads="1"/>
          </p:cNvSpPr>
          <p:nvPr/>
        </p:nvSpPr>
        <p:spPr bwMode="auto">
          <a:xfrm>
            <a:off x="121328" y="257455"/>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5" name="TextBox 4">
            <a:extLst>
              <a:ext uri="{FF2B5EF4-FFF2-40B4-BE49-F238E27FC236}">
                <a16:creationId xmlns:a16="http://schemas.microsoft.com/office/drawing/2014/main" id="{394F0F9B-3066-4197-B4AA-7C48A58CB0AE}"/>
              </a:ext>
            </a:extLst>
          </p:cNvPr>
          <p:cNvSpPr txBox="1"/>
          <p:nvPr/>
        </p:nvSpPr>
        <p:spPr>
          <a:xfrm>
            <a:off x="347276" y="817435"/>
            <a:ext cx="5386774" cy="4687117"/>
          </a:xfrm>
          <a:prstGeom prst="rect">
            <a:avLst/>
          </a:prstGeom>
          <a:noFill/>
        </p:spPr>
        <p:txBody>
          <a:bodyPr wrap="square">
            <a:spAutoFit/>
          </a:bodyPr>
          <a:lstStyle/>
          <a:p>
            <a:pPr>
              <a:lnSpc>
                <a:spcPct val="107000"/>
              </a:lnSpc>
              <a:spcAft>
                <a:spcPts val="800"/>
              </a:spcAft>
            </a:pPr>
            <a:r>
              <a:rPr lang="en-GB" sz="1400" b="1" dirty="0">
                <a:solidFill>
                  <a:prstClr val="black"/>
                </a:solidFill>
                <a:latin typeface="Arial" panose="020B0604020202020204" pitchFamily="34" charset="0"/>
                <a:cs typeface="Times New Roman" panose="02020603050405020304" pitchFamily="18" charset="0"/>
              </a:rPr>
              <a:t>Rodents continued</a:t>
            </a:r>
            <a:endParaRPr kumimoji="0" lang="en-GB" sz="1400" b="1" i="0" u="none" strike="noStrike" kern="1200" cap="none" spc="0" normalizeH="0" baseline="0" noProof="0" dirty="0">
              <a:ln>
                <a:noFill/>
              </a:ln>
              <a:solidFill>
                <a:prstClr val="black"/>
              </a:solidFill>
              <a:uLnTx/>
              <a:uFillTx/>
              <a:latin typeface="Arial" panose="020B0604020202020204" pitchFamily="34" charset="0"/>
              <a:cs typeface="Times New Roman" panose="02020603050405020304" pitchFamily="18" charset="0"/>
            </a:endParaRPr>
          </a:p>
          <a:p>
            <a:pPr>
              <a:lnSpc>
                <a:spcPct val="107000"/>
              </a:lnSpc>
              <a:spcAft>
                <a:spcPts val="800"/>
              </a:spcAft>
            </a:pPr>
            <a:r>
              <a:rPr lang="en-GB" sz="1400" dirty="0">
                <a:solidFill>
                  <a:prstClr val="black"/>
                </a:solidFill>
                <a:effectLst/>
                <a:latin typeface="Arial" panose="020B0604020202020204" pitchFamily="34" charset="0"/>
                <a:ea typeface="+mn-ea"/>
                <a:cs typeface="Times New Roman" panose="02020603050405020304" pitchFamily="18" charset="0"/>
              </a:rPr>
              <a:t>The scatter graph shows the average body length and average foot length of different species of rodents.</a:t>
            </a:r>
          </a:p>
          <a:p>
            <a:pPr>
              <a:lnSpc>
                <a:spcPct val="107000"/>
              </a:lnSpc>
              <a:spcAft>
                <a:spcPts val="800"/>
              </a:spcAft>
            </a:pPr>
            <a:r>
              <a:rPr lang="en-GB" sz="1400" dirty="0">
                <a:solidFill>
                  <a:prstClr val="black"/>
                </a:solidFill>
                <a:latin typeface="Arial" panose="020B0604020202020204" pitchFamily="34" charset="0"/>
                <a:cs typeface="Times New Roman" panose="02020603050405020304" pitchFamily="18" charset="0"/>
              </a:rPr>
              <a:t>C) Using your line of best fit to help you (choose a point and follow along): </a:t>
            </a:r>
          </a:p>
          <a:p>
            <a:pPr>
              <a:lnSpc>
                <a:spcPct val="107000"/>
              </a:lnSpc>
              <a:spcAft>
                <a:spcPts val="800"/>
              </a:spcAft>
            </a:pPr>
            <a:r>
              <a:rPr lang="en-GB" sz="1400" dirty="0">
                <a:solidFill>
                  <a:prstClr val="black"/>
                </a:solidFill>
                <a:latin typeface="Arial" panose="020B0604020202020204" pitchFamily="34" charset="0"/>
                <a:cs typeface="Times New Roman" panose="02020603050405020304" pitchFamily="18" charset="0"/>
              </a:rPr>
              <a:t>If </a:t>
            </a:r>
            <a:r>
              <a:rPr lang="en-GB" sz="1400" b="1" dirty="0">
                <a:solidFill>
                  <a:prstClr val="black"/>
                </a:solidFill>
                <a:latin typeface="Arial" panose="020B0604020202020204" pitchFamily="34" charset="0"/>
                <a:cs typeface="Times New Roman" panose="02020603050405020304" pitchFamily="18" charset="0"/>
              </a:rPr>
              <a:t>body length</a:t>
            </a:r>
            <a:r>
              <a:rPr lang="en-GB" sz="1400" dirty="0">
                <a:solidFill>
                  <a:prstClr val="black"/>
                </a:solidFill>
                <a:latin typeface="Arial" panose="020B0604020202020204" pitchFamily="34" charset="0"/>
                <a:cs typeface="Times New Roman" panose="02020603050405020304" pitchFamily="18" charset="0"/>
              </a:rPr>
              <a:t> increased by </a:t>
            </a:r>
            <a:r>
              <a:rPr lang="en-GB" sz="1400" b="1" dirty="0">
                <a:solidFill>
                  <a:prstClr val="black"/>
                </a:solidFill>
                <a:latin typeface="Arial" panose="020B0604020202020204" pitchFamily="34" charset="0"/>
                <a:cs typeface="Times New Roman" panose="02020603050405020304" pitchFamily="18" charset="0"/>
              </a:rPr>
              <a:t>50mm</a:t>
            </a:r>
            <a:r>
              <a:rPr lang="en-GB" sz="1400" dirty="0">
                <a:solidFill>
                  <a:prstClr val="black"/>
                </a:solidFill>
                <a:latin typeface="Arial" panose="020B0604020202020204" pitchFamily="34" charset="0"/>
                <a:cs typeface="Times New Roman" panose="02020603050405020304" pitchFamily="18" charset="0"/>
              </a:rPr>
              <a:t>, by approximately how many millimetres would you expect </a:t>
            </a:r>
            <a:r>
              <a:rPr lang="en-GB" sz="1400" b="1" dirty="0">
                <a:solidFill>
                  <a:prstClr val="black"/>
                </a:solidFill>
                <a:latin typeface="Arial" panose="020B0604020202020204" pitchFamily="34" charset="0"/>
                <a:cs typeface="Times New Roman" panose="02020603050405020304" pitchFamily="18" charset="0"/>
              </a:rPr>
              <a:t>foot length </a:t>
            </a:r>
            <a:r>
              <a:rPr lang="en-GB" sz="1400" dirty="0">
                <a:solidFill>
                  <a:prstClr val="black"/>
                </a:solidFill>
                <a:latin typeface="Arial" panose="020B0604020202020204" pitchFamily="34" charset="0"/>
                <a:cs typeface="Times New Roman" panose="02020603050405020304" pitchFamily="18" charset="0"/>
              </a:rPr>
              <a:t>to increase?</a:t>
            </a:r>
          </a:p>
          <a:p>
            <a:pPr>
              <a:lnSpc>
                <a:spcPct val="107000"/>
              </a:lnSpc>
              <a:spcAft>
                <a:spcPts val="800"/>
              </a:spcAft>
            </a:pPr>
            <a:r>
              <a:rPr lang="en-GB" sz="1400" dirty="0">
                <a:solidFill>
                  <a:prstClr val="black"/>
                </a:solidFill>
                <a:latin typeface="Arial" panose="020B0604020202020204" pitchFamily="34" charset="0"/>
                <a:cs typeface="Times New Roman" panose="02020603050405020304" pitchFamily="18" charset="0"/>
              </a:rPr>
              <a:t>        Choose the correct value from the choices below:</a:t>
            </a:r>
          </a:p>
          <a:p>
            <a:pPr>
              <a:lnSpc>
                <a:spcPct val="107000"/>
              </a:lnSpc>
              <a:spcAft>
                <a:spcPts val="800"/>
              </a:spcAft>
            </a:pPr>
            <a:r>
              <a:rPr lang="en-GB" sz="1400" dirty="0">
                <a:solidFill>
                  <a:prstClr val="black"/>
                </a:solidFill>
                <a:latin typeface="Arial" panose="020B0604020202020204" pitchFamily="34" charset="0"/>
                <a:cs typeface="Times New Roman" panose="02020603050405020304" pitchFamily="18" charset="0"/>
              </a:rPr>
              <a:t>                        2       7      15      50     275</a:t>
            </a:r>
          </a:p>
          <a:p>
            <a:pPr>
              <a:lnSpc>
                <a:spcPct val="107000"/>
              </a:lnSpc>
              <a:spcAft>
                <a:spcPts val="800"/>
              </a:spcAft>
            </a:pPr>
            <a:r>
              <a:rPr lang="en-GB" sz="1400" dirty="0">
                <a:solidFill>
                  <a:prstClr val="black"/>
                </a:solidFill>
                <a:latin typeface="Arial" panose="020B0604020202020204" pitchFamily="34" charset="0"/>
                <a:cs typeface="Times New Roman" panose="02020603050405020304" pitchFamily="18" charset="0"/>
              </a:rPr>
              <a:t>d) Using the graph (imagine plotting the new point and compare it to others):</a:t>
            </a:r>
          </a:p>
          <a:p>
            <a:pPr>
              <a:lnSpc>
                <a:spcPct val="107000"/>
              </a:lnSpc>
              <a:spcAft>
                <a:spcPts val="800"/>
              </a:spcAft>
            </a:pPr>
            <a:r>
              <a:rPr lang="en-GB" sz="1400" dirty="0">
                <a:solidFill>
                  <a:prstClr val="black"/>
                </a:solidFill>
                <a:latin typeface="Arial" panose="020B0604020202020204" pitchFamily="34" charset="0"/>
                <a:cs typeface="Times New Roman" panose="02020603050405020304" pitchFamily="18" charset="0"/>
              </a:rPr>
              <a:t> An animal has a </a:t>
            </a:r>
            <a:r>
              <a:rPr lang="en-GB" sz="1400" b="1" dirty="0">
                <a:solidFill>
                  <a:prstClr val="black"/>
                </a:solidFill>
                <a:latin typeface="Arial" panose="020B0604020202020204" pitchFamily="34" charset="0"/>
                <a:cs typeface="Times New Roman" panose="02020603050405020304" pitchFamily="18" charset="0"/>
              </a:rPr>
              <a:t>body length </a:t>
            </a:r>
            <a:r>
              <a:rPr lang="en-GB" sz="1400" dirty="0">
                <a:solidFill>
                  <a:prstClr val="black"/>
                </a:solidFill>
                <a:latin typeface="Arial" panose="020B0604020202020204" pitchFamily="34" charset="0"/>
                <a:cs typeface="Times New Roman" panose="02020603050405020304" pitchFamily="18" charset="0"/>
              </a:rPr>
              <a:t>of </a:t>
            </a:r>
            <a:r>
              <a:rPr lang="en-GB" sz="1400" b="1" dirty="0">
                <a:solidFill>
                  <a:prstClr val="black"/>
                </a:solidFill>
                <a:latin typeface="Arial" panose="020B0604020202020204" pitchFamily="34" charset="0"/>
                <a:cs typeface="Times New Roman" panose="02020603050405020304" pitchFamily="18" charset="0"/>
              </a:rPr>
              <a:t>228mm</a:t>
            </a:r>
            <a:r>
              <a:rPr lang="en-GB" sz="1400" dirty="0">
                <a:solidFill>
                  <a:prstClr val="black"/>
                </a:solidFill>
                <a:latin typeface="Arial" panose="020B0604020202020204" pitchFamily="34" charset="0"/>
                <a:cs typeface="Times New Roman" panose="02020603050405020304" pitchFamily="18" charset="0"/>
              </a:rPr>
              <a:t> and </a:t>
            </a:r>
            <a:r>
              <a:rPr lang="en-GB" sz="1400" b="1" dirty="0">
                <a:solidFill>
                  <a:prstClr val="black"/>
                </a:solidFill>
                <a:latin typeface="Arial" panose="020B0604020202020204" pitchFamily="34" charset="0"/>
                <a:cs typeface="Times New Roman" panose="02020603050405020304" pitchFamily="18" charset="0"/>
              </a:rPr>
              <a:t>foot length </a:t>
            </a:r>
            <a:r>
              <a:rPr lang="en-GB" sz="1400" dirty="0">
                <a:solidFill>
                  <a:prstClr val="black"/>
                </a:solidFill>
                <a:latin typeface="Arial" panose="020B0604020202020204" pitchFamily="34" charset="0"/>
                <a:cs typeface="Times New Roman" panose="02020603050405020304" pitchFamily="18" charset="0"/>
              </a:rPr>
              <a:t>of </a:t>
            </a:r>
            <a:r>
              <a:rPr lang="en-GB" sz="1400" b="1" dirty="0">
                <a:solidFill>
                  <a:prstClr val="black"/>
                </a:solidFill>
                <a:latin typeface="Arial" panose="020B0604020202020204" pitchFamily="34" charset="0"/>
                <a:cs typeface="Times New Roman" panose="02020603050405020304" pitchFamily="18" charset="0"/>
              </a:rPr>
              <a:t>22mm</a:t>
            </a:r>
            <a:r>
              <a:rPr lang="en-GB" sz="1400" dirty="0">
                <a:solidFill>
                  <a:prstClr val="black"/>
                </a:solidFill>
                <a:latin typeface="Arial" panose="020B0604020202020204" pitchFamily="34" charset="0"/>
                <a:cs typeface="Times New Roman" panose="02020603050405020304" pitchFamily="18" charset="0"/>
              </a:rPr>
              <a:t>. Is this animal likely to be one of these species of rodents? Yes or no – explain your answer. </a:t>
            </a:r>
          </a:p>
          <a:p>
            <a:pPr marL="342900" indent="-342900">
              <a:lnSpc>
                <a:spcPct val="107000"/>
              </a:lnSpc>
              <a:spcAft>
                <a:spcPts val="800"/>
              </a:spcAft>
              <a:buAutoNum type="alphaLcParen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342900" indent="-342900">
              <a:lnSpc>
                <a:spcPct val="107000"/>
              </a:lnSpc>
              <a:spcAft>
                <a:spcPts val="800"/>
              </a:spcAft>
              <a:buAutoNum type="alphaLcParen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TextBox 14">
            <a:extLst>
              <a:ext uri="{FF2B5EF4-FFF2-40B4-BE49-F238E27FC236}">
                <a16:creationId xmlns:a16="http://schemas.microsoft.com/office/drawing/2014/main" id="{D8852DFB-5231-4514-8890-FB464F017FCF}"/>
              </a:ext>
            </a:extLst>
          </p:cNvPr>
          <p:cNvSpPr txBox="1"/>
          <p:nvPr/>
        </p:nvSpPr>
        <p:spPr>
          <a:xfrm>
            <a:off x="7734300" y="5886450"/>
            <a:ext cx="2514600" cy="276999"/>
          </a:xfrm>
          <a:prstGeom prst="rect">
            <a:avLst/>
          </a:prstGeom>
          <a:noFill/>
        </p:spPr>
        <p:txBody>
          <a:bodyPr wrap="square" rtlCol="0">
            <a:spAutoFit/>
          </a:bodyPr>
          <a:lstStyle/>
          <a:p>
            <a:r>
              <a:rPr lang="en-GB" sz="1200" dirty="0">
                <a:solidFill>
                  <a:srgbClr val="00B0F0"/>
                </a:solidFill>
              </a:rPr>
              <a:t>Adapted from </a:t>
            </a:r>
            <a:r>
              <a:rPr lang="en-GB" sz="1200" dirty="0" err="1">
                <a:solidFill>
                  <a:srgbClr val="00B0F0"/>
                </a:solidFill>
              </a:rPr>
              <a:t>Testbase</a:t>
            </a:r>
            <a:r>
              <a:rPr lang="en-GB" sz="1200" dirty="0">
                <a:solidFill>
                  <a:srgbClr val="00B0F0"/>
                </a:solidFill>
              </a:rPr>
              <a:t> question</a:t>
            </a:r>
          </a:p>
        </p:txBody>
      </p:sp>
      <p:pic>
        <p:nvPicPr>
          <p:cNvPr id="6" name="Picture 5">
            <a:extLst>
              <a:ext uri="{FF2B5EF4-FFF2-40B4-BE49-F238E27FC236}">
                <a16:creationId xmlns:a16="http://schemas.microsoft.com/office/drawing/2014/main" id="{55FCD15B-68D5-4063-A279-3F36BEFA9E86}"/>
              </a:ext>
            </a:extLst>
          </p:cNvPr>
          <p:cNvPicPr>
            <a:picLocks noChangeAspect="1"/>
          </p:cNvPicPr>
          <p:nvPr/>
        </p:nvPicPr>
        <p:blipFill>
          <a:blip r:embed="rId3"/>
          <a:stretch>
            <a:fillRect/>
          </a:stretch>
        </p:blipFill>
        <p:spPr>
          <a:xfrm>
            <a:off x="6314112" y="1073650"/>
            <a:ext cx="4762500" cy="4114800"/>
          </a:xfrm>
          <a:prstGeom prst="rect">
            <a:avLst/>
          </a:prstGeom>
        </p:spPr>
      </p:pic>
    </p:spTree>
    <p:extLst>
      <p:ext uri="{BB962C8B-B14F-4D97-AF65-F5344CB8AC3E}">
        <p14:creationId xmlns:p14="http://schemas.microsoft.com/office/powerpoint/2010/main" val="421326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F0A47A0-7E0A-4A8E-8997-9E81565BC090}"/>
              </a:ext>
            </a:extLst>
          </p:cNvPr>
          <p:cNvSpPr txBox="1">
            <a:spLocks noChangeArrowheads="1"/>
          </p:cNvSpPr>
          <p:nvPr/>
        </p:nvSpPr>
        <p:spPr bwMode="auto">
          <a:xfrm>
            <a:off x="121328" y="257455"/>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5" name="TextBox 4">
            <a:extLst>
              <a:ext uri="{FF2B5EF4-FFF2-40B4-BE49-F238E27FC236}">
                <a16:creationId xmlns:a16="http://schemas.microsoft.com/office/drawing/2014/main" id="{394F0F9B-3066-4197-B4AA-7C48A58CB0AE}"/>
              </a:ext>
            </a:extLst>
          </p:cNvPr>
          <p:cNvSpPr txBox="1"/>
          <p:nvPr/>
        </p:nvSpPr>
        <p:spPr>
          <a:xfrm>
            <a:off x="347276" y="817435"/>
            <a:ext cx="4512400" cy="5711756"/>
          </a:xfrm>
          <a:prstGeom prst="rect">
            <a:avLst/>
          </a:prstGeom>
          <a:noFill/>
        </p:spPr>
        <p:txBody>
          <a:bodyPr wrap="square">
            <a:spAutoFit/>
          </a:bodyPr>
          <a:lstStyle/>
          <a:p>
            <a:pPr>
              <a:lnSpc>
                <a:spcPct val="107000"/>
              </a:lnSpc>
              <a:spcAft>
                <a:spcPts val="800"/>
              </a:spcAft>
            </a:pPr>
            <a:r>
              <a:rPr kumimoji="0" lang="en-GB" sz="1400" b="1" i="0" u="none" strike="noStrike" kern="1200" cap="none" spc="0" normalizeH="0" baseline="0" noProof="0" dirty="0" err="1">
                <a:ln>
                  <a:noFill/>
                </a:ln>
                <a:solidFill>
                  <a:prstClr val="black"/>
                </a:solidFill>
                <a:uLnTx/>
                <a:uFillTx/>
                <a:latin typeface="Arial" panose="020B0604020202020204" pitchFamily="34" charset="0"/>
                <a:cs typeface="Times New Roman" panose="02020603050405020304" pitchFamily="18" charset="0"/>
              </a:rPr>
              <a:t>Extention</a:t>
            </a:r>
            <a:endParaRPr kumimoji="0" lang="en-GB" sz="1400" b="1" i="0" u="none" strike="noStrike" kern="1200" cap="none" spc="0" normalizeH="0" baseline="0" noProof="0" dirty="0">
              <a:ln>
                <a:noFill/>
              </a:ln>
              <a:solidFill>
                <a:prstClr val="black"/>
              </a:solidFill>
              <a:uLnTx/>
              <a:uFillTx/>
              <a:latin typeface="Arial" panose="020B0604020202020204" pitchFamily="34" charset="0"/>
              <a:cs typeface="Times New Roman" panose="02020603050405020304" pitchFamily="18" charset="0"/>
            </a:endParaRPr>
          </a:p>
          <a:p>
            <a:pPr>
              <a:lnSpc>
                <a:spcPct val="107000"/>
              </a:lnSpc>
              <a:spcAft>
                <a:spcPts val="800"/>
              </a:spcAft>
            </a:pPr>
            <a:r>
              <a:rPr kumimoji="0" lang="en-GB" sz="1400" b="1" i="0" u="none" strike="noStrike" kern="1200" cap="none" spc="0" normalizeH="0" baseline="0" noProof="0" dirty="0">
                <a:ln>
                  <a:noFill/>
                </a:ln>
                <a:solidFill>
                  <a:prstClr val="black"/>
                </a:solidFill>
                <a:uLnTx/>
                <a:uFillTx/>
                <a:latin typeface="Arial" panose="020B0604020202020204" pitchFamily="34" charset="0"/>
                <a:cs typeface="Times New Roman" panose="02020603050405020304" pitchFamily="18" charset="0"/>
              </a:rPr>
              <a:t>Goldcrests</a:t>
            </a:r>
          </a:p>
          <a:p>
            <a:pPr>
              <a:lnSpc>
                <a:spcPct val="107000"/>
              </a:lnSpc>
              <a:spcAft>
                <a:spcPts val="800"/>
              </a:spcAft>
            </a:pPr>
            <a:r>
              <a:rPr lang="en-GB" sz="1400" dirty="0">
                <a:solidFill>
                  <a:prstClr val="black"/>
                </a:solidFill>
                <a:effectLst/>
                <a:latin typeface="Arial" panose="020B0604020202020204" pitchFamily="34" charset="0"/>
                <a:ea typeface="+mn-ea"/>
                <a:cs typeface="Times New Roman" panose="02020603050405020304" pitchFamily="18" charset="0"/>
              </a:rPr>
              <a:t>The goldcrest is Britain’s smallest species of bird.</a:t>
            </a:r>
          </a:p>
          <a:p>
            <a:pPr>
              <a:lnSpc>
                <a:spcPct val="107000"/>
              </a:lnSpc>
              <a:spcAft>
                <a:spcPts val="800"/>
              </a:spcAft>
            </a:pPr>
            <a:r>
              <a:rPr kumimoji="0" lang="en-GB" sz="1400" b="0" i="0" u="none" strike="noStrike" kern="1200" cap="none" spc="0" normalizeH="0" baseline="0" noProof="0" dirty="0">
                <a:ln>
                  <a:noFill/>
                </a:ln>
                <a:solidFill>
                  <a:prstClr val="black"/>
                </a:solidFill>
                <a:uLnTx/>
                <a:uFillTx/>
                <a:latin typeface="Arial" panose="020B0604020202020204" pitchFamily="34" charset="0"/>
                <a:cs typeface="Times New Roman" panose="02020603050405020304" pitchFamily="18" charset="0"/>
              </a:rPr>
              <a:t>On winter days</a:t>
            </a:r>
            <a:r>
              <a:rPr lang="en-GB" sz="1400" dirty="0">
                <a:solidFill>
                  <a:prstClr val="black"/>
                </a:solidFill>
                <a:latin typeface="Arial" panose="020B0604020202020204" pitchFamily="34" charset="0"/>
                <a:cs typeface="Times New Roman" panose="02020603050405020304" pitchFamily="18" charset="0"/>
              </a:rPr>
              <a:t>, a goldcrest must eat enough food to keep it warm at night. During the day, the mass of the bird increases.</a:t>
            </a:r>
          </a:p>
          <a:p>
            <a:pPr>
              <a:lnSpc>
                <a:spcPct val="107000"/>
              </a:lnSpc>
              <a:spcAft>
                <a:spcPts val="800"/>
              </a:spcAft>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The </a:t>
            </a:r>
            <a:r>
              <a:rPr lang="en-GB" sz="1400" dirty="0">
                <a:solidFill>
                  <a:prstClr val="black"/>
                </a:solidFill>
                <a:latin typeface="Arial" panose="020B0604020202020204" pitchFamily="34" charset="0"/>
                <a:cs typeface="Times New Roman" panose="02020603050405020304" pitchFamily="18" charset="0"/>
              </a:rPr>
              <a:t>scatter diagram shows the mass of goldcrests at different times during winter days. It also shows the line of best fit.</a:t>
            </a:r>
          </a:p>
          <a:p>
            <a:pPr>
              <a:lnSpc>
                <a:spcPct val="107000"/>
              </a:lnSpc>
              <a:spcAft>
                <a:spcPts val="800"/>
              </a:spcAft>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342900" indent="-342900">
              <a:lnSpc>
                <a:spcPct val="107000"/>
              </a:lnSpc>
              <a:spcAft>
                <a:spcPts val="800"/>
              </a:spcAft>
              <a:buAutoNum type="alphaLcParenR"/>
            </a:pPr>
            <a:r>
              <a:rPr lang="en-GB" sz="1400" dirty="0">
                <a:solidFill>
                  <a:prstClr val="black"/>
                </a:solidFill>
                <a:latin typeface="Arial" panose="020B0604020202020204" pitchFamily="34" charset="0"/>
                <a:cs typeface="Times New Roman" panose="02020603050405020304" pitchFamily="18" charset="0"/>
              </a:rPr>
              <a:t>Estimate the mass of a goldcrest at 11.30am</a:t>
            </a:r>
          </a:p>
          <a:p>
            <a:pPr marL="342900" indent="-342900">
              <a:lnSpc>
                <a:spcPct val="107000"/>
              </a:lnSpc>
              <a:spcAft>
                <a:spcPts val="800"/>
              </a:spcAft>
              <a:buAutoNum type="alphaLcParen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Estimate how many grams</a:t>
            </a:r>
            <a:r>
              <a:rPr lang="en-GB" sz="1400" dirty="0">
                <a:solidFill>
                  <a:prstClr val="black"/>
                </a:solidFill>
                <a:latin typeface="Arial" panose="020B0604020202020204" pitchFamily="34" charset="0"/>
                <a:cs typeface="Times New Roman" panose="02020603050405020304" pitchFamily="18" charset="0"/>
              </a:rPr>
              <a:t>, on average, the mass of a goldcrest increases during one hour</a:t>
            </a:r>
          </a:p>
          <a:p>
            <a:pPr marL="342900" indent="-342900">
              <a:lnSpc>
                <a:spcPct val="107000"/>
              </a:lnSpc>
              <a:spcAft>
                <a:spcPts val="800"/>
              </a:spcAft>
              <a:buAutoNum type="alphaLcParenR"/>
            </a:pPr>
            <a:r>
              <a:rPr lang="en-GB" sz="1400" dirty="0">
                <a:solidFill>
                  <a:prstClr val="black"/>
                </a:solidFill>
                <a:latin typeface="Arial" panose="020B0604020202020204" pitchFamily="34" charset="0"/>
                <a:cs typeface="Times New Roman" panose="02020603050405020304" pitchFamily="18" charset="0"/>
              </a:rPr>
              <a:t>Which goldcrest represented on the scatter diagram is least likely to survive the night if it is cold? Show your answer by circling the correct point on the scatter diagram, then explain why you chose that point.</a:t>
            </a:r>
          </a:p>
          <a:p>
            <a:pPr marL="342900" indent="-342900">
              <a:lnSpc>
                <a:spcPct val="107000"/>
              </a:lnSpc>
              <a:spcAft>
                <a:spcPts val="800"/>
              </a:spcAft>
              <a:buAutoNum type="alphaLcParen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342900" indent="-342900">
              <a:lnSpc>
                <a:spcPct val="107000"/>
              </a:lnSpc>
              <a:spcAft>
                <a:spcPts val="800"/>
              </a:spcAft>
              <a:buAutoNum type="alphaLcParen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374D1708-F044-4701-A83C-90153B6F768D}"/>
              </a:ext>
            </a:extLst>
          </p:cNvPr>
          <p:cNvPicPr>
            <a:picLocks noChangeAspect="1"/>
          </p:cNvPicPr>
          <p:nvPr/>
        </p:nvPicPr>
        <p:blipFill>
          <a:blip r:embed="rId3"/>
          <a:stretch>
            <a:fillRect/>
          </a:stretch>
        </p:blipFill>
        <p:spPr>
          <a:xfrm>
            <a:off x="5057927" y="1109609"/>
            <a:ext cx="5869388" cy="4417887"/>
          </a:xfrm>
          <a:prstGeom prst="rect">
            <a:avLst/>
          </a:prstGeom>
        </p:spPr>
      </p:pic>
      <p:sp>
        <p:nvSpPr>
          <p:cNvPr id="6" name="TextBox 5">
            <a:extLst>
              <a:ext uri="{FF2B5EF4-FFF2-40B4-BE49-F238E27FC236}">
                <a16:creationId xmlns:a16="http://schemas.microsoft.com/office/drawing/2014/main" id="{03A87361-3BC4-43EA-9555-F7211FEB5A97}"/>
              </a:ext>
            </a:extLst>
          </p:cNvPr>
          <p:cNvSpPr txBox="1"/>
          <p:nvPr/>
        </p:nvSpPr>
        <p:spPr>
          <a:xfrm>
            <a:off x="6850856" y="6057587"/>
            <a:ext cx="621506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B0F0"/>
                </a:solidFill>
                <a:effectLst/>
                <a:uLnTx/>
                <a:uFillTx/>
                <a:latin typeface="Arial"/>
                <a:ea typeface="+mn-ea"/>
                <a:cs typeface="+mn-cs"/>
              </a:rPr>
              <a:t>Testbase</a:t>
            </a:r>
            <a:r>
              <a:rPr kumimoji="0" lang="en-GB" sz="1200" b="0" i="0" u="none" strike="noStrike" kern="1200" cap="none" spc="0" normalizeH="0" baseline="0" noProof="0" dirty="0">
                <a:ln>
                  <a:noFill/>
                </a:ln>
                <a:solidFill>
                  <a:srgbClr val="00B0F0"/>
                </a:solidFill>
                <a:effectLst/>
                <a:uLnTx/>
                <a:uFillTx/>
                <a:latin typeface="Arial"/>
                <a:ea typeface="+mn-ea"/>
                <a:cs typeface="+mn-cs"/>
              </a:rPr>
              <a:t> question</a:t>
            </a:r>
          </a:p>
        </p:txBody>
      </p:sp>
    </p:spTree>
    <p:extLst>
      <p:ext uri="{BB962C8B-B14F-4D97-AF65-F5344CB8AC3E}">
        <p14:creationId xmlns:p14="http://schemas.microsoft.com/office/powerpoint/2010/main" val="1683183876"/>
      </p:ext>
    </p:extLst>
  </p:cSld>
  <p:clrMapOvr>
    <a:masterClrMapping/>
  </p:clrMapOvr>
</p:sld>
</file>

<file path=ppt/theme/theme1.xml><?xml version="1.0" encoding="utf-8"?>
<a:theme xmlns:a="http://schemas.openxmlformats.org/drawingml/2006/main" name="3_HI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1272</Words>
  <Application>Microsoft Office PowerPoint</Application>
  <PresentationFormat>Widescreen</PresentationFormat>
  <Paragraphs>139</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Symbol</vt:lpstr>
      <vt:lpstr>3_HIAS PowerPoint template</vt:lpstr>
      <vt:lpstr>Year 9</vt:lpstr>
      <vt:lpstr>HIAS Blended Learning Resource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HIAS Maths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dc:title>
  <dc:creator>Clifft, Jacqui</dc:creator>
  <cp:lastModifiedBy>Burn, Jenny</cp:lastModifiedBy>
  <cp:revision>20</cp:revision>
  <dcterms:created xsi:type="dcterms:W3CDTF">2021-01-05T11:02:27Z</dcterms:created>
  <dcterms:modified xsi:type="dcterms:W3CDTF">2021-01-20T10:54:28Z</dcterms:modified>
</cp:coreProperties>
</file>