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39" r:id="rId9"/>
    <p:sldId id="2644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4A2079-1B4F-48F9-84D2-C33DF004455B}" v="10" dt="2021-01-12T20:08:38.5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81" d="100"/>
          <a:sy n="81" d="100"/>
        </p:scale>
        <p:origin x="4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encer, Kathryn" userId="507b2884-31fe-42e9-a7f3-1f123cbf5404" providerId="ADAL" clId="{E37F93D8-E4F3-4553-AE69-117B3B327AFF}"/>
    <pc:docChg chg="custSel modSld">
      <pc:chgData name="Spencer, Kathryn" userId="507b2884-31fe-42e9-a7f3-1f123cbf5404" providerId="ADAL" clId="{E37F93D8-E4F3-4553-AE69-117B3B327AFF}" dt="2021-01-13T13:40:06.402" v="177" actId="20577"/>
      <pc:docMkLst>
        <pc:docMk/>
      </pc:docMkLst>
      <pc:sldChg chg="modSp mod">
        <pc:chgData name="Spencer, Kathryn" userId="507b2884-31fe-42e9-a7f3-1f123cbf5404" providerId="ADAL" clId="{E37F93D8-E4F3-4553-AE69-117B3B327AFF}" dt="2021-01-13T13:38:18.643" v="3" actId="113"/>
        <pc:sldMkLst>
          <pc:docMk/>
          <pc:sldMk cId="3415331786" sldId="2639"/>
        </pc:sldMkLst>
        <pc:spChg chg="mod">
          <ac:chgData name="Spencer, Kathryn" userId="507b2884-31fe-42e9-a7f3-1f123cbf5404" providerId="ADAL" clId="{E37F93D8-E4F3-4553-AE69-117B3B327AFF}" dt="2021-01-13T13:38:18.643" v="3" actId="113"/>
          <ac:spMkLst>
            <pc:docMk/>
            <pc:sldMk cId="3415331786" sldId="2639"/>
            <ac:spMk id="7" creationId="{9C2C7A72-7C4A-4506-8DEE-575441380A26}"/>
          </ac:spMkLst>
        </pc:spChg>
      </pc:sldChg>
      <pc:sldChg chg="modSp mod">
        <pc:chgData name="Spencer, Kathryn" userId="507b2884-31fe-42e9-a7f3-1f123cbf5404" providerId="ADAL" clId="{E37F93D8-E4F3-4553-AE69-117B3B327AFF}" dt="2021-01-13T13:40:06.402" v="177" actId="20577"/>
        <pc:sldMkLst>
          <pc:docMk/>
          <pc:sldMk cId="2384819719" sldId="2641"/>
        </pc:sldMkLst>
        <pc:spChg chg="mod">
          <ac:chgData name="Spencer, Kathryn" userId="507b2884-31fe-42e9-a7f3-1f123cbf5404" providerId="ADAL" clId="{E37F93D8-E4F3-4553-AE69-117B3B327AFF}" dt="2021-01-13T13:40:06.402" v="177" actId="20577"/>
          <ac:spMkLst>
            <pc:docMk/>
            <pc:sldMk cId="2384819719" sldId="2641"/>
            <ac:spMk id="7" creationId="{82B95C2A-ABE7-40E7-8C98-4D1427C073A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.Lees@hants.gov.uk" TargetMode="External"/><Relationship Id="rId2" Type="http://schemas.openxmlformats.org/officeDocument/2006/relationships/hyperlink" Target="mailto:Jacqui.clifft@hants.gov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hyperlink" Target="mailto:hias.enquiries@hants.gov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Fractions, Decimals and Percentages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47705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errors.</a:t>
            </a:r>
          </a:p>
          <a:p>
            <a:r>
              <a:rPr lang="en-GB" dirty="0">
                <a:cs typeface="Times New Roman" panose="02020603050405020304" pitchFamily="18" charset="0"/>
              </a:rPr>
              <a:t>Is your answer the number of girls there are in the class? If you then work out how many boys there are, is there more girls </a:t>
            </a:r>
            <a:r>
              <a:rPr lang="en-GB">
                <a:cs typeface="Times New Roman" panose="02020603050405020304" pitchFamily="18" charset="0"/>
              </a:rPr>
              <a:t>than boys?</a:t>
            </a:r>
            <a:endParaRPr lang="en-GB" dirty="0">
              <a:cs typeface="Times New Roman" panose="02020603050405020304" pitchFamily="18" charset="0"/>
            </a:endParaRPr>
          </a:p>
          <a:p>
            <a:r>
              <a:rPr lang="en-GB" sz="1600" dirty="0">
                <a:cs typeface="Times New Roman" panose="02020603050405020304" pitchFamily="18" charset="0"/>
              </a:rPr>
              <a:t> 	</a:t>
            </a: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2. Try to solve the calculation a different way and see if you get the same answer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0BF20FB-1925-4104-B0A4-127381A90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300" y="1468005"/>
            <a:ext cx="6419850" cy="509062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are 32 children in the class.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is 1 boy for every 3 girls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How many girls are in the class?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TTS Graded Problem Solving Card Year 6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87D092-FD33-440D-AAC9-3623DB5FD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0380" y="3735649"/>
            <a:ext cx="2481089" cy="178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465973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are 36 children in the class.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is 1 boy for every 5 girls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How many girls are in the class?</a:t>
            </a:r>
          </a:p>
          <a:p>
            <a:pPr marL="0" indent="0" algn="ctr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577D6BA-33EA-428A-AFDD-9B04635CF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3127" y="3429000"/>
            <a:ext cx="2481089" cy="178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</a:t>
            </a:r>
            <a:r>
              <a:rPr lang="en-GB" sz="1800"/>
              <a:t>to maths, </a:t>
            </a:r>
            <a:r>
              <a:rPr lang="en-GB" sz="1800" dirty="0"/>
              <a:t>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Jacqui Clifft : </a:t>
            </a:r>
            <a:r>
              <a:rPr lang="en-GB" sz="1800" dirty="0">
                <a:hlinkClick r:id="rId2"/>
              </a:rPr>
              <a:t>Jacqui.clifft@hants.gov.uk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3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4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pupil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 fontScale="90000"/>
          </a:bodyPr>
          <a:lstStyle/>
          <a:p>
            <a:pPr algn="l"/>
            <a:r>
              <a:rPr lang="en-GB" sz="27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Solve problems involving ratio and proportion 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800" b="1" dirty="0"/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1DD9-8E2E-46DD-AF29-7B4D41EA3658}"/>
              </a:ext>
            </a:extLst>
          </p:cNvPr>
          <p:cNvSpPr txBox="1"/>
          <p:nvPr/>
        </p:nvSpPr>
        <p:spPr>
          <a:xfrm>
            <a:off x="1981200" y="1836891"/>
            <a:ext cx="834423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DA80BCA1-AE50-49FA-97F4-34493B46B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6835" y="1584652"/>
            <a:ext cx="6419850" cy="457356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are 32 children in the class.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is 1 boy for every 3 girls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How many girls are in the class?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TTS Graded Problem Solving Card Year 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D2969E-73E9-4AE2-8018-472AAF4A7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8953" y="3308466"/>
            <a:ext cx="2481089" cy="178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337" y="1218892"/>
            <a:ext cx="6419850" cy="509062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are 32 children in the class.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is 1 boy for every 3 girls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How many girls are in the class?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TTS Graded Problem Solving Card Year 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456325" y="1606023"/>
            <a:ext cx="4976122" cy="489364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i="1" dirty="0"/>
              <a:t>There was a class of children with boys and girls.</a:t>
            </a:r>
          </a:p>
          <a:p>
            <a:endParaRPr lang="en-GB" i="1" dirty="0"/>
          </a:p>
          <a:p>
            <a:r>
              <a:rPr lang="en-GB" b="1" i="1" dirty="0"/>
              <a:t>Key fact: There are 32 children in total in the class.</a:t>
            </a:r>
          </a:p>
          <a:p>
            <a:endParaRPr lang="en-GB" b="1" i="1" dirty="0"/>
          </a:p>
          <a:p>
            <a:r>
              <a:rPr lang="en-GB" b="1" i="1" dirty="0"/>
              <a:t>Key fact: There are more girls than boys in the class.</a:t>
            </a:r>
          </a:p>
          <a:p>
            <a:endParaRPr lang="en-GB" b="1" i="1" dirty="0"/>
          </a:p>
          <a:p>
            <a:r>
              <a:rPr lang="en-GB" b="1" i="1" dirty="0"/>
              <a:t>Key fact: For every 1 boy there are 3 girls.</a:t>
            </a:r>
          </a:p>
          <a:p>
            <a:endParaRPr lang="en-GB" b="1" i="1" dirty="0"/>
          </a:p>
          <a:p>
            <a:r>
              <a:rPr lang="en-GB" b="1" i="1" dirty="0"/>
              <a:t>Key fact: Written as a ratio this becomes 1:3</a:t>
            </a:r>
          </a:p>
          <a:p>
            <a:endParaRPr lang="en-GB" b="1" i="1" dirty="0"/>
          </a:p>
          <a:p>
            <a:r>
              <a:rPr lang="en-GB" i="1" dirty="0"/>
              <a:t>The answer will be less than 32 but more than a half of 32.</a:t>
            </a:r>
          </a:p>
          <a:p>
            <a:endParaRPr lang="en-GB" sz="2400" i="1" dirty="0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C78AF1-82AC-4C3B-B5CE-1748A37F57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5969" y="3268006"/>
            <a:ext cx="2481089" cy="178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46410" y="1425730"/>
            <a:ext cx="4518053" cy="50783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</a:t>
            </a:r>
          </a:p>
          <a:p>
            <a:r>
              <a:rPr lang="en-GB" b="1" dirty="0"/>
              <a:t>Draw the bar model that represents the whole and the boy/girl ratio to make one group of girls and boys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Find out how many groups of 1 boy and 3 girls are in a class of 32.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Multiply the 3 girls by the number of groups of 3 girls there are in the class to find the total amount of girls in the class.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864" y="1425730"/>
            <a:ext cx="6419850" cy="509062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are 32 children in the class.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is 1 boy for every 3 girls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How many girls are in the class?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TTS Graded Problem Solving Card Year 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A6B6BF-06BE-46D4-AE2F-1387103B2E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6036" y="3429000"/>
            <a:ext cx="2481089" cy="178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D91FD5A-F455-473D-9CE7-EE93C375F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5235" y="1345156"/>
            <a:ext cx="9397429" cy="166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2C7A72-7C4A-4506-8DEE-575441380A26}"/>
              </a:ext>
            </a:extLst>
          </p:cNvPr>
          <p:cNvSpPr txBox="1"/>
          <p:nvPr/>
        </p:nvSpPr>
        <p:spPr>
          <a:xfrm>
            <a:off x="344942" y="1425730"/>
            <a:ext cx="4518053" cy="50783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Draw the bar model to show the whole class and the one group of pupils that shows 1 boy and 3 girls. This makes a group of 4 children in total.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Find out how many groups of 4 are in 32 by dividing 32 by 4.</a:t>
            </a:r>
          </a:p>
          <a:p>
            <a:r>
              <a:rPr lang="en-GB" dirty="0">
                <a:cs typeface="Times New Roman" panose="02020603050405020304" pitchFamily="18" charset="0"/>
              </a:rPr>
              <a:t>32 ÷ 4 = 8</a:t>
            </a:r>
          </a:p>
          <a:p>
            <a:r>
              <a:rPr lang="en-GB" dirty="0">
                <a:cs typeface="Times New Roman" panose="02020603050405020304" pitchFamily="18" charset="0"/>
              </a:rPr>
              <a:t>There are 8 groups of 4 children in the class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In every group there are 3 girls and if there are 8 groups in total then multiply 3 by 8</a:t>
            </a:r>
          </a:p>
          <a:p>
            <a:r>
              <a:rPr lang="en-GB" dirty="0">
                <a:cs typeface="Times New Roman" panose="02020603050405020304" pitchFamily="18" charset="0"/>
              </a:rPr>
              <a:t>3(girls) x 8 (number of groups) = 24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564" y="1419575"/>
            <a:ext cx="6419850" cy="509062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are 32 children in the class.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There is 1 boy for every 3 girls</a:t>
            </a:r>
          </a:p>
          <a:p>
            <a:pPr marL="0" indent="0" algn="ctr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How many girls are in the class?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TTS Graded Problem Solving Card Year 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D78AE1-0DED-4B9E-8B60-D631C64E1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4723" y="3755481"/>
            <a:ext cx="2481089" cy="178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118D933-5C74-45E6-B30A-06F0B0C6AC52}"/>
              </a:ext>
            </a:extLst>
          </p:cNvPr>
          <p:cNvSpPr/>
          <p:nvPr/>
        </p:nvSpPr>
        <p:spPr>
          <a:xfrm>
            <a:off x="9350233" y="1251445"/>
            <a:ext cx="2598279" cy="15079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How many groups of 4 are in 32? 32 ÷ 4 = 8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There are 8 groups of 4 in 32.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F46246-A57E-46F8-B9F3-D15B207E2CDF}"/>
              </a:ext>
            </a:extLst>
          </p:cNvPr>
          <p:cNvSpPr/>
          <p:nvPr/>
        </p:nvSpPr>
        <p:spPr>
          <a:xfrm>
            <a:off x="9350233" y="3880008"/>
            <a:ext cx="2598279" cy="18410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There are 8 groups and 3 girls are in every group.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3 x 8 = 24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There are 24 girls in the class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A3475D-77AD-43DB-B395-28EA300356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88" y="977241"/>
            <a:ext cx="8882358" cy="448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1072</Words>
  <Application>Microsoft Office PowerPoint</Application>
  <PresentationFormat>Widescreen</PresentationFormat>
  <Paragraphs>167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Symbol</vt:lpstr>
      <vt:lpstr>3_HIAS PowerPoint template</vt:lpstr>
      <vt:lpstr>Year 6</vt:lpstr>
      <vt:lpstr> HIAS Blended Learning Resource</vt:lpstr>
      <vt:lpstr>PowerPoint Presentation</vt:lpstr>
      <vt:lpstr>Solve problems involving ratio and proportion  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Vickers, Rebecca</cp:lastModifiedBy>
  <cp:revision>12</cp:revision>
  <dcterms:created xsi:type="dcterms:W3CDTF">2021-01-05T11:02:27Z</dcterms:created>
  <dcterms:modified xsi:type="dcterms:W3CDTF">2021-01-18T12:40:25Z</dcterms:modified>
</cp:coreProperties>
</file>